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50"/>
  </p:notesMasterIdLst>
  <p:sldIdLst>
    <p:sldId id="256" r:id="rId3"/>
    <p:sldId id="259" r:id="rId4"/>
    <p:sldId id="257" r:id="rId5"/>
    <p:sldId id="258"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Lst>
  <p:sldSz cx="9144000" cy="5143500" type="screen16x9"/>
  <p:notesSz cx="6858000" cy="9144000"/>
  <p:embeddedFontLst>
    <p:embeddedFont>
      <p:font typeface="Amatic SC" panose="00000500000000000000" pitchFamily="2" charset="-79"/>
      <p:regular r:id="rId51"/>
      <p:bold r:id="rId52"/>
    </p:embeddedFont>
    <p:embeddedFont>
      <p:font typeface="Bowlby One SC" panose="020B0604020202020204" charset="0"/>
      <p:regular r:id="rId53"/>
    </p:embeddedFont>
    <p:embeddedFont>
      <p:font typeface="Fira Sans Extra Condensed Medium" panose="020B0604020202020204" charset="0"/>
      <p:regular r:id="rId54"/>
      <p:bold r:id="rId55"/>
      <p:italic r:id="rId56"/>
      <p:boldItalic r:id="rId57"/>
    </p:embeddedFont>
    <p:embeddedFont>
      <p:font typeface="Passion One" panose="020B0604020202020204" charset="0"/>
      <p:regular r:id="rId58"/>
      <p:bold r:id="rId59"/>
    </p:embeddedFont>
    <p:embeddedFont>
      <p:font typeface="Poppins" panose="00000500000000000000" pitchFamily="2" charset="0"/>
      <p:regular r:id="rId60"/>
      <p:bold r:id="rId61"/>
      <p:italic r:id="rId62"/>
      <p:boldItalic r:id="rId63"/>
    </p:embeddedFont>
    <p:embeddedFont>
      <p:font typeface="Poppins Medium" panose="00000600000000000000" pitchFamily="2" charset="0"/>
      <p:regular r:id="rId64"/>
      <p:bold r:id="rId65"/>
      <p:italic r:id="rId66"/>
      <p:boldItalic r:id="rId67"/>
    </p:embeddedFont>
    <p:embeddedFont>
      <p:font typeface="Proxima Nova" panose="020B0604020202020204" charset="0"/>
      <p:regular r:id="rId68"/>
      <p:bold r:id="rId69"/>
      <p:italic r:id="rId70"/>
      <p:boldItalic r:id="rId71"/>
    </p:embeddedFont>
    <p:embeddedFont>
      <p:font typeface="Roboto Medium" panose="02000000000000000000" pitchFamily="2"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E1C44F-09FF-40A3-BCCB-89ABA2B9BC42}">
  <a:tblStyle styleId="{30E1C44F-09FF-40A3-BCCB-89ABA2B9BC4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2122" y="6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55" Type="http://schemas.openxmlformats.org/officeDocument/2006/relationships/font" Target="fonts/font5.fntdata"/><Relationship Id="rId63" Type="http://schemas.openxmlformats.org/officeDocument/2006/relationships/font" Target="fonts/font13.fntdata"/><Relationship Id="rId68" Type="http://schemas.openxmlformats.org/officeDocument/2006/relationships/font" Target="fonts/font18.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font" Target="fonts/font16.fntdata"/><Relationship Id="rId74" Type="http://schemas.openxmlformats.org/officeDocument/2006/relationships/font" Target="fonts/font24.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73" Type="http://schemas.openxmlformats.org/officeDocument/2006/relationships/font" Target="fonts/font23.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font" Target="fonts/font19.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1.fntdata"/><Relationship Id="rId72" Type="http://schemas.openxmlformats.org/officeDocument/2006/relationships/font" Target="fonts/font2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font" Target="fonts/font20.fntdata"/><Relationship Id="rId75"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2.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13e681789d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13e681789d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2"/>
        <p:cNvGrpSpPr/>
        <p:nvPr/>
      </p:nvGrpSpPr>
      <p:grpSpPr>
        <a:xfrm>
          <a:off x="0" y="0"/>
          <a:ext cx="0" cy="0"/>
          <a:chOff x="0" y="0"/>
          <a:chExt cx="0" cy="0"/>
        </a:xfrm>
      </p:grpSpPr>
      <p:sp>
        <p:nvSpPr>
          <p:cNvPr id="1913" name="Google Shape;1913;g10eea31b1e4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4" name="Google Shape;1914;g10eea31b1e4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8"/>
        <p:cNvGrpSpPr/>
        <p:nvPr/>
      </p:nvGrpSpPr>
      <p:grpSpPr>
        <a:xfrm>
          <a:off x="0" y="0"/>
          <a:ext cx="0" cy="0"/>
          <a:chOff x="0" y="0"/>
          <a:chExt cx="0" cy="0"/>
        </a:xfrm>
      </p:grpSpPr>
      <p:sp>
        <p:nvSpPr>
          <p:cNvPr id="1939" name="Google Shape;1939;g10eea31b1e4_0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0" name="Google Shape;1940;g10eea31b1e4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8"/>
        <p:cNvGrpSpPr/>
        <p:nvPr/>
      </p:nvGrpSpPr>
      <p:grpSpPr>
        <a:xfrm>
          <a:off x="0" y="0"/>
          <a:ext cx="0" cy="0"/>
          <a:chOff x="0" y="0"/>
          <a:chExt cx="0" cy="0"/>
        </a:xfrm>
      </p:grpSpPr>
      <p:sp>
        <p:nvSpPr>
          <p:cNvPr id="2009" name="Google Shape;2009;g10eea31b1e4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0" name="Google Shape;2010;g10eea31b1e4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4"/>
        <p:cNvGrpSpPr/>
        <p:nvPr/>
      </p:nvGrpSpPr>
      <p:grpSpPr>
        <a:xfrm>
          <a:off x="0" y="0"/>
          <a:ext cx="0" cy="0"/>
          <a:chOff x="0" y="0"/>
          <a:chExt cx="0" cy="0"/>
        </a:xfrm>
      </p:grpSpPr>
      <p:sp>
        <p:nvSpPr>
          <p:cNvPr id="2055" name="Google Shape;2055;g10f12ade398_0_10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6" name="Google Shape;2056;g10f12ade398_0_10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3"/>
        <p:cNvGrpSpPr/>
        <p:nvPr/>
      </p:nvGrpSpPr>
      <p:grpSpPr>
        <a:xfrm>
          <a:off x="0" y="0"/>
          <a:ext cx="0" cy="0"/>
          <a:chOff x="0" y="0"/>
          <a:chExt cx="0" cy="0"/>
        </a:xfrm>
      </p:grpSpPr>
      <p:sp>
        <p:nvSpPr>
          <p:cNvPr id="2154" name="Google Shape;2154;g10eea31b1e4_0_3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5" name="Google Shape;2155;g10eea31b1e4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8"/>
        <p:cNvGrpSpPr/>
        <p:nvPr/>
      </p:nvGrpSpPr>
      <p:grpSpPr>
        <a:xfrm>
          <a:off x="0" y="0"/>
          <a:ext cx="0" cy="0"/>
          <a:chOff x="0" y="0"/>
          <a:chExt cx="0" cy="0"/>
        </a:xfrm>
      </p:grpSpPr>
      <p:sp>
        <p:nvSpPr>
          <p:cNvPr id="2179" name="Google Shape;2179;g10eea31b1e4_0_2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0" name="Google Shape;2180;g10eea31b1e4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4"/>
        <p:cNvGrpSpPr/>
        <p:nvPr/>
      </p:nvGrpSpPr>
      <p:grpSpPr>
        <a:xfrm>
          <a:off x="0" y="0"/>
          <a:ext cx="0" cy="0"/>
          <a:chOff x="0" y="0"/>
          <a:chExt cx="0" cy="0"/>
        </a:xfrm>
      </p:grpSpPr>
      <p:sp>
        <p:nvSpPr>
          <p:cNvPr id="2215" name="Google Shape;2215;g10eea31b1e4_0_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6" name="Google Shape;2216;g10eea31b1e4_0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2"/>
        <p:cNvGrpSpPr/>
        <p:nvPr/>
      </p:nvGrpSpPr>
      <p:grpSpPr>
        <a:xfrm>
          <a:off x="0" y="0"/>
          <a:ext cx="0" cy="0"/>
          <a:chOff x="0" y="0"/>
          <a:chExt cx="0" cy="0"/>
        </a:xfrm>
      </p:grpSpPr>
      <p:sp>
        <p:nvSpPr>
          <p:cNvPr id="2243" name="Google Shape;2243;g10eea31b1e4_0_2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4" name="Google Shape;2244;g10eea31b1e4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8"/>
        <p:cNvGrpSpPr/>
        <p:nvPr/>
      </p:nvGrpSpPr>
      <p:grpSpPr>
        <a:xfrm>
          <a:off x="0" y="0"/>
          <a:ext cx="0" cy="0"/>
          <a:chOff x="0" y="0"/>
          <a:chExt cx="0" cy="0"/>
        </a:xfrm>
      </p:grpSpPr>
      <p:sp>
        <p:nvSpPr>
          <p:cNvPr id="2259" name="Google Shape;2259;g10eea31b1e4_0_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0" name="Google Shape;2260;g10eea31b1e4_0_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1"/>
        <p:cNvGrpSpPr/>
        <p:nvPr/>
      </p:nvGrpSpPr>
      <p:grpSpPr>
        <a:xfrm>
          <a:off x="0" y="0"/>
          <a:ext cx="0" cy="0"/>
          <a:chOff x="0" y="0"/>
          <a:chExt cx="0" cy="0"/>
        </a:xfrm>
      </p:grpSpPr>
      <p:sp>
        <p:nvSpPr>
          <p:cNvPr id="2382" name="Google Shape;2382;g10eea31b1e4_0_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3" name="Google Shape;2383;g10eea31b1e4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0eea31b1e4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0eea31b1e4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7"/>
        <p:cNvGrpSpPr/>
        <p:nvPr/>
      </p:nvGrpSpPr>
      <p:grpSpPr>
        <a:xfrm>
          <a:off x="0" y="0"/>
          <a:ext cx="0" cy="0"/>
          <a:chOff x="0" y="0"/>
          <a:chExt cx="0" cy="0"/>
        </a:xfrm>
      </p:grpSpPr>
      <p:sp>
        <p:nvSpPr>
          <p:cNvPr id="2398" name="Google Shape;2398;g10eea31b1e4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9" name="Google Shape;2399;g10eea31b1e4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7"/>
        <p:cNvGrpSpPr/>
        <p:nvPr/>
      </p:nvGrpSpPr>
      <p:grpSpPr>
        <a:xfrm>
          <a:off x="0" y="0"/>
          <a:ext cx="0" cy="0"/>
          <a:chOff x="0" y="0"/>
          <a:chExt cx="0" cy="0"/>
        </a:xfrm>
      </p:grpSpPr>
      <p:sp>
        <p:nvSpPr>
          <p:cNvPr id="2408" name="Google Shape;2408;g10f12ade398_0_27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9" name="Google Shape;2409;g10f12ade398_0_2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5"/>
        <p:cNvGrpSpPr/>
        <p:nvPr/>
      </p:nvGrpSpPr>
      <p:grpSpPr>
        <a:xfrm>
          <a:off x="0" y="0"/>
          <a:ext cx="0" cy="0"/>
          <a:chOff x="0" y="0"/>
          <a:chExt cx="0" cy="0"/>
        </a:xfrm>
      </p:grpSpPr>
      <p:sp>
        <p:nvSpPr>
          <p:cNvPr id="2516" name="Google Shape;2516;g10f12ade398_0_34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7" name="Google Shape;2517;g10f12ade398_0_3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1"/>
        <p:cNvGrpSpPr/>
        <p:nvPr/>
      </p:nvGrpSpPr>
      <p:grpSpPr>
        <a:xfrm>
          <a:off x="0" y="0"/>
          <a:ext cx="0" cy="0"/>
          <a:chOff x="0" y="0"/>
          <a:chExt cx="0" cy="0"/>
        </a:xfrm>
      </p:grpSpPr>
      <p:sp>
        <p:nvSpPr>
          <p:cNvPr id="2542" name="Google Shape;2542;g10eea31b1e4_0_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3" name="Google Shape;2543;g10eea31b1e4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4"/>
        <p:cNvGrpSpPr/>
        <p:nvPr/>
      </p:nvGrpSpPr>
      <p:grpSpPr>
        <a:xfrm>
          <a:off x="0" y="0"/>
          <a:ext cx="0" cy="0"/>
          <a:chOff x="0" y="0"/>
          <a:chExt cx="0" cy="0"/>
        </a:xfrm>
      </p:grpSpPr>
      <p:sp>
        <p:nvSpPr>
          <p:cNvPr id="2565" name="Google Shape;2565;g10eea31b1e4_0_3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6" name="Google Shape;2566;g10eea31b1e4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5"/>
        <p:cNvGrpSpPr/>
        <p:nvPr/>
      </p:nvGrpSpPr>
      <p:grpSpPr>
        <a:xfrm>
          <a:off x="0" y="0"/>
          <a:ext cx="0" cy="0"/>
          <a:chOff x="0" y="0"/>
          <a:chExt cx="0" cy="0"/>
        </a:xfrm>
      </p:grpSpPr>
      <p:sp>
        <p:nvSpPr>
          <p:cNvPr id="2576" name="Google Shape;2576;g10eea31b1e4_0_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7" name="Google Shape;2577;g10eea31b1e4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3"/>
        <p:cNvGrpSpPr/>
        <p:nvPr/>
      </p:nvGrpSpPr>
      <p:grpSpPr>
        <a:xfrm>
          <a:off x="0" y="0"/>
          <a:ext cx="0" cy="0"/>
          <a:chOff x="0" y="0"/>
          <a:chExt cx="0" cy="0"/>
        </a:xfrm>
      </p:grpSpPr>
      <p:sp>
        <p:nvSpPr>
          <p:cNvPr id="2594" name="Google Shape;2594;g10eac617dbf_0_1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5" name="Google Shape;2595;g10eac617dbf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8"/>
        <p:cNvGrpSpPr/>
        <p:nvPr/>
      </p:nvGrpSpPr>
      <p:grpSpPr>
        <a:xfrm>
          <a:off x="0" y="0"/>
          <a:ext cx="0" cy="0"/>
          <a:chOff x="0" y="0"/>
          <a:chExt cx="0" cy="0"/>
        </a:xfrm>
      </p:grpSpPr>
      <p:sp>
        <p:nvSpPr>
          <p:cNvPr id="2669" name="Google Shape;2669;g14029c42f62_0_2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0" name="Google Shape;2670;g14029c42f62_0_2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8"/>
        <p:cNvGrpSpPr/>
        <p:nvPr/>
      </p:nvGrpSpPr>
      <p:grpSpPr>
        <a:xfrm>
          <a:off x="0" y="0"/>
          <a:ext cx="0" cy="0"/>
          <a:chOff x="0" y="0"/>
          <a:chExt cx="0" cy="0"/>
        </a:xfrm>
      </p:grpSpPr>
      <p:sp>
        <p:nvSpPr>
          <p:cNvPr id="3609" name="Google Shape;3609;g14029c42f62_0_2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0" name="Google Shape;3610;g14029c42f62_0_2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6"/>
        <p:cNvGrpSpPr/>
        <p:nvPr/>
      </p:nvGrpSpPr>
      <p:grpSpPr>
        <a:xfrm>
          <a:off x="0" y="0"/>
          <a:ext cx="0" cy="0"/>
          <a:chOff x="0" y="0"/>
          <a:chExt cx="0" cy="0"/>
        </a:xfrm>
      </p:grpSpPr>
      <p:sp>
        <p:nvSpPr>
          <p:cNvPr id="3697" name="Google Shape;3697;g14029c42f62_0_2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8" name="Google Shape;3698;g14029c42f62_0_2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7"/>
        <p:cNvGrpSpPr/>
        <p:nvPr/>
      </p:nvGrpSpPr>
      <p:grpSpPr>
        <a:xfrm>
          <a:off x="0" y="0"/>
          <a:ext cx="0" cy="0"/>
          <a:chOff x="0" y="0"/>
          <a:chExt cx="0" cy="0"/>
        </a:xfrm>
      </p:grpSpPr>
      <p:sp>
        <p:nvSpPr>
          <p:cNvPr id="1578" name="Google Shape;1578;g10eea31b1e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9" name="Google Shape;1579;g10eea31b1e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5"/>
        <p:cNvGrpSpPr/>
        <p:nvPr/>
      </p:nvGrpSpPr>
      <p:grpSpPr>
        <a:xfrm>
          <a:off x="0" y="0"/>
          <a:ext cx="0" cy="0"/>
          <a:chOff x="0" y="0"/>
          <a:chExt cx="0" cy="0"/>
        </a:xfrm>
      </p:grpSpPr>
      <p:sp>
        <p:nvSpPr>
          <p:cNvPr id="3706" name="Google Shape;3706;g140548681dc_0_198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7" name="Google Shape;3707;g140548681dc_0_198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2"/>
        <p:cNvGrpSpPr/>
        <p:nvPr/>
      </p:nvGrpSpPr>
      <p:grpSpPr>
        <a:xfrm>
          <a:off x="0" y="0"/>
          <a:ext cx="0" cy="0"/>
          <a:chOff x="0" y="0"/>
          <a:chExt cx="0" cy="0"/>
        </a:xfrm>
      </p:grpSpPr>
      <p:sp>
        <p:nvSpPr>
          <p:cNvPr id="3713" name="Google Shape;3713;g140548681dc_0_198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4" name="Google Shape;3714;g140548681dc_0_19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9"/>
        <p:cNvGrpSpPr/>
        <p:nvPr/>
      </p:nvGrpSpPr>
      <p:grpSpPr>
        <a:xfrm>
          <a:off x="0" y="0"/>
          <a:ext cx="0" cy="0"/>
          <a:chOff x="0" y="0"/>
          <a:chExt cx="0" cy="0"/>
        </a:xfrm>
      </p:grpSpPr>
      <p:sp>
        <p:nvSpPr>
          <p:cNvPr id="3720" name="Google Shape;3720;g140548681dc_0_198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1" name="Google Shape;3721;g140548681dc_0_19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4"/>
        <p:cNvGrpSpPr/>
        <p:nvPr/>
      </p:nvGrpSpPr>
      <p:grpSpPr>
        <a:xfrm>
          <a:off x="0" y="0"/>
          <a:ext cx="0" cy="0"/>
          <a:chOff x="0" y="0"/>
          <a:chExt cx="0" cy="0"/>
        </a:xfrm>
      </p:grpSpPr>
      <p:sp>
        <p:nvSpPr>
          <p:cNvPr id="3745" name="Google Shape;3745;g140548681dc_0_198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6" name="Google Shape;3746;g140548681dc_0_19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0"/>
        <p:cNvGrpSpPr/>
        <p:nvPr/>
      </p:nvGrpSpPr>
      <p:grpSpPr>
        <a:xfrm>
          <a:off x="0" y="0"/>
          <a:ext cx="0" cy="0"/>
          <a:chOff x="0" y="0"/>
          <a:chExt cx="0" cy="0"/>
        </a:xfrm>
      </p:grpSpPr>
      <p:sp>
        <p:nvSpPr>
          <p:cNvPr id="3761" name="Google Shape;3761;g140548681dc_0_199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2" name="Google Shape;3762;g140548681dc_0_19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9"/>
        <p:cNvGrpSpPr/>
        <p:nvPr/>
      </p:nvGrpSpPr>
      <p:grpSpPr>
        <a:xfrm>
          <a:off x="0" y="0"/>
          <a:ext cx="0" cy="0"/>
          <a:chOff x="0" y="0"/>
          <a:chExt cx="0" cy="0"/>
        </a:xfrm>
      </p:grpSpPr>
      <p:sp>
        <p:nvSpPr>
          <p:cNvPr id="4100" name="Google Shape;4100;g140548681dc_0_20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1" name="Google Shape;4101;g140548681dc_0_20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4"/>
        <p:cNvGrpSpPr/>
        <p:nvPr/>
      </p:nvGrpSpPr>
      <p:grpSpPr>
        <a:xfrm>
          <a:off x="0" y="0"/>
          <a:ext cx="0" cy="0"/>
          <a:chOff x="0" y="0"/>
          <a:chExt cx="0" cy="0"/>
        </a:xfrm>
      </p:grpSpPr>
      <p:sp>
        <p:nvSpPr>
          <p:cNvPr id="6245" name="Google Shape;6245;g140548681dc_0_223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6" name="Google Shape;6246;g140548681dc_0_22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3"/>
        <p:cNvGrpSpPr/>
        <p:nvPr/>
      </p:nvGrpSpPr>
      <p:grpSpPr>
        <a:xfrm>
          <a:off x="0" y="0"/>
          <a:ext cx="0" cy="0"/>
          <a:chOff x="0" y="0"/>
          <a:chExt cx="0" cy="0"/>
        </a:xfrm>
      </p:grpSpPr>
      <p:sp>
        <p:nvSpPr>
          <p:cNvPr id="6664" name="Google Shape;6664;g140548681dc_0_228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5" name="Google Shape;6665;g140548681dc_0_22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3"/>
        <p:cNvGrpSpPr/>
        <p:nvPr/>
      </p:nvGrpSpPr>
      <p:grpSpPr>
        <a:xfrm>
          <a:off x="0" y="0"/>
          <a:ext cx="0" cy="0"/>
          <a:chOff x="0" y="0"/>
          <a:chExt cx="0" cy="0"/>
        </a:xfrm>
      </p:grpSpPr>
      <p:sp>
        <p:nvSpPr>
          <p:cNvPr id="6834" name="Google Shape;6834;g140548681dc_0_229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5" name="Google Shape;6835;g140548681dc_0_229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8"/>
        <p:cNvGrpSpPr/>
        <p:nvPr/>
      </p:nvGrpSpPr>
      <p:grpSpPr>
        <a:xfrm>
          <a:off x="0" y="0"/>
          <a:ext cx="0" cy="0"/>
          <a:chOff x="0" y="0"/>
          <a:chExt cx="0" cy="0"/>
        </a:xfrm>
      </p:grpSpPr>
      <p:sp>
        <p:nvSpPr>
          <p:cNvPr id="7239" name="Google Shape;7239;g140548681dc_0_23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0" name="Google Shape;7240;g140548681dc_0_23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14067fc8d0a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14067fc8d0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8"/>
        <p:cNvGrpSpPr/>
        <p:nvPr/>
      </p:nvGrpSpPr>
      <p:grpSpPr>
        <a:xfrm>
          <a:off x="0" y="0"/>
          <a:ext cx="0" cy="0"/>
          <a:chOff x="0" y="0"/>
          <a:chExt cx="0" cy="0"/>
        </a:xfrm>
      </p:grpSpPr>
      <p:sp>
        <p:nvSpPr>
          <p:cNvPr id="7619" name="Google Shape;7619;g140548681dc_0_23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0" name="Google Shape;7620;g140548681dc_0_23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5"/>
        <p:cNvGrpSpPr/>
        <p:nvPr/>
      </p:nvGrpSpPr>
      <p:grpSpPr>
        <a:xfrm>
          <a:off x="0" y="0"/>
          <a:ext cx="0" cy="0"/>
          <a:chOff x="0" y="0"/>
          <a:chExt cx="0" cy="0"/>
        </a:xfrm>
      </p:grpSpPr>
      <p:sp>
        <p:nvSpPr>
          <p:cNvPr id="8546" name="Google Shape;8546;g140548681dc_0_24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7" name="Google Shape;8547;g140548681dc_0_24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9"/>
        <p:cNvGrpSpPr/>
        <p:nvPr/>
      </p:nvGrpSpPr>
      <p:grpSpPr>
        <a:xfrm>
          <a:off x="0" y="0"/>
          <a:ext cx="0" cy="0"/>
          <a:chOff x="0" y="0"/>
          <a:chExt cx="0" cy="0"/>
        </a:xfrm>
      </p:grpSpPr>
      <p:sp>
        <p:nvSpPr>
          <p:cNvPr id="9980" name="Google Shape;9980;g140548681dc_0_26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1" name="Google Shape;9981;g140548681dc_0_26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5"/>
        <p:cNvGrpSpPr/>
        <p:nvPr/>
      </p:nvGrpSpPr>
      <p:grpSpPr>
        <a:xfrm>
          <a:off x="0" y="0"/>
          <a:ext cx="0" cy="0"/>
          <a:chOff x="0" y="0"/>
          <a:chExt cx="0" cy="0"/>
        </a:xfrm>
      </p:grpSpPr>
      <p:sp>
        <p:nvSpPr>
          <p:cNvPr id="12536" name="Google Shape;12536;g140548681dc_0_286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37" name="Google Shape;12537;g140548681dc_0_28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5"/>
        <p:cNvGrpSpPr/>
        <p:nvPr/>
      </p:nvGrpSpPr>
      <p:grpSpPr>
        <a:xfrm>
          <a:off x="0" y="0"/>
          <a:ext cx="0" cy="0"/>
          <a:chOff x="0" y="0"/>
          <a:chExt cx="0" cy="0"/>
        </a:xfrm>
      </p:grpSpPr>
      <p:sp>
        <p:nvSpPr>
          <p:cNvPr id="14486" name="Google Shape;14486;g140548681dc_0_306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87" name="Google Shape;14487;g140548681dc_0_306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60"/>
        <p:cNvGrpSpPr/>
        <p:nvPr/>
      </p:nvGrpSpPr>
      <p:grpSpPr>
        <a:xfrm>
          <a:off x="0" y="0"/>
          <a:ext cx="0" cy="0"/>
          <a:chOff x="0" y="0"/>
          <a:chExt cx="0" cy="0"/>
        </a:xfrm>
      </p:grpSpPr>
      <p:sp>
        <p:nvSpPr>
          <p:cNvPr id="16261" name="Google Shape;16261;g140548681dc_0_323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2" name="Google Shape;16262;g140548681dc_0_32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02"/>
        <p:cNvGrpSpPr/>
        <p:nvPr/>
      </p:nvGrpSpPr>
      <p:grpSpPr>
        <a:xfrm>
          <a:off x="0" y="0"/>
          <a:ext cx="0" cy="0"/>
          <a:chOff x="0" y="0"/>
          <a:chExt cx="0" cy="0"/>
        </a:xfrm>
      </p:grpSpPr>
      <p:sp>
        <p:nvSpPr>
          <p:cNvPr id="17303" name="Google Shape;17303;g140548681dc_0_334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04" name="Google Shape;17304;g140548681dc_0_33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22"/>
        <p:cNvGrpSpPr/>
        <p:nvPr/>
      </p:nvGrpSpPr>
      <p:grpSpPr>
        <a:xfrm>
          <a:off x="0" y="0"/>
          <a:ext cx="0" cy="0"/>
          <a:chOff x="0" y="0"/>
          <a:chExt cx="0" cy="0"/>
        </a:xfrm>
      </p:grpSpPr>
      <p:sp>
        <p:nvSpPr>
          <p:cNvPr id="19023" name="Google Shape;19023;g140548681dc_0_39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24" name="Google Shape;19024;g140548681dc_0_39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5"/>
        <p:cNvGrpSpPr/>
        <p:nvPr/>
      </p:nvGrpSpPr>
      <p:grpSpPr>
        <a:xfrm>
          <a:off x="0" y="0"/>
          <a:ext cx="0" cy="0"/>
          <a:chOff x="0" y="0"/>
          <a:chExt cx="0" cy="0"/>
        </a:xfrm>
      </p:grpSpPr>
      <p:sp>
        <p:nvSpPr>
          <p:cNvPr id="1636" name="Google Shape;1636;g10eac617dbf_0_17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7" name="Google Shape;1637;g10eac617dbf_0_17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1"/>
        <p:cNvGrpSpPr/>
        <p:nvPr/>
      </p:nvGrpSpPr>
      <p:grpSpPr>
        <a:xfrm>
          <a:off x="0" y="0"/>
          <a:ext cx="0" cy="0"/>
          <a:chOff x="0" y="0"/>
          <a:chExt cx="0" cy="0"/>
        </a:xfrm>
      </p:grpSpPr>
      <p:sp>
        <p:nvSpPr>
          <p:cNvPr id="1662" name="Google Shape;1662;g10eea31b1e4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3" name="Google Shape;1663;g10eea31b1e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4"/>
        <p:cNvGrpSpPr/>
        <p:nvPr/>
      </p:nvGrpSpPr>
      <p:grpSpPr>
        <a:xfrm>
          <a:off x="0" y="0"/>
          <a:ext cx="0" cy="0"/>
          <a:chOff x="0" y="0"/>
          <a:chExt cx="0" cy="0"/>
        </a:xfrm>
      </p:grpSpPr>
      <p:sp>
        <p:nvSpPr>
          <p:cNvPr id="1695" name="Google Shape;1695;g10eac617dbf_0_1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6" name="Google Shape;1696;g10eac617dbf_0_1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10f12ade398_0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10f12ade398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10eac617dbf_0_1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5" name="Google Shape;1845;g10eac617dbf_0_1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9279"/>
            <a:ext cx="9144000" cy="5143640"/>
            <a:chOff x="0" y="-9279"/>
            <a:chExt cx="9144000" cy="5143640"/>
          </a:xfrm>
        </p:grpSpPr>
        <p:cxnSp>
          <p:nvCxnSpPr>
            <p:cNvPr id="10" name="Google Shape;10;p2"/>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 name="Google Shape;11;p2"/>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 name="Google Shape;12;p2"/>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 name="Google Shape;13;p2"/>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 name="Google Shape;14;p2"/>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5" name="Google Shape;15;p2"/>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6" name="Google Shape;16;p2"/>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7" name="Google Shape;17;p2"/>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8" name="Google Shape;18;p2"/>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9" name="Google Shape;19;p2"/>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0" name="Google Shape;20;p2"/>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1" name="Google Shape;21;p2"/>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2" name="Google Shape;22;p2"/>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3" name="Google Shape;23;p2"/>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4" name="Google Shape;24;p2"/>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25" name="Google Shape;25;p2"/>
            <p:cNvGrpSpPr/>
            <p:nvPr/>
          </p:nvGrpSpPr>
          <p:grpSpPr>
            <a:xfrm>
              <a:off x="254375" y="-9279"/>
              <a:ext cx="8644100" cy="5143640"/>
              <a:chOff x="330563" y="-180875"/>
              <a:chExt cx="8644100" cy="5349600"/>
            </a:xfrm>
          </p:grpSpPr>
          <p:cxnSp>
            <p:nvCxnSpPr>
              <p:cNvPr id="26" name="Google Shape;26;p2"/>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7" name="Google Shape;27;p2"/>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8" name="Google Shape;28;p2"/>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9" name="Google Shape;29;p2"/>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0" name="Google Shape;30;p2"/>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1" name="Google Shape;31;p2"/>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2" name="Google Shape;32;p2"/>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3" name="Google Shape;33;p2"/>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4" name="Google Shape;34;p2"/>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5" name="Google Shape;35;p2"/>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6" name="Google Shape;36;p2"/>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7" name="Google Shape;37;p2"/>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8" name="Google Shape;38;p2"/>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9" name="Google Shape;39;p2"/>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0" name="Google Shape;40;p2"/>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1" name="Google Shape;41;p2"/>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2" name="Google Shape;42;p2"/>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3" name="Google Shape;43;p2"/>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4" name="Google Shape;44;p2"/>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5" name="Google Shape;45;p2"/>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6" name="Google Shape;46;p2"/>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7" name="Google Shape;47;p2"/>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8" name="Google Shape;48;p2"/>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9" name="Google Shape;49;p2"/>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50" name="Google Shape;50;p2"/>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51" name="Google Shape;51;p2"/>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52" name="Google Shape;52;p2"/>
          <p:cNvSpPr/>
          <p:nvPr/>
        </p:nvSpPr>
        <p:spPr>
          <a:xfrm>
            <a:off x="1460958" y="552433"/>
            <a:ext cx="6232179"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694333" y="3417438"/>
            <a:ext cx="68" cy="1419"/>
          </a:xfrm>
          <a:custGeom>
            <a:avLst/>
            <a:gdLst/>
            <a:ahLst/>
            <a:cxnLst/>
            <a:rect l="l" t="t" r="r" b="b"/>
            <a:pathLst>
              <a:path w="1" h="21" extrusionOk="0">
                <a:moveTo>
                  <a:pt x="1" y="21"/>
                </a:moveTo>
                <a:lnTo>
                  <a:pt x="1" y="1"/>
                </a:lnTo>
                <a:cubicBezTo>
                  <a:pt x="1" y="11"/>
                  <a:pt x="1" y="11"/>
                  <a:pt x="1" y="11"/>
                </a:cubicBezTo>
                <a:cubicBezTo>
                  <a:pt x="1" y="21"/>
                  <a:pt x="1" y="21"/>
                  <a:pt x="1" y="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7694333" y="3492021"/>
            <a:ext cx="743" cy="6148"/>
          </a:xfrm>
          <a:custGeom>
            <a:avLst/>
            <a:gdLst/>
            <a:ahLst/>
            <a:cxnLst/>
            <a:rect l="l" t="t" r="r" b="b"/>
            <a:pathLst>
              <a:path w="11" h="91" extrusionOk="0">
                <a:moveTo>
                  <a:pt x="11" y="1"/>
                </a:moveTo>
                <a:cubicBezTo>
                  <a:pt x="1" y="11"/>
                  <a:pt x="1" y="31"/>
                  <a:pt x="1" y="51"/>
                </a:cubicBezTo>
                <a:cubicBezTo>
                  <a:pt x="1" y="61"/>
                  <a:pt x="1" y="80"/>
                  <a:pt x="11" y="90"/>
                </a:cubicBezTo>
                <a:lnTo>
                  <a:pt x="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7694333" y="3568022"/>
            <a:ext cx="1419" cy="8107"/>
          </a:xfrm>
          <a:custGeom>
            <a:avLst/>
            <a:gdLst/>
            <a:ahLst/>
            <a:cxnLst/>
            <a:rect l="l" t="t" r="r" b="b"/>
            <a:pathLst>
              <a:path w="21" h="120" extrusionOk="0">
                <a:moveTo>
                  <a:pt x="20" y="0"/>
                </a:moveTo>
                <a:cubicBezTo>
                  <a:pt x="1" y="20"/>
                  <a:pt x="1" y="40"/>
                  <a:pt x="1" y="60"/>
                </a:cubicBezTo>
                <a:cubicBezTo>
                  <a:pt x="1" y="80"/>
                  <a:pt x="1" y="99"/>
                  <a:pt x="20" y="119"/>
                </a:cubicBezTo>
                <a:lnTo>
                  <a:pt x="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694333" y="3643955"/>
            <a:ext cx="2094" cy="10134"/>
          </a:xfrm>
          <a:custGeom>
            <a:avLst/>
            <a:gdLst/>
            <a:ahLst/>
            <a:cxnLst/>
            <a:rect l="l" t="t" r="r" b="b"/>
            <a:pathLst>
              <a:path w="31" h="150" extrusionOk="0">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694333" y="3720565"/>
            <a:ext cx="2770" cy="10809"/>
          </a:xfrm>
          <a:custGeom>
            <a:avLst/>
            <a:gdLst/>
            <a:ahLst/>
            <a:cxnLst/>
            <a:rect l="l" t="t" r="r" b="b"/>
            <a:pathLst>
              <a:path w="41" h="160" extrusionOk="0">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7694333" y="3796498"/>
            <a:ext cx="3445" cy="12160"/>
          </a:xfrm>
          <a:custGeom>
            <a:avLst/>
            <a:gdLst/>
            <a:ahLst/>
            <a:cxnLst/>
            <a:rect l="l" t="t" r="r" b="b"/>
            <a:pathLst>
              <a:path w="51" h="180" extrusionOk="0">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7694333" y="3873107"/>
            <a:ext cx="4121" cy="12836"/>
          </a:xfrm>
          <a:custGeom>
            <a:avLst/>
            <a:gdLst/>
            <a:ahLst/>
            <a:cxnLst/>
            <a:rect l="l" t="t" r="r" b="b"/>
            <a:pathLst>
              <a:path w="61" h="190" extrusionOk="0">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694333" y="3949716"/>
            <a:ext cx="4797" cy="13511"/>
          </a:xfrm>
          <a:custGeom>
            <a:avLst/>
            <a:gdLst/>
            <a:ahLst/>
            <a:cxnLst/>
            <a:rect l="l" t="t" r="r" b="b"/>
            <a:pathLst>
              <a:path w="71" h="200" extrusionOk="0">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7694333" y="4026325"/>
            <a:ext cx="5472" cy="13511"/>
          </a:xfrm>
          <a:custGeom>
            <a:avLst/>
            <a:gdLst/>
            <a:ahLst/>
            <a:cxnLst/>
            <a:rect l="l" t="t" r="r" b="b"/>
            <a:pathLst>
              <a:path w="81" h="200" extrusionOk="0">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694333" y="4102935"/>
            <a:ext cx="6148" cy="14187"/>
          </a:xfrm>
          <a:custGeom>
            <a:avLst/>
            <a:gdLst/>
            <a:ahLst/>
            <a:cxnLst/>
            <a:rect l="l" t="t" r="r" b="b"/>
            <a:pathLst>
              <a:path w="91" h="210" extrusionOk="0">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694333" y="4179544"/>
            <a:ext cx="6823" cy="14863"/>
          </a:xfrm>
          <a:custGeom>
            <a:avLst/>
            <a:gdLst/>
            <a:ahLst/>
            <a:cxnLst/>
            <a:rect l="l" t="t" r="r" b="b"/>
            <a:pathLst>
              <a:path w="101" h="220" extrusionOk="0">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694333" y="4256153"/>
            <a:ext cx="6823" cy="14863"/>
          </a:xfrm>
          <a:custGeom>
            <a:avLst/>
            <a:gdLst/>
            <a:ahLst/>
            <a:cxnLst/>
            <a:rect l="l" t="t" r="r" b="b"/>
            <a:pathLst>
              <a:path w="101" h="220" extrusionOk="0">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694333" y="4333437"/>
            <a:ext cx="7431" cy="14863"/>
          </a:xfrm>
          <a:custGeom>
            <a:avLst/>
            <a:gdLst/>
            <a:ahLst/>
            <a:cxnLst/>
            <a:rect l="l" t="t" r="r" b="b"/>
            <a:pathLst>
              <a:path w="110" h="220" extrusionOk="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7694333" y="4410047"/>
            <a:ext cx="8107" cy="14863"/>
          </a:xfrm>
          <a:custGeom>
            <a:avLst/>
            <a:gdLst/>
            <a:ahLst/>
            <a:cxnLst/>
            <a:rect l="l" t="t" r="r" b="b"/>
            <a:pathLst>
              <a:path w="120" h="220" extrusionOk="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694333" y="4486723"/>
            <a:ext cx="8782" cy="14795"/>
          </a:xfrm>
          <a:custGeom>
            <a:avLst/>
            <a:gdLst/>
            <a:ahLst/>
            <a:cxnLst/>
            <a:rect l="l" t="t" r="r" b="b"/>
            <a:pathLst>
              <a:path w="130" h="219" extrusionOk="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440151" y="552433"/>
            <a:ext cx="6263729"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85181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08061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30941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 name="Google Shape;72;p2"/>
          <p:cNvPicPr preferRelativeResize="0"/>
          <p:nvPr/>
        </p:nvPicPr>
        <p:blipFill rotWithShape="1">
          <a:blip r:embed="rId2">
            <a:alphaModFix/>
          </a:blip>
          <a:srcRect l="15881" t="21982" r="15956" b="10399"/>
          <a:stretch/>
        </p:blipFill>
        <p:spPr>
          <a:xfrm>
            <a:off x="1452500" y="1130750"/>
            <a:ext cx="6232877" cy="3477851"/>
          </a:xfrm>
          <a:prstGeom prst="rect">
            <a:avLst/>
          </a:prstGeom>
          <a:noFill/>
          <a:ln>
            <a:noFill/>
          </a:ln>
        </p:spPr>
      </p:pic>
      <p:sp>
        <p:nvSpPr>
          <p:cNvPr id="73" name="Google Shape;73;p2"/>
          <p:cNvSpPr/>
          <p:nvPr/>
        </p:nvSpPr>
        <p:spPr>
          <a:xfrm rot="-676558">
            <a:off x="341091" y="1209903"/>
            <a:ext cx="737548" cy="1228818"/>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txBox="1">
            <a:spLocks noGrp="1"/>
          </p:cNvSpPr>
          <p:nvPr>
            <p:ph type="ctrTitle"/>
          </p:nvPr>
        </p:nvSpPr>
        <p:spPr>
          <a:xfrm>
            <a:off x="2635500" y="863181"/>
            <a:ext cx="3873000" cy="6624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SzPts val="5200"/>
              <a:buNone/>
              <a:defRPr sz="1800" b="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75" name="Google Shape;75;p2"/>
          <p:cNvSpPr txBox="1">
            <a:spLocks noGrp="1"/>
          </p:cNvSpPr>
          <p:nvPr>
            <p:ph type="subTitle" idx="1"/>
          </p:nvPr>
        </p:nvSpPr>
        <p:spPr>
          <a:xfrm>
            <a:off x="3158850" y="4009100"/>
            <a:ext cx="2826300" cy="662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5"/>
        <p:cNvGrpSpPr/>
        <p:nvPr/>
      </p:nvGrpSpPr>
      <p:grpSpPr>
        <a:xfrm>
          <a:off x="0" y="0"/>
          <a:ext cx="0" cy="0"/>
          <a:chOff x="0" y="0"/>
          <a:chExt cx="0" cy="0"/>
        </a:xfrm>
      </p:grpSpPr>
      <p:grpSp>
        <p:nvGrpSpPr>
          <p:cNvPr id="606" name="Google Shape;606;p11"/>
          <p:cNvGrpSpPr/>
          <p:nvPr/>
        </p:nvGrpSpPr>
        <p:grpSpPr>
          <a:xfrm>
            <a:off x="0" y="-9279"/>
            <a:ext cx="9144000" cy="5143640"/>
            <a:chOff x="0" y="-9279"/>
            <a:chExt cx="9144000" cy="5143640"/>
          </a:xfrm>
        </p:grpSpPr>
        <p:cxnSp>
          <p:nvCxnSpPr>
            <p:cNvPr id="607" name="Google Shape;607;p11"/>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08" name="Google Shape;608;p11"/>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09" name="Google Shape;609;p11"/>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10" name="Google Shape;610;p11"/>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11" name="Google Shape;611;p11"/>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12" name="Google Shape;612;p11"/>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13" name="Google Shape;613;p11"/>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14" name="Google Shape;614;p11"/>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15" name="Google Shape;615;p11"/>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16" name="Google Shape;616;p11"/>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17" name="Google Shape;617;p11"/>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18" name="Google Shape;618;p11"/>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19" name="Google Shape;619;p11"/>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20" name="Google Shape;620;p11"/>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21" name="Google Shape;621;p11"/>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622" name="Google Shape;622;p11"/>
            <p:cNvGrpSpPr/>
            <p:nvPr/>
          </p:nvGrpSpPr>
          <p:grpSpPr>
            <a:xfrm>
              <a:off x="254375" y="-9279"/>
              <a:ext cx="8644100" cy="5143640"/>
              <a:chOff x="330563" y="-180875"/>
              <a:chExt cx="8644100" cy="5349600"/>
            </a:xfrm>
          </p:grpSpPr>
          <p:cxnSp>
            <p:nvCxnSpPr>
              <p:cNvPr id="623" name="Google Shape;623;p11"/>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24" name="Google Shape;624;p11"/>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25" name="Google Shape;625;p11"/>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26" name="Google Shape;626;p11"/>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27" name="Google Shape;627;p11"/>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28" name="Google Shape;628;p11"/>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29" name="Google Shape;629;p11"/>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30" name="Google Shape;630;p11"/>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31" name="Google Shape;631;p11"/>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32" name="Google Shape;632;p11"/>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33" name="Google Shape;633;p11"/>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34" name="Google Shape;634;p11"/>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35" name="Google Shape;635;p11"/>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36" name="Google Shape;636;p11"/>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37" name="Google Shape;637;p11"/>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38" name="Google Shape;638;p11"/>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39" name="Google Shape;639;p11"/>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40" name="Google Shape;640;p11"/>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41" name="Google Shape;641;p11"/>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42" name="Google Shape;642;p11"/>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43" name="Google Shape;643;p11"/>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44" name="Google Shape;644;p11"/>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45" name="Google Shape;645;p11"/>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46" name="Google Shape;646;p11"/>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47" name="Google Shape;647;p11"/>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48" name="Google Shape;648;p11"/>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649" name="Google Shape;649;p11"/>
          <p:cNvSpPr/>
          <p:nvPr/>
        </p:nvSpPr>
        <p:spPr>
          <a:xfrm rot="2700000">
            <a:off x="7582692" y="3195859"/>
            <a:ext cx="696833" cy="1061535"/>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rot="-538055">
            <a:off x="792365" y="775942"/>
            <a:ext cx="737546" cy="1228814"/>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1"/>
          <p:cNvSpPr/>
          <p:nvPr/>
        </p:nvSpPr>
        <p:spPr>
          <a:xfrm>
            <a:off x="1460958" y="552433"/>
            <a:ext cx="6232179"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1"/>
          <p:cNvSpPr/>
          <p:nvPr/>
        </p:nvSpPr>
        <p:spPr>
          <a:xfrm>
            <a:off x="7694333" y="3417438"/>
            <a:ext cx="68" cy="1419"/>
          </a:xfrm>
          <a:custGeom>
            <a:avLst/>
            <a:gdLst/>
            <a:ahLst/>
            <a:cxnLst/>
            <a:rect l="l" t="t" r="r" b="b"/>
            <a:pathLst>
              <a:path w="1" h="21" extrusionOk="0">
                <a:moveTo>
                  <a:pt x="1" y="21"/>
                </a:moveTo>
                <a:lnTo>
                  <a:pt x="1" y="1"/>
                </a:lnTo>
                <a:cubicBezTo>
                  <a:pt x="1" y="11"/>
                  <a:pt x="1" y="11"/>
                  <a:pt x="1" y="11"/>
                </a:cubicBezTo>
                <a:cubicBezTo>
                  <a:pt x="1" y="21"/>
                  <a:pt x="1" y="21"/>
                  <a:pt x="1" y="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
          <p:cNvSpPr/>
          <p:nvPr/>
        </p:nvSpPr>
        <p:spPr>
          <a:xfrm>
            <a:off x="7694333" y="3492021"/>
            <a:ext cx="743" cy="6148"/>
          </a:xfrm>
          <a:custGeom>
            <a:avLst/>
            <a:gdLst/>
            <a:ahLst/>
            <a:cxnLst/>
            <a:rect l="l" t="t" r="r" b="b"/>
            <a:pathLst>
              <a:path w="11" h="91" extrusionOk="0">
                <a:moveTo>
                  <a:pt x="11" y="1"/>
                </a:moveTo>
                <a:cubicBezTo>
                  <a:pt x="1" y="11"/>
                  <a:pt x="1" y="31"/>
                  <a:pt x="1" y="51"/>
                </a:cubicBezTo>
                <a:cubicBezTo>
                  <a:pt x="1" y="61"/>
                  <a:pt x="1" y="80"/>
                  <a:pt x="11" y="90"/>
                </a:cubicBezTo>
                <a:lnTo>
                  <a:pt x="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1"/>
          <p:cNvSpPr/>
          <p:nvPr/>
        </p:nvSpPr>
        <p:spPr>
          <a:xfrm>
            <a:off x="7694333" y="3568022"/>
            <a:ext cx="1419" cy="8107"/>
          </a:xfrm>
          <a:custGeom>
            <a:avLst/>
            <a:gdLst/>
            <a:ahLst/>
            <a:cxnLst/>
            <a:rect l="l" t="t" r="r" b="b"/>
            <a:pathLst>
              <a:path w="21" h="120" extrusionOk="0">
                <a:moveTo>
                  <a:pt x="20" y="0"/>
                </a:moveTo>
                <a:cubicBezTo>
                  <a:pt x="1" y="20"/>
                  <a:pt x="1" y="40"/>
                  <a:pt x="1" y="60"/>
                </a:cubicBezTo>
                <a:cubicBezTo>
                  <a:pt x="1" y="80"/>
                  <a:pt x="1" y="99"/>
                  <a:pt x="20" y="119"/>
                </a:cubicBezTo>
                <a:lnTo>
                  <a:pt x="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1"/>
          <p:cNvSpPr/>
          <p:nvPr/>
        </p:nvSpPr>
        <p:spPr>
          <a:xfrm>
            <a:off x="7694333" y="3643955"/>
            <a:ext cx="2094" cy="10134"/>
          </a:xfrm>
          <a:custGeom>
            <a:avLst/>
            <a:gdLst/>
            <a:ahLst/>
            <a:cxnLst/>
            <a:rect l="l" t="t" r="r" b="b"/>
            <a:pathLst>
              <a:path w="31" h="150" extrusionOk="0">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a:off x="7694333" y="3720565"/>
            <a:ext cx="2770" cy="10809"/>
          </a:xfrm>
          <a:custGeom>
            <a:avLst/>
            <a:gdLst/>
            <a:ahLst/>
            <a:cxnLst/>
            <a:rect l="l" t="t" r="r" b="b"/>
            <a:pathLst>
              <a:path w="41" h="160" extrusionOk="0">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a:off x="7694333" y="3796498"/>
            <a:ext cx="3445" cy="12160"/>
          </a:xfrm>
          <a:custGeom>
            <a:avLst/>
            <a:gdLst/>
            <a:ahLst/>
            <a:cxnLst/>
            <a:rect l="l" t="t" r="r" b="b"/>
            <a:pathLst>
              <a:path w="51" h="180" extrusionOk="0">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a:off x="7694333" y="3873107"/>
            <a:ext cx="4121" cy="12836"/>
          </a:xfrm>
          <a:custGeom>
            <a:avLst/>
            <a:gdLst/>
            <a:ahLst/>
            <a:cxnLst/>
            <a:rect l="l" t="t" r="r" b="b"/>
            <a:pathLst>
              <a:path w="61" h="190" extrusionOk="0">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1"/>
          <p:cNvSpPr/>
          <p:nvPr/>
        </p:nvSpPr>
        <p:spPr>
          <a:xfrm>
            <a:off x="7694333" y="3949716"/>
            <a:ext cx="4797" cy="13511"/>
          </a:xfrm>
          <a:custGeom>
            <a:avLst/>
            <a:gdLst/>
            <a:ahLst/>
            <a:cxnLst/>
            <a:rect l="l" t="t" r="r" b="b"/>
            <a:pathLst>
              <a:path w="71" h="200" extrusionOk="0">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1"/>
          <p:cNvSpPr/>
          <p:nvPr/>
        </p:nvSpPr>
        <p:spPr>
          <a:xfrm>
            <a:off x="7694333" y="4026325"/>
            <a:ext cx="5472" cy="13511"/>
          </a:xfrm>
          <a:custGeom>
            <a:avLst/>
            <a:gdLst/>
            <a:ahLst/>
            <a:cxnLst/>
            <a:rect l="l" t="t" r="r" b="b"/>
            <a:pathLst>
              <a:path w="81" h="200" extrusionOk="0">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a:off x="7694333" y="4102935"/>
            <a:ext cx="6148" cy="14187"/>
          </a:xfrm>
          <a:custGeom>
            <a:avLst/>
            <a:gdLst/>
            <a:ahLst/>
            <a:cxnLst/>
            <a:rect l="l" t="t" r="r" b="b"/>
            <a:pathLst>
              <a:path w="91" h="210" extrusionOk="0">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a:off x="7694333" y="4179544"/>
            <a:ext cx="6823" cy="14863"/>
          </a:xfrm>
          <a:custGeom>
            <a:avLst/>
            <a:gdLst/>
            <a:ahLst/>
            <a:cxnLst/>
            <a:rect l="l" t="t" r="r" b="b"/>
            <a:pathLst>
              <a:path w="101" h="220" extrusionOk="0">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1"/>
          <p:cNvSpPr/>
          <p:nvPr/>
        </p:nvSpPr>
        <p:spPr>
          <a:xfrm>
            <a:off x="7694333" y="4256153"/>
            <a:ext cx="6823" cy="14863"/>
          </a:xfrm>
          <a:custGeom>
            <a:avLst/>
            <a:gdLst/>
            <a:ahLst/>
            <a:cxnLst/>
            <a:rect l="l" t="t" r="r" b="b"/>
            <a:pathLst>
              <a:path w="101" h="220" extrusionOk="0">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1"/>
          <p:cNvSpPr/>
          <p:nvPr/>
        </p:nvSpPr>
        <p:spPr>
          <a:xfrm>
            <a:off x="7694333" y="4333437"/>
            <a:ext cx="7431" cy="14863"/>
          </a:xfrm>
          <a:custGeom>
            <a:avLst/>
            <a:gdLst/>
            <a:ahLst/>
            <a:cxnLst/>
            <a:rect l="l" t="t" r="r" b="b"/>
            <a:pathLst>
              <a:path w="110" h="220" extrusionOk="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1"/>
          <p:cNvSpPr/>
          <p:nvPr/>
        </p:nvSpPr>
        <p:spPr>
          <a:xfrm>
            <a:off x="7694333" y="4410047"/>
            <a:ext cx="8107" cy="14863"/>
          </a:xfrm>
          <a:custGeom>
            <a:avLst/>
            <a:gdLst/>
            <a:ahLst/>
            <a:cxnLst/>
            <a:rect l="l" t="t" r="r" b="b"/>
            <a:pathLst>
              <a:path w="120" h="220" extrusionOk="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a:off x="7694333" y="4486723"/>
            <a:ext cx="8782" cy="14795"/>
          </a:xfrm>
          <a:custGeom>
            <a:avLst/>
            <a:gdLst/>
            <a:ahLst/>
            <a:cxnLst/>
            <a:rect l="l" t="t" r="r" b="b"/>
            <a:pathLst>
              <a:path w="130" h="219" extrusionOk="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1"/>
          <p:cNvSpPr/>
          <p:nvPr/>
        </p:nvSpPr>
        <p:spPr>
          <a:xfrm>
            <a:off x="1440151" y="552433"/>
            <a:ext cx="6263729"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a:off x="685181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1"/>
          <p:cNvSpPr/>
          <p:nvPr/>
        </p:nvSpPr>
        <p:spPr>
          <a:xfrm>
            <a:off x="708061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1"/>
          <p:cNvSpPr/>
          <p:nvPr/>
        </p:nvSpPr>
        <p:spPr>
          <a:xfrm>
            <a:off x="730941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71" name="Google Shape;671;p11"/>
          <p:cNvPicPr preferRelativeResize="0"/>
          <p:nvPr/>
        </p:nvPicPr>
        <p:blipFill rotWithShape="1">
          <a:blip r:embed="rId2">
            <a:alphaModFix/>
          </a:blip>
          <a:srcRect l="15881" t="21982" r="15956" b="10399"/>
          <a:stretch/>
        </p:blipFill>
        <p:spPr>
          <a:xfrm>
            <a:off x="1452500" y="1130750"/>
            <a:ext cx="6232877" cy="3477851"/>
          </a:xfrm>
          <a:prstGeom prst="rect">
            <a:avLst/>
          </a:prstGeom>
          <a:noFill/>
          <a:ln>
            <a:noFill/>
          </a:ln>
        </p:spPr>
      </p:pic>
      <p:sp>
        <p:nvSpPr>
          <p:cNvPr id="672" name="Google Shape;672;p11"/>
          <p:cNvSpPr txBox="1">
            <a:spLocks noGrp="1"/>
          </p:cNvSpPr>
          <p:nvPr>
            <p:ph type="title" hasCustomPrompt="1"/>
          </p:nvPr>
        </p:nvSpPr>
        <p:spPr>
          <a:xfrm>
            <a:off x="1249200" y="1681666"/>
            <a:ext cx="6645600" cy="133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9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73" name="Google Shape;673;p11"/>
          <p:cNvSpPr txBox="1">
            <a:spLocks noGrp="1"/>
          </p:cNvSpPr>
          <p:nvPr>
            <p:ph type="subTitle" idx="1"/>
          </p:nvPr>
        </p:nvSpPr>
        <p:spPr>
          <a:xfrm>
            <a:off x="2561650" y="3521875"/>
            <a:ext cx="4020600" cy="62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7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675"/>
        <p:cNvGrpSpPr/>
        <p:nvPr/>
      </p:nvGrpSpPr>
      <p:grpSpPr>
        <a:xfrm>
          <a:off x="0" y="0"/>
          <a:ext cx="0" cy="0"/>
          <a:chOff x="0" y="0"/>
          <a:chExt cx="0" cy="0"/>
        </a:xfrm>
      </p:grpSpPr>
      <p:grpSp>
        <p:nvGrpSpPr>
          <p:cNvPr id="676" name="Google Shape;676;p13"/>
          <p:cNvGrpSpPr/>
          <p:nvPr/>
        </p:nvGrpSpPr>
        <p:grpSpPr>
          <a:xfrm>
            <a:off x="0" y="-9279"/>
            <a:ext cx="9144000" cy="5143640"/>
            <a:chOff x="0" y="-9279"/>
            <a:chExt cx="9144000" cy="5143640"/>
          </a:xfrm>
        </p:grpSpPr>
        <p:cxnSp>
          <p:nvCxnSpPr>
            <p:cNvPr id="677" name="Google Shape;677;p13"/>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78" name="Google Shape;678;p13"/>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79" name="Google Shape;679;p13"/>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80" name="Google Shape;680;p13"/>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81" name="Google Shape;681;p13"/>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82" name="Google Shape;682;p13"/>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83" name="Google Shape;683;p13"/>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84" name="Google Shape;684;p13"/>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85" name="Google Shape;685;p13"/>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86" name="Google Shape;686;p13"/>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87" name="Google Shape;687;p13"/>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88" name="Google Shape;688;p13"/>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89" name="Google Shape;689;p13"/>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90" name="Google Shape;690;p13"/>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691" name="Google Shape;691;p13"/>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692" name="Google Shape;692;p13"/>
            <p:cNvGrpSpPr/>
            <p:nvPr/>
          </p:nvGrpSpPr>
          <p:grpSpPr>
            <a:xfrm>
              <a:off x="254375" y="-9279"/>
              <a:ext cx="8644100" cy="5143640"/>
              <a:chOff x="330563" y="-180875"/>
              <a:chExt cx="8644100" cy="5349600"/>
            </a:xfrm>
          </p:grpSpPr>
          <p:cxnSp>
            <p:nvCxnSpPr>
              <p:cNvPr id="693" name="Google Shape;693;p13"/>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94" name="Google Shape;694;p13"/>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95" name="Google Shape;695;p13"/>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96" name="Google Shape;696;p13"/>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97" name="Google Shape;697;p13"/>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98" name="Google Shape;698;p13"/>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699" name="Google Shape;699;p13"/>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00" name="Google Shape;700;p13"/>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01" name="Google Shape;701;p13"/>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02" name="Google Shape;702;p13"/>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03" name="Google Shape;703;p13"/>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04" name="Google Shape;704;p13"/>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05" name="Google Shape;705;p13"/>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06" name="Google Shape;706;p13"/>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07" name="Google Shape;707;p13"/>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08" name="Google Shape;708;p13"/>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09" name="Google Shape;709;p13"/>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10" name="Google Shape;710;p13"/>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11" name="Google Shape;711;p13"/>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12" name="Google Shape;712;p13"/>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13" name="Google Shape;713;p13"/>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14" name="Google Shape;714;p13"/>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15" name="Google Shape;715;p13"/>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16" name="Google Shape;716;p13"/>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17" name="Google Shape;717;p13"/>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18" name="Google Shape;718;p13"/>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719" name="Google Shape;719;p13"/>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3"/>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3"/>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3"/>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3"/>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4" name="Google Shape;724;p13"/>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725" name="Google Shape;725;p13"/>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26" name="Google Shape;726;p13"/>
          <p:cNvSpPr txBox="1">
            <a:spLocks noGrp="1"/>
          </p:cNvSpPr>
          <p:nvPr>
            <p:ph type="ctrTitle" idx="2"/>
          </p:nvPr>
        </p:nvSpPr>
        <p:spPr>
          <a:xfrm>
            <a:off x="1923340" y="1923975"/>
            <a:ext cx="2391300" cy="471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2200" b="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727" name="Google Shape;727;p13"/>
          <p:cNvSpPr txBox="1">
            <a:spLocks noGrp="1"/>
          </p:cNvSpPr>
          <p:nvPr>
            <p:ph type="subTitle" idx="1"/>
          </p:nvPr>
        </p:nvSpPr>
        <p:spPr>
          <a:xfrm>
            <a:off x="1923340" y="2278196"/>
            <a:ext cx="2391300" cy="5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a:endParaRPr/>
          </a:p>
        </p:txBody>
      </p:sp>
      <p:sp>
        <p:nvSpPr>
          <p:cNvPr id="728" name="Google Shape;728;p13"/>
          <p:cNvSpPr txBox="1">
            <a:spLocks noGrp="1"/>
          </p:cNvSpPr>
          <p:nvPr>
            <p:ph type="title" idx="3" hasCustomPrompt="1"/>
          </p:nvPr>
        </p:nvSpPr>
        <p:spPr>
          <a:xfrm>
            <a:off x="711075" y="1923975"/>
            <a:ext cx="1140000" cy="934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800"/>
              <a:buNone/>
              <a:defRPr sz="4900" b="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29" name="Google Shape;729;p13"/>
          <p:cNvSpPr txBox="1">
            <a:spLocks noGrp="1"/>
          </p:cNvSpPr>
          <p:nvPr>
            <p:ph type="ctrTitle" idx="4"/>
          </p:nvPr>
        </p:nvSpPr>
        <p:spPr>
          <a:xfrm>
            <a:off x="6012215" y="1923975"/>
            <a:ext cx="2391300" cy="471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2200" b="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730" name="Google Shape;730;p13"/>
          <p:cNvSpPr txBox="1">
            <a:spLocks noGrp="1"/>
          </p:cNvSpPr>
          <p:nvPr>
            <p:ph type="subTitle" idx="5"/>
          </p:nvPr>
        </p:nvSpPr>
        <p:spPr>
          <a:xfrm>
            <a:off x="6012215" y="2278196"/>
            <a:ext cx="2391300" cy="5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a:endParaRPr/>
          </a:p>
        </p:txBody>
      </p:sp>
      <p:sp>
        <p:nvSpPr>
          <p:cNvPr id="731" name="Google Shape;731;p13"/>
          <p:cNvSpPr txBox="1">
            <a:spLocks noGrp="1"/>
          </p:cNvSpPr>
          <p:nvPr>
            <p:ph type="title" idx="6" hasCustomPrompt="1"/>
          </p:nvPr>
        </p:nvSpPr>
        <p:spPr>
          <a:xfrm>
            <a:off x="4799950" y="1923975"/>
            <a:ext cx="1140000" cy="934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800"/>
              <a:buNone/>
              <a:defRPr sz="4900" b="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32" name="Google Shape;732;p13"/>
          <p:cNvSpPr txBox="1">
            <a:spLocks noGrp="1"/>
          </p:cNvSpPr>
          <p:nvPr>
            <p:ph type="ctrTitle" idx="7"/>
          </p:nvPr>
        </p:nvSpPr>
        <p:spPr>
          <a:xfrm>
            <a:off x="1922992" y="3272714"/>
            <a:ext cx="2391300" cy="471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2200" b="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733" name="Google Shape;733;p13"/>
          <p:cNvSpPr txBox="1">
            <a:spLocks noGrp="1"/>
          </p:cNvSpPr>
          <p:nvPr>
            <p:ph type="subTitle" idx="8"/>
          </p:nvPr>
        </p:nvSpPr>
        <p:spPr>
          <a:xfrm>
            <a:off x="1922992" y="3626935"/>
            <a:ext cx="2391300" cy="5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a:endParaRPr/>
          </a:p>
        </p:txBody>
      </p:sp>
      <p:sp>
        <p:nvSpPr>
          <p:cNvPr id="734" name="Google Shape;734;p13"/>
          <p:cNvSpPr txBox="1">
            <a:spLocks noGrp="1"/>
          </p:cNvSpPr>
          <p:nvPr>
            <p:ph type="title" idx="9" hasCustomPrompt="1"/>
          </p:nvPr>
        </p:nvSpPr>
        <p:spPr>
          <a:xfrm>
            <a:off x="710725" y="3272725"/>
            <a:ext cx="1140000" cy="934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800"/>
              <a:buNone/>
              <a:defRPr sz="4900" b="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35" name="Google Shape;735;p13"/>
          <p:cNvSpPr txBox="1">
            <a:spLocks noGrp="1"/>
          </p:cNvSpPr>
          <p:nvPr>
            <p:ph type="ctrTitle" idx="13"/>
          </p:nvPr>
        </p:nvSpPr>
        <p:spPr>
          <a:xfrm>
            <a:off x="6011867" y="3272714"/>
            <a:ext cx="2391300" cy="471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2200" b="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736" name="Google Shape;736;p13"/>
          <p:cNvSpPr txBox="1">
            <a:spLocks noGrp="1"/>
          </p:cNvSpPr>
          <p:nvPr>
            <p:ph type="subTitle" idx="14"/>
          </p:nvPr>
        </p:nvSpPr>
        <p:spPr>
          <a:xfrm>
            <a:off x="6011867" y="3626935"/>
            <a:ext cx="2391300" cy="5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a:endParaRPr/>
          </a:p>
        </p:txBody>
      </p:sp>
      <p:sp>
        <p:nvSpPr>
          <p:cNvPr id="737" name="Google Shape;737;p13"/>
          <p:cNvSpPr txBox="1">
            <a:spLocks noGrp="1"/>
          </p:cNvSpPr>
          <p:nvPr>
            <p:ph type="title" idx="15" hasCustomPrompt="1"/>
          </p:nvPr>
        </p:nvSpPr>
        <p:spPr>
          <a:xfrm>
            <a:off x="4799600" y="3272725"/>
            <a:ext cx="1140000" cy="934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800"/>
              <a:buNone/>
              <a:defRPr sz="4900" b="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38" name="Google Shape;738;p13"/>
          <p:cNvSpPr/>
          <p:nvPr/>
        </p:nvSpPr>
        <p:spPr>
          <a:xfrm rot="1548771">
            <a:off x="8186480" y="2494337"/>
            <a:ext cx="696832" cy="1061534"/>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3"/>
          <p:cNvSpPr/>
          <p:nvPr/>
        </p:nvSpPr>
        <p:spPr>
          <a:xfrm rot="-1562623">
            <a:off x="157252" y="1177213"/>
            <a:ext cx="737553" cy="1228826"/>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740"/>
        <p:cNvGrpSpPr/>
        <p:nvPr/>
      </p:nvGrpSpPr>
      <p:grpSpPr>
        <a:xfrm>
          <a:off x="0" y="0"/>
          <a:ext cx="0" cy="0"/>
          <a:chOff x="0" y="0"/>
          <a:chExt cx="0" cy="0"/>
        </a:xfrm>
      </p:grpSpPr>
      <p:grpSp>
        <p:nvGrpSpPr>
          <p:cNvPr id="741" name="Google Shape;741;p14"/>
          <p:cNvGrpSpPr/>
          <p:nvPr/>
        </p:nvGrpSpPr>
        <p:grpSpPr>
          <a:xfrm>
            <a:off x="0" y="-9279"/>
            <a:ext cx="9144000" cy="5143640"/>
            <a:chOff x="0" y="-9279"/>
            <a:chExt cx="9144000" cy="5143640"/>
          </a:xfrm>
        </p:grpSpPr>
        <p:cxnSp>
          <p:nvCxnSpPr>
            <p:cNvPr id="742" name="Google Shape;742;p14"/>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43" name="Google Shape;743;p14"/>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44" name="Google Shape;744;p14"/>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45" name="Google Shape;745;p14"/>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46" name="Google Shape;746;p14"/>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47" name="Google Shape;747;p14"/>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48" name="Google Shape;748;p14"/>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49" name="Google Shape;749;p14"/>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50" name="Google Shape;750;p14"/>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51" name="Google Shape;751;p14"/>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52" name="Google Shape;752;p14"/>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53" name="Google Shape;753;p14"/>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54" name="Google Shape;754;p14"/>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55" name="Google Shape;755;p14"/>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56" name="Google Shape;756;p14"/>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757" name="Google Shape;757;p14"/>
            <p:cNvGrpSpPr/>
            <p:nvPr/>
          </p:nvGrpSpPr>
          <p:grpSpPr>
            <a:xfrm>
              <a:off x="254375" y="-9279"/>
              <a:ext cx="8644100" cy="5143640"/>
              <a:chOff x="330563" y="-180875"/>
              <a:chExt cx="8644100" cy="5349600"/>
            </a:xfrm>
          </p:grpSpPr>
          <p:cxnSp>
            <p:nvCxnSpPr>
              <p:cNvPr id="758" name="Google Shape;758;p14"/>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59" name="Google Shape;759;p14"/>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60" name="Google Shape;760;p14"/>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61" name="Google Shape;761;p14"/>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62" name="Google Shape;762;p14"/>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63" name="Google Shape;763;p14"/>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64" name="Google Shape;764;p14"/>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65" name="Google Shape;765;p14"/>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66" name="Google Shape;766;p14"/>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67" name="Google Shape;767;p14"/>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68" name="Google Shape;768;p14"/>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69" name="Google Shape;769;p14"/>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70" name="Google Shape;770;p14"/>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71" name="Google Shape;771;p14"/>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72" name="Google Shape;772;p14"/>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73" name="Google Shape;773;p14"/>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74" name="Google Shape;774;p14"/>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75" name="Google Shape;775;p14"/>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76" name="Google Shape;776;p14"/>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77" name="Google Shape;777;p14"/>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78" name="Google Shape;778;p14"/>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79" name="Google Shape;779;p14"/>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80" name="Google Shape;780;p14"/>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81" name="Google Shape;781;p14"/>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82" name="Google Shape;782;p14"/>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783" name="Google Shape;783;p14"/>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784" name="Google Shape;784;p14"/>
          <p:cNvSpPr/>
          <p:nvPr/>
        </p:nvSpPr>
        <p:spPr>
          <a:xfrm rot="1562623" flipH="1">
            <a:off x="8247935" y="3107738"/>
            <a:ext cx="737553" cy="1228826"/>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4"/>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4"/>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4"/>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4"/>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4"/>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4"/>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pic>
        <p:nvPicPr>
          <p:cNvPr id="791" name="Google Shape;791;p14"/>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792" name="Google Shape;792;p14"/>
          <p:cNvSpPr txBox="1">
            <a:spLocks noGrp="1"/>
          </p:cNvSpPr>
          <p:nvPr>
            <p:ph type="title" idx="2" hasCustomPrompt="1"/>
          </p:nvPr>
        </p:nvSpPr>
        <p:spPr>
          <a:xfrm>
            <a:off x="1281275" y="1725514"/>
            <a:ext cx="1577700" cy="526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800"/>
              <a:buNone/>
              <a:defRPr sz="3500" b="0"/>
            </a:lvl1pPr>
            <a:lvl2pPr lvl="1"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793" name="Google Shape;793;p14"/>
          <p:cNvSpPr txBox="1">
            <a:spLocks noGrp="1"/>
          </p:cNvSpPr>
          <p:nvPr>
            <p:ph type="ctrTitle" idx="3"/>
          </p:nvPr>
        </p:nvSpPr>
        <p:spPr>
          <a:xfrm>
            <a:off x="1078925" y="3351578"/>
            <a:ext cx="19824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794" name="Google Shape;794;p14"/>
          <p:cNvSpPr txBox="1">
            <a:spLocks noGrp="1"/>
          </p:cNvSpPr>
          <p:nvPr>
            <p:ph type="subTitle" idx="1"/>
          </p:nvPr>
        </p:nvSpPr>
        <p:spPr>
          <a:xfrm>
            <a:off x="1078925" y="3705778"/>
            <a:ext cx="1982400" cy="60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795" name="Google Shape;795;p14"/>
          <p:cNvSpPr txBox="1">
            <a:spLocks noGrp="1"/>
          </p:cNvSpPr>
          <p:nvPr>
            <p:ph type="ctrTitle" idx="4"/>
          </p:nvPr>
        </p:nvSpPr>
        <p:spPr>
          <a:xfrm>
            <a:off x="3580800" y="3351578"/>
            <a:ext cx="19824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796" name="Google Shape;796;p14"/>
          <p:cNvSpPr txBox="1">
            <a:spLocks noGrp="1"/>
          </p:cNvSpPr>
          <p:nvPr>
            <p:ph type="subTitle" idx="5"/>
          </p:nvPr>
        </p:nvSpPr>
        <p:spPr>
          <a:xfrm>
            <a:off x="3580800" y="3705778"/>
            <a:ext cx="1982400" cy="60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797" name="Google Shape;797;p14"/>
          <p:cNvSpPr txBox="1">
            <a:spLocks noGrp="1"/>
          </p:cNvSpPr>
          <p:nvPr>
            <p:ph type="ctrTitle" idx="6"/>
          </p:nvPr>
        </p:nvSpPr>
        <p:spPr>
          <a:xfrm>
            <a:off x="6082675" y="3351578"/>
            <a:ext cx="19824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798" name="Google Shape;798;p14"/>
          <p:cNvSpPr txBox="1">
            <a:spLocks noGrp="1"/>
          </p:cNvSpPr>
          <p:nvPr>
            <p:ph type="subTitle" idx="7"/>
          </p:nvPr>
        </p:nvSpPr>
        <p:spPr>
          <a:xfrm>
            <a:off x="6082675" y="3705778"/>
            <a:ext cx="1982400" cy="60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799" name="Google Shape;799;p14"/>
          <p:cNvSpPr txBox="1">
            <a:spLocks noGrp="1"/>
          </p:cNvSpPr>
          <p:nvPr>
            <p:ph type="title" idx="8" hasCustomPrompt="1"/>
          </p:nvPr>
        </p:nvSpPr>
        <p:spPr>
          <a:xfrm>
            <a:off x="3783150" y="1725514"/>
            <a:ext cx="1577700" cy="526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800"/>
              <a:buNone/>
              <a:defRPr sz="3500" b="0"/>
            </a:lvl1pPr>
            <a:lvl2pPr lvl="1"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800" name="Google Shape;800;p14"/>
          <p:cNvSpPr txBox="1">
            <a:spLocks noGrp="1"/>
          </p:cNvSpPr>
          <p:nvPr>
            <p:ph type="title" idx="9" hasCustomPrompt="1"/>
          </p:nvPr>
        </p:nvSpPr>
        <p:spPr>
          <a:xfrm>
            <a:off x="6285025" y="1725514"/>
            <a:ext cx="1577700" cy="526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800"/>
              <a:buNone/>
              <a:defRPr sz="3500" b="0"/>
            </a:lvl1pPr>
            <a:lvl2pPr lvl="1"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801"/>
        <p:cNvGrpSpPr/>
        <p:nvPr/>
      </p:nvGrpSpPr>
      <p:grpSpPr>
        <a:xfrm>
          <a:off x="0" y="0"/>
          <a:ext cx="0" cy="0"/>
          <a:chOff x="0" y="0"/>
          <a:chExt cx="0" cy="0"/>
        </a:xfrm>
      </p:grpSpPr>
      <p:grpSp>
        <p:nvGrpSpPr>
          <p:cNvPr id="802" name="Google Shape;802;p15"/>
          <p:cNvGrpSpPr/>
          <p:nvPr/>
        </p:nvGrpSpPr>
        <p:grpSpPr>
          <a:xfrm>
            <a:off x="0" y="-9279"/>
            <a:ext cx="9144000" cy="5143640"/>
            <a:chOff x="0" y="-9279"/>
            <a:chExt cx="9144000" cy="5143640"/>
          </a:xfrm>
        </p:grpSpPr>
        <p:cxnSp>
          <p:nvCxnSpPr>
            <p:cNvPr id="803" name="Google Shape;803;p15"/>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04" name="Google Shape;804;p15"/>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05" name="Google Shape;805;p15"/>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06" name="Google Shape;806;p15"/>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07" name="Google Shape;807;p15"/>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08" name="Google Shape;808;p15"/>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09" name="Google Shape;809;p15"/>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10" name="Google Shape;810;p15"/>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11" name="Google Shape;811;p15"/>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12" name="Google Shape;812;p15"/>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13" name="Google Shape;813;p15"/>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14" name="Google Shape;814;p15"/>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15" name="Google Shape;815;p15"/>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16" name="Google Shape;816;p15"/>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17" name="Google Shape;817;p15"/>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818" name="Google Shape;818;p15"/>
            <p:cNvGrpSpPr/>
            <p:nvPr/>
          </p:nvGrpSpPr>
          <p:grpSpPr>
            <a:xfrm>
              <a:off x="254375" y="-9279"/>
              <a:ext cx="8644100" cy="5143640"/>
              <a:chOff x="330563" y="-180875"/>
              <a:chExt cx="8644100" cy="5349600"/>
            </a:xfrm>
          </p:grpSpPr>
          <p:cxnSp>
            <p:nvCxnSpPr>
              <p:cNvPr id="819" name="Google Shape;819;p15"/>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20" name="Google Shape;820;p15"/>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21" name="Google Shape;821;p15"/>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22" name="Google Shape;822;p15"/>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23" name="Google Shape;823;p15"/>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24" name="Google Shape;824;p15"/>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25" name="Google Shape;825;p15"/>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26" name="Google Shape;826;p15"/>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27" name="Google Shape;827;p15"/>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28" name="Google Shape;828;p15"/>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29" name="Google Shape;829;p15"/>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30" name="Google Shape;830;p15"/>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31" name="Google Shape;831;p15"/>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32" name="Google Shape;832;p15"/>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33" name="Google Shape;833;p15"/>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34" name="Google Shape;834;p15"/>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35" name="Google Shape;835;p15"/>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36" name="Google Shape;836;p15"/>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37" name="Google Shape;837;p15"/>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38" name="Google Shape;838;p15"/>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39" name="Google Shape;839;p15"/>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40" name="Google Shape;840;p15"/>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41" name="Google Shape;841;p15"/>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42" name="Google Shape;842;p15"/>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43" name="Google Shape;843;p15"/>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44" name="Google Shape;844;p15"/>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845" name="Google Shape;845;p15"/>
          <p:cNvSpPr/>
          <p:nvPr/>
        </p:nvSpPr>
        <p:spPr>
          <a:xfrm rot="1913294">
            <a:off x="7395871" y="3220588"/>
            <a:ext cx="696835" cy="1061538"/>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5"/>
          <p:cNvSpPr/>
          <p:nvPr/>
        </p:nvSpPr>
        <p:spPr>
          <a:xfrm rot="-1562623">
            <a:off x="883502" y="1177213"/>
            <a:ext cx="737553" cy="1228826"/>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5"/>
          <p:cNvSpPr/>
          <p:nvPr/>
        </p:nvSpPr>
        <p:spPr>
          <a:xfrm>
            <a:off x="1460958" y="552433"/>
            <a:ext cx="6232179"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5"/>
          <p:cNvSpPr/>
          <p:nvPr/>
        </p:nvSpPr>
        <p:spPr>
          <a:xfrm>
            <a:off x="1440151" y="552433"/>
            <a:ext cx="6263729"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5"/>
          <p:cNvSpPr/>
          <p:nvPr/>
        </p:nvSpPr>
        <p:spPr>
          <a:xfrm>
            <a:off x="685181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5"/>
          <p:cNvSpPr/>
          <p:nvPr/>
        </p:nvSpPr>
        <p:spPr>
          <a:xfrm>
            <a:off x="708061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5"/>
          <p:cNvSpPr/>
          <p:nvPr/>
        </p:nvSpPr>
        <p:spPr>
          <a:xfrm>
            <a:off x="730941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52" name="Google Shape;852;p15"/>
          <p:cNvPicPr preferRelativeResize="0"/>
          <p:nvPr/>
        </p:nvPicPr>
        <p:blipFill rotWithShape="1">
          <a:blip r:embed="rId2">
            <a:alphaModFix/>
          </a:blip>
          <a:srcRect l="15881" t="21982" r="15956" b="10399"/>
          <a:stretch/>
        </p:blipFill>
        <p:spPr>
          <a:xfrm>
            <a:off x="1452500" y="1130750"/>
            <a:ext cx="6232877" cy="3477851"/>
          </a:xfrm>
          <a:prstGeom prst="rect">
            <a:avLst/>
          </a:prstGeom>
          <a:noFill/>
          <a:ln>
            <a:noFill/>
          </a:ln>
        </p:spPr>
      </p:pic>
      <p:sp>
        <p:nvSpPr>
          <p:cNvPr id="853" name="Google Shape;853;p15"/>
          <p:cNvSpPr txBox="1">
            <a:spLocks noGrp="1"/>
          </p:cNvSpPr>
          <p:nvPr>
            <p:ph type="ctrTitle"/>
          </p:nvPr>
        </p:nvSpPr>
        <p:spPr>
          <a:xfrm>
            <a:off x="2571300" y="3916197"/>
            <a:ext cx="4001400" cy="58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b="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854" name="Google Shape;854;p15"/>
          <p:cNvSpPr txBox="1">
            <a:spLocks noGrp="1"/>
          </p:cNvSpPr>
          <p:nvPr>
            <p:ph type="subTitle" idx="1"/>
          </p:nvPr>
        </p:nvSpPr>
        <p:spPr>
          <a:xfrm>
            <a:off x="2387350" y="1631075"/>
            <a:ext cx="4369200" cy="181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None/>
              <a:defRPr sz="22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a:endParaRPr/>
          </a:p>
        </p:txBody>
      </p:sp>
      <p:sp>
        <p:nvSpPr>
          <p:cNvPr id="855" name="Google Shape;855;p15"/>
          <p:cNvSpPr/>
          <p:nvPr/>
        </p:nvSpPr>
        <p:spPr>
          <a:xfrm>
            <a:off x="7694333" y="3417438"/>
            <a:ext cx="68" cy="1419"/>
          </a:xfrm>
          <a:custGeom>
            <a:avLst/>
            <a:gdLst/>
            <a:ahLst/>
            <a:cxnLst/>
            <a:rect l="l" t="t" r="r" b="b"/>
            <a:pathLst>
              <a:path w="1" h="21" extrusionOk="0">
                <a:moveTo>
                  <a:pt x="1" y="21"/>
                </a:moveTo>
                <a:lnTo>
                  <a:pt x="1" y="1"/>
                </a:lnTo>
                <a:cubicBezTo>
                  <a:pt x="1" y="11"/>
                  <a:pt x="1" y="11"/>
                  <a:pt x="1" y="11"/>
                </a:cubicBezTo>
                <a:cubicBezTo>
                  <a:pt x="1" y="21"/>
                  <a:pt x="1" y="21"/>
                  <a:pt x="1" y="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5"/>
          <p:cNvSpPr/>
          <p:nvPr/>
        </p:nvSpPr>
        <p:spPr>
          <a:xfrm>
            <a:off x="7694333" y="3492021"/>
            <a:ext cx="743" cy="6148"/>
          </a:xfrm>
          <a:custGeom>
            <a:avLst/>
            <a:gdLst/>
            <a:ahLst/>
            <a:cxnLst/>
            <a:rect l="l" t="t" r="r" b="b"/>
            <a:pathLst>
              <a:path w="11" h="91" extrusionOk="0">
                <a:moveTo>
                  <a:pt x="11" y="1"/>
                </a:moveTo>
                <a:cubicBezTo>
                  <a:pt x="1" y="11"/>
                  <a:pt x="1" y="31"/>
                  <a:pt x="1" y="51"/>
                </a:cubicBezTo>
                <a:cubicBezTo>
                  <a:pt x="1" y="61"/>
                  <a:pt x="1" y="80"/>
                  <a:pt x="11" y="90"/>
                </a:cubicBezTo>
                <a:lnTo>
                  <a:pt x="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5"/>
          <p:cNvSpPr/>
          <p:nvPr/>
        </p:nvSpPr>
        <p:spPr>
          <a:xfrm>
            <a:off x="7694333" y="3568022"/>
            <a:ext cx="1419" cy="8107"/>
          </a:xfrm>
          <a:custGeom>
            <a:avLst/>
            <a:gdLst/>
            <a:ahLst/>
            <a:cxnLst/>
            <a:rect l="l" t="t" r="r" b="b"/>
            <a:pathLst>
              <a:path w="21" h="120" extrusionOk="0">
                <a:moveTo>
                  <a:pt x="20" y="0"/>
                </a:moveTo>
                <a:cubicBezTo>
                  <a:pt x="1" y="20"/>
                  <a:pt x="1" y="40"/>
                  <a:pt x="1" y="60"/>
                </a:cubicBezTo>
                <a:cubicBezTo>
                  <a:pt x="1" y="80"/>
                  <a:pt x="1" y="99"/>
                  <a:pt x="20" y="119"/>
                </a:cubicBezTo>
                <a:lnTo>
                  <a:pt x="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5"/>
          <p:cNvSpPr/>
          <p:nvPr/>
        </p:nvSpPr>
        <p:spPr>
          <a:xfrm>
            <a:off x="7694333" y="3643955"/>
            <a:ext cx="2094" cy="10134"/>
          </a:xfrm>
          <a:custGeom>
            <a:avLst/>
            <a:gdLst/>
            <a:ahLst/>
            <a:cxnLst/>
            <a:rect l="l" t="t" r="r" b="b"/>
            <a:pathLst>
              <a:path w="31" h="150" extrusionOk="0">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5"/>
          <p:cNvSpPr/>
          <p:nvPr/>
        </p:nvSpPr>
        <p:spPr>
          <a:xfrm>
            <a:off x="7694333" y="3720565"/>
            <a:ext cx="2770" cy="10809"/>
          </a:xfrm>
          <a:custGeom>
            <a:avLst/>
            <a:gdLst/>
            <a:ahLst/>
            <a:cxnLst/>
            <a:rect l="l" t="t" r="r" b="b"/>
            <a:pathLst>
              <a:path w="41" h="160" extrusionOk="0">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5"/>
          <p:cNvSpPr/>
          <p:nvPr/>
        </p:nvSpPr>
        <p:spPr>
          <a:xfrm>
            <a:off x="7694333" y="3796498"/>
            <a:ext cx="3445" cy="12160"/>
          </a:xfrm>
          <a:custGeom>
            <a:avLst/>
            <a:gdLst/>
            <a:ahLst/>
            <a:cxnLst/>
            <a:rect l="l" t="t" r="r" b="b"/>
            <a:pathLst>
              <a:path w="51" h="180" extrusionOk="0">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5"/>
          <p:cNvSpPr/>
          <p:nvPr/>
        </p:nvSpPr>
        <p:spPr>
          <a:xfrm>
            <a:off x="7694333" y="3873107"/>
            <a:ext cx="4121" cy="12836"/>
          </a:xfrm>
          <a:custGeom>
            <a:avLst/>
            <a:gdLst/>
            <a:ahLst/>
            <a:cxnLst/>
            <a:rect l="l" t="t" r="r" b="b"/>
            <a:pathLst>
              <a:path w="61" h="190" extrusionOk="0">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5"/>
          <p:cNvSpPr/>
          <p:nvPr/>
        </p:nvSpPr>
        <p:spPr>
          <a:xfrm>
            <a:off x="7694333" y="3949716"/>
            <a:ext cx="4797" cy="13511"/>
          </a:xfrm>
          <a:custGeom>
            <a:avLst/>
            <a:gdLst/>
            <a:ahLst/>
            <a:cxnLst/>
            <a:rect l="l" t="t" r="r" b="b"/>
            <a:pathLst>
              <a:path w="71" h="200" extrusionOk="0">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5"/>
          <p:cNvSpPr/>
          <p:nvPr/>
        </p:nvSpPr>
        <p:spPr>
          <a:xfrm>
            <a:off x="7694333" y="4026325"/>
            <a:ext cx="5472" cy="13511"/>
          </a:xfrm>
          <a:custGeom>
            <a:avLst/>
            <a:gdLst/>
            <a:ahLst/>
            <a:cxnLst/>
            <a:rect l="l" t="t" r="r" b="b"/>
            <a:pathLst>
              <a:path w="81" h="200" extrusionOk="0">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5"/>
          <p:cNvSpPr/>
          <p:nvPr/>
        </p:nvSpPr>
        <p:spPr>
          <a:xfrm>
            <a:off x="7694333" y="4102935"/>
            <a:ext cx="6148" cy="14187"/>
          </a:xfrm>
          <a:custGeom>
            <a:avLst/>
            <a:gdLst/>
            <a:ahLst/>
            <a:cxnLst/>
            <a:rect l="l" t="t" r="r" b="b"/>
            <a:pathLst>
              <a:path w="91" h="210" extrusionOk="0">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5"/>
          <p:cNvSpPr/>
          <p:nvPr/>
        </p:nvSpPr>
        <p:spPr>
          <a:xfrm>
            <a:off x="7694333" y="4179544"/>
            <a:ext cx="6823" cy="14863"/>
          </a:xfrm>
          <a:custGeom>
            <a:avLst/>
            <a:gdLst/>
            <a:ahLst/>
            <a:cxnLst/>
            <a:rect l="l" t="t" r="r" b="b"/>
            <a:pathLst>
              <a:path w="101" h="220" extrusionOk="0">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5"/>
          <p:cNvSpPr/>
          <p:nvPr/>
        </p:nvSpPr>
        <p:spPr>
          <a:xfrm>
            <a:off x="7694333" y="4256153"/>
            <a:ext cx="6823" cy="14863"/>
          </a:xfrm>
          <a:custGeom>
            <a:avLst/>
            <a:gdLst/>
            <a:ahLst/>
            <a:cxnLst/>
            <a:rect l="l" t="t" r="r" b="b"/>
            <a:pathLst>
              <a:path w="101" h="220" extrusionOk="0">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5"/>
          <p:cNvSpPr/>
          <p:nvPr/>
        </p:nvSpPr>
        <p:spPr>
          <a:xfrm>
            <a:off x="7694333" y="4333437"/>
            <a:ext cx="7431" cy="14863"/>
          </a:xfrm>
          <a:custGeom>
            <a:avLst/>
            <a:gdLst/>
            <a:ahLst/>
            <a:cxnLst/>
            <a:rect l="l" t="t" r="r" b="b"/>
            <a:pathLst>
              <a:path w="110" h="220" extrusionOk="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5"/>
          <p:cNvSpPr/>
          <p:nvPr/>
        </p:nvSpPr>
        <p:spPr>
          <a:xfrm>
            <a:off x="7694333" y="4410047"/>
            <a:ext cx="8107" cy="14863"/>
          </a:xfrm>
          <a:custGeom>
            <a:avLst/>
            <a:gdLst/>
            <a:ahLst/>
            <a:cxnLst/>
            <a:rect l="l" t="t" r="r" b="b"/>
            <a:pathLst>
              <a:path w="120" h="220" extrusionOk="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5"/>
          <p:cNvSpPr/>
          <p:nvPr/>
        </p:nvSpPr>
        <p:spPr>
          <a:xfrm>
            <a:off x="7694333" y="4486723"/>
            <a:ext cx="8782" cy="14795"/>
          </a:xfrm>
          <a:custGeom>
            <a:avLst/>
            <a:gdLst/>
            <a:ahLst/>
            <a:cxnLst/>
            <a:rect l="l" t="t" r="r" b="b"/>
            <a:pathLst>
              <a:path w="130" h="219" extrusionOk="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870"/>
        <p:cNvGrpSpPr/>
        <p:nvPr/>
      </p:nvGrpSpPr>
      <p:grpSpPr>
        <a:xfrm>
          <a:off x="0" y="0"/>
          <a:ext cx="0" cy="0"/>
          <a:chOff x="0" y="0"/>
          <a:chExt cx="0" cy="0"/>
        </a:xfrm>
      </p:grpSpPr>
      <p:grpSp>
        <p:nvGrpSpPr>
          <p:cNvPr id="871" name="Google Shape;871;p16"/>
          <p:cNvGrpSpPr/>
          <p:nvPr/>
        </p:nvGrpSpPr>
        <p:grpSpPr>
          <a:xfrm>
            <a:off x="0" y="-9279"/>
            <a:ext cx="9144000" cy="5143640"/>
            <a:chOff x="0" y="-9279"/>
            <a:chExt cx="9144000" cy="5143640"/>
          </a:xfrm>
        </p:grpSpPr>
        <p:cxnSp>
          <p:nvCxnSpPr>
            <p:cNvPr id="872" name="Google Shape;872;p16"/>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73" name="Google Shape;873;p16"/>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74" name="Google Shape;874;p16"/>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75" name="Google Shape;875;p16"/>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76" name="Google Shape;876;p16"/>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77" name="Google Shape;877;p16"/>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78" name="Google Shape;878;p16"/>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79" name="Google Shape;879;p16"/>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80" name="Google Shape;880;p16"/>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81" name="Google Shape;881;p16"/>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82" name="Google Shape;882;p16"/>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83" name="Google Shape;883;p16"/>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84" name="Google Shape;884;p16"/>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85" name="Google Shape;885;p16"/>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86" name="Google Shape;886;p16"/>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887" name="Google Shape;887;p16"/>
            <p:cNvGrpSpPr/>
            <p:nvPr/>
          </p:nvGrpSpPr>
          <p:grpSpPr>
            <a:xfrm>
              <a:off x="254375" y="-9279"/>
              <a:ext cx="8644100" cy="5143640"/>
              <a:chOff x="330563" y="-180875"/>
              <a:chExt cx="8644100" cy="5349600"/>
            </a:xfrm>
          </p:grpSpPr>
          <p:cxnSp>
            <p:nvCxnSpPr>
              <p:cNvPr id="888" name="Google Shape;888;p16"/>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89" name="Google Shape;889;p16"/>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90" name="Google Shape;890;p16"/>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91" name="Google Shape;891;p16"/>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92" name="Google Shape;892;p16"/>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93" name="Google Shape;893;p16"/>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94" name="Google Shape;894;p16"/>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95" name="Google Shape;895;p16"/>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96" name="Google Shape;896;p16"/>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97" name="Google Shape;897;p16"/>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98" name="Google Shape;898;p16"/>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899" name="Google Shape;899;p16"/>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00" name="Google Shape;900;p16"/>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01" name="Google Shape;901;p16"/>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02" name="Google Shape;902;p16"/>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03" name="Google Shape;903;p16"/>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04" name="Google Shape;904;p16"/>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05" name="Google Shape;905;p16"/>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06" name="Google Shape;906;p16"/>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07" name="Google Shape;907;p16"/>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08" name="Google Shape;908;p16"/>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09" name="Google Shape;909;p16"/>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10" name="Google Shape;910;p16"/>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11" name="Google Shape;911;p16"/>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12" name="Google Shape;912;p16"/>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13" name="Google Shape;913;p16"/>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914" name="Google Shape;914;p16"/>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6"/>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6"/>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6"/>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6"/>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6"/>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pic>
        <p:nvPicPr>
          <p:cNvPr id="920" name="Google Shape;920;p16"/>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921" name="Google Shape;921;p16"/>
          <p:cNvSpPr/>
          <p:nvPr/>
        </p:nvSpPr>
        <p:spPr>
          <a:xfrm rot="398126" flipH="1">
            <a:off x="8375512" y="1352143"/>
            <a:ext cx="737549" cy="1228819"/>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6"/>
          <p:cNvSpPr/>
          <p:nvPr/>
        </p:nvSpPr>
        <p:spPr>
          <a:xfrm rot="-2848518" flipH="1">
            <a:off x="475812" y="3577752"/>
            <a:ext cx="696838" cy="1061543"/>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6"/>
          <p:cNvSpPr/>
          <p:nvPr/>
        </p:nvSpPr>
        <p:spPr>
          <a:xfrm>
            <a:off x="7060900" y="34663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 name="Google Shape;924;p16"/>
          <p:cNvGrpSpPr/>
          <p:nvPr/>
        </p:nvGrpSpPr>
        <p:grpSpPr>
          <a:xfrm>
            <a:off x="460925" y="1084584"/>
            <a:ext cx="580547" cy="528926"/>
            <a:chOff x="7953250" y="1084584"/>
            <a:chExt cx="580547" cy="528926"/>
          </a:xfrm>
        </p:grpSpPr>
        <p:sp>
          <p:nvSpPr>
            <p:cNvPr id="925" name="Google Shape;925;p16"/>
            <p:cNvSpPr/>
            <p:nvPr/>
          </p:nvSpPr>
          <p:spPr>
            <a:xfrm>
              <a:off x="7953250" y="1084584"/>
              <a:ext cx="580547" cy="528926"/>
            </a:xfrm>
            <a:custGeom>
              <a:avLst/>
              <a:gdLst/>
              <a:ahLst/>
              <a:cxnLst/>
              <a:rect l="l" t="t" r="r" b="b"/>
              <a:pathLst>
                <a:path w="7850" h="7152" extrusionOk="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6"/>
            <p:cNvSpPr/>
            <p:nvPr/>
          </p:nvSpPr>
          <p:spPr>
            <a:xfrm>
              <a:off x="8109222"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6"/>
            <p:cNvSpPr/>
            <p:nvPr/>
          </p:nvSpPr>
          <p:spPr>
            <a:xfrm>
              <a:off x="8362297"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6"/>
            <p:cNvSpPr/>
            <p:nvPr/>
          </p:nvSpPr>
          <p:spPr>
            <a:xfrm>
              <a:off x="8182068" y="1377226"/>
              <a:ext cx="122174" cy="49402"/>
            </a:xfrm>
            <a:custGeom>
              <a:avLst/>
              <a:gdLst/>
              <a:ahLst/>
              <a:cxnLst/>
              <a:rect l="l" t="t" r="r" b="b"/>
              <a:pathLst>
                <a:path w="1652" h="668" fill="none" extrusionOk="0">
                  <a:moveTo>
                    <a:pt x="0" y="1"/>
                  </a:moveTo>
                  <a:cubicBezTo>
                    <a:pt x="0" y="1"/>
                    <a:pt x="946" y="667"/>
                    <a:pt x="1652" y="1"/>
                  </a:cubicBez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CUSTOM_7">
    <p:spTree>
      <p:nvGrpSpPr>
        <p:cNvPr id="1" name="Shape 929"/>
        <p:cNvGrpSpPr/>
        <p:nvPr/>
      </p:nvGrpSpPr>
      <p:grpSpPr>
        <a:xfrm>
          <a:off x="0" y="0"/>
          <a:ext cx="0" cy="0"/>
          <a:chOff x="0" y="0"/>
          <a:chExt cx="0" cy="0"/>
        </a:xfrm>
      </p:grpSpPr>
      <p:grpSp>
        <p:nvGrpSpPr>
          <p:cNvPr id="930" name="Google Shape;930;p17"/>
          <p:cNvGrpSpPr/>
          <p:nvPr/>
        </p:nvGrpSpPr>
        <p:grpSpPr>
          <a:xfrm>
            <a:off x="0" y="-9279"/>
            <a:ext cx="9144000" cy="5143640"/>
            <a:chOff x="0" y="-9279"/>
            <a:chExt cx="9144000" cy="5143640"/>
          </a:xfrm>
        </p:grpSpPr>
        <p:cxnSp>
          <p:nvCxnSpPr>
            <p:cNvPr id="931" name="Google Shape;931;p17"/>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32" name="Google Shape;932;p17"/>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33" name="Google Shape;933;p17"/>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34" name="Google Shape;934;p17"/>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35" name="Google Shape;935;p17"/>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36" name="Google Shape;936;p17"/>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37" name="Google Shape;937;p17"/>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38" name="Google Shape;938;p17"/>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39" name="Google Shape;939;p17"/>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40" name="Google Shape;940;p17"/>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41" name="Google Shape;941;p17"/>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42" name="Google Shape;942;p17"/>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43" name="Google Shape;943;p17"/>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44" name="Google Shape;944;p17"/>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45" name="Google Shape;945;p17"/>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946" name="Google Shape;946;p17"/>
            <p:cNvGrpSpPr/>
            <p:nvPr/>
          </p:nvGrpSpPr>
          <p:grpSpPr>
            <a:xfrm>
              <a:off x="254375" y="-9279"/>
              <a:ext cx="8644100" cy="5143640"/>
              <a:chOff x="330563" y="-180875"/>
              <a:chExt cx="8644100" cy="5349600"/>
            </a:xfrm>
          </p:grpSpPr>
          <p:cxnSp>
            <p:nvCxnSpPr>
              <p:cNvPr id="947" name="Google Shape;947;p17"/>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48" name="Google Shape;948;p17"/>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49" name="Google Shape;949;p17"/>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50" name="Google Shape;950;p17"/>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51" name="Google Shape;951;p17"/>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52" name="Google Shape;952;p17"/>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53" name="Google Shape;953;p17"/>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54" name="Google Shape;954;p17"/>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55" name="Google Shape;955;p17"/>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56" name="Google Shape;956;p17"/>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57" name="Google Shape;957;p17"/>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58" name="Google Shape;958;p17"/>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59" name="Google Shape;959;p17"/>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60" name="Google Shape;960;p17"/>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61" name="Google Shape;961;p17"/>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62" name="Google Shape;962;p17"/>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63" name="Google Shape;963;p17"/>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64" name="Google Shape;964;p17"/>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65" name="Google Shape;965;p17"/>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66" name="Google Shape;966;p17"/>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67" name="Google Shape;967;p17"/>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68" name="Google Shape;968;p17"/>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69" name="Google Shape;969;p17"/>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70" name="Google Shape;970;p17"/>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71" name="Google Shape;971;p17"/>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72" name="Google Shape;972;p17"/>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973" name="Google Shape;973;p17"/>
          <p:cNvSpPr/>
          <p:nvPr/>
        </p:nvSpPr>
        <p:spPr>
          <a:xfrm rot="2848518">
            <a:off x="7968705" y="3577752"/>
            <a:ext cx="696838" cy="1061543"/>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7"/>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7"/>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7"/>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7"/>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7"/>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7"/>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pic>
        <p:nvPicPr>
          <p:cNvPr id="980" name="Google Shape;980;p17"/>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981" name="Google Shape;981;p17"/>
          <p:cNvSpPr txBox="1">
            <a:spLocks noGrp="1"/>
          </p:cNvSpPr>
          <p:nvPr>
            <p:ph type="ctrTitle" idx="2"/>
          </p:nvPr>
        </p:nvSpPr>
        <p:spPr>
          <a:xfrm>
            <a:off x="5417500" y="3276185"/>
            <a:ext cx="25638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982" name="Google Shape;982;p17"/>
          <p:cNvSpPr txBox="1">
            <a:spLocks noGrp="1"/>
          </p:cNvSpPr>
          <p:nvPr>
            <p:ph type="subTitle" idx="1"/>
          </p:nvPr>
        </p:nvSpPr>
        <p:spPr>
          <a:xfrm>
            <a:off x="5417500" y="3630385"/>
            <a:ext cx="2563800" cy="5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983" name="Google Shape;983;p17"/>
          <p:cNvSpPr txBox="1">
            <a:spLocks noGrp="1"/>
          </p:cNvSpPr>
          <p:nvPr>
            <p:ph type="ctrTitle" idx="3"/>
          </p:nvPr>
        </p:nvSpPr>
        <p:spPr>
          <a:xfrm>
            <a:off x="1162700" y="1906632"/>
            <a:ext cx="25638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984" name="Google Shape;984;p17"/>
          <p:cNvSpPr txBox="1">
            <a:spLocks noGrp="1"/>
          </p:cNvSpPr>
          <p:nvPr>
            <p:ph type="subTitle" idx="4"/>
          </p:nvPr>
        </p:nvSpPr>
        <p:spPr>
          <a:xfrm>
            <a:off x="1162700" y="2269794"/>
            <a:ext cx="2563800" cy="5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985" name="Google Shape;985;p17"/>
          <p:cNvSpPr/>
          <p:nvPr/>
        </p:nvSpPr>
        <p:spPr>
          <a:xfrm rot="-398126">
            <a:off x="28294" y="1352143"/>
            <a:ext cx="737549" cy="1228819"/>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7"/>
          <p:cNvSpPr/>
          <p:nvPr/>
        </p:nvSpPr>
        <p:spPr>
          <a:xfrm flipH="1">
            <a:off x="1071229" y="34663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 name="Google Shape;987;p17"/>
          <p:cNvGrpSpPr/>
          <p:nvPr/>
        </p:nvGrpSpPr>
        <p:grpSpPr>
          <a:xfrm flipH="1">
            <a:off x="8099884" y="1084584"/>
            <a:ext cx="580547" cy="528926"/>
            <a:chOff x="7953250" y="1084584"/>
            <a:chExt cx="580547" cy="528926"/>
          </a:xfrm>
        </p:grpSpPr>
        <p:sp>
          <p:nvSpPr>
            <p:cNvPr id="988" name="Google Shape;988;p17"/>
            <p:cNvSpPr/>
            <p:nvPr/>
          </p:nvSpPr>
          <p:spPr>
            <a:xfrm>
              <a:off x="7953250" y="1084584"/>
              <a:ext cx="580547" cy="528926"/>
            </a:xfrm>
            <a:custGeom>
              <a:avLst/>
              <a:gdLst/>
              <a:ahLst/>
              <a:cxnLst/>
              <a:rect l="l" t="t" r="r" b="b"/>
              <a:pathLst>
                <a:path w="7850" h="7152" extrusionOk="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7"/>
            <p:cNvSpPr/>
            <p:nvPr/>
          </p:nvSpPr>
          <p:spPr>
            <a:xfrm>
              <a:off x="8109222"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7"/>
            <p:cNvSpPr/>
            <p:nvPr/>
          </p:nvSpPr>
          <p:spPr>
            <a:xfrm>
              <a:off x="8362297"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7"/>
            <p:cNvSpPr/>
            <p:nvPr/>
          </p:nvSpPr>
          <p:spPr>
            <a:xfrm>
              <a:off x="8182068" y="1377226"/>
              <a:ext cx="122174" cy="49402"/>
            </a:xfrm>
            <a:custGeom>
              <a:avLst/>
              <a:gdLst/>
              <a:ahLst/>
              <a:cxnLst/>
              <a:rect l="l" t="t" r="r" b="b"/>
              <a:pathLst>
                <a:path w="1652" h="668" fill="none" extrusionOk="0">
                  <a:moveTo>
                    <a:pt x="0" y="1"/>
                  </a:moveTo>
                  <a:cubicBezTo>
                    <a:pt x="0" y="1"/>
                    <a:pt x="946" y="667"/>
                    <a:pt x="1652" y="1"/>
                  </a:cubicBez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_7_1">
    <p:spTree>
      <p:nvGrpSpPr>
        <p:cNvPr id="1" name="Shape 992"/>
        <p:cNvGrpSpPr/>
        <p:nvPr/>
      </p:nvGrpSpPr>
      <p:grpSpPr>
        <a:xfrm>
          <a:off x="0" y="0"/>
          <a:ext cx="0" cy="0"/>
          <a:chOff x="0" y="0"/>
          <a:chExt cx="0" cy="0"/>
        </a:xfrm>
      </p:grpSpPr>
      <p:grpSp>
        <p:nvGrpSpPr>
          <p:cNvPr id="993" name="Google Shape;993;p18"/>
          <p:cNvGrpSpPr/>
          <p:nvPr/>
        </p:nvGrpSpPr>
        <p:grpSpPr>
          <a:xfrm>
            <a:off x="0" y="-9279"/>
            <a:ext cx="9144000" cy="5143640"/>
            <a:chOff x="0" y="-9279"/>
            <a:chExt cx="9144000" cy="5143640"/>
          </a:xfrm>
        </p:grpSpPr>
        <p:cxnSp>
          <p:nvCxnSpPr>
            <p:cNvPr id="994" name="Google Shape;994;p18"/>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95" name="Google Shape;995;p18"/>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96" name="Google Shape;996;p18"/>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97" name="Google Shape;997;p18"/>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98" name="Google Shape;998;p18"/>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99" name="Google Shape;999;p18"/>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00" name="Google Shape;1000;p18"/>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01" name="Google Shape;1001;p18"/>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02" name="Google Shape;1002;p18"/>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03" name="Google Shape;1003;p18"/>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04" name="Google Shape;1004;p18"/>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05" name="Google Shape;1005;p18"/>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06" name="Google Shape;1006;p18"/>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07" name="Google Shape;1007;p18"/>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08" name="Google Shape;1008;p18"/>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1009" name="Google Shape;1009;p18"/>
            <p:cNvGrpSpPr/>
            <p:nvPr/>
          </p:nvGrpSpPr>
          <p:grpSpPr>
            <a:xfrm>
              <a:off x="254375" y="-9279"/>
              <a:ext cx="8644100" cy="5143640"/>
              <a:chOff x="330563" y="-180875"/>
              <a:chExt cx="8644100" cy="5349600"/>
            </a:xfrm>
          </p:grpSpPr>
          <p:cxnSp>
            <p:nvCxnSpPr>
              <p:cNvPr id="1010" name="Google Shape;1010;p18"/>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11" name="Google Shape;1011;p18"/>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12" name="Google Shape;1012;p18"/>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13" name="Google Shape;1013;p18"/>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14" name="Google Shape;1014;p18"/>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15" name="Google Shape;1015;p18"/>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16" name="Google Shape;1016;p18"/>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17" name="Google Shape;1017;p18"/>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18" name="Google Shape;1018;p18"/>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19" name="Google Shape;1019;p18"/>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20" name="Google Shape;1020;p18"/>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21" name="Google Shape;1021;p18"/>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22" name="Google Shape;1022;p18"/>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23" name="Google Shape;1023;p18"/>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24" name="Google Shape;1024;p18"/>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25" name="Google Shape;1025;p18"/>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26" name="Google Shape;1026;p18"/>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27" name="Google Shape;1027;p18"/>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28" name="Google Shape;1028;p18"/>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29" name="Google Shape;1029;p18"/>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30" name="Google Shape;1030;p18"/>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31" name="Google Shape;1031;p18"/>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32" name="Google Shape;1032;p18"/>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33" name="Google Shape;1033;p18"/>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34" name="Google Shape;1034;p18"/>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35" name="Google Shape;1035;p18"/>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1036" name="Google Shape;1036;p18"/>
          <p:cNvSpPr/>
          <p:nvPr/>
        </p:nvSpPr>
        <p:spPr>
          <a:xfrm rot="-2108708">
            <a:off x="239979" y="2682166"/>
            <a:ext cx="737559" cy="1228835"/>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8"/>
          <p:cNvSpPr/>
          <p:nvPr/>
        </p:nvSpPr>
        <p:spPr>
          <a:xfrm rot="2848518">
            <a:off x="7975113" y="1435777"/>
            <a:ext cx="696838" cy="1061543"/>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8"/>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8"/>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8"/>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8"/>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8"/>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8"/>
          <p:cNvSpPr txBox="1">
            <a:spLocks noGrp="1"/>
          </p:cNvSpPr>
          <p:nvPr>
            <p:ph type="ctrTitle"/>
          </p:nvPr>
        </p:nvSpPr>
        <p:spPr>
          <a:xfrm>
            <a:off x="2773125" y="445175"/>
            <a:ext cx="35976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pic>
        <p:nvPicPr>
          <p:cNvPr id="1044" name="Google Shape;1044;p18"/>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1045" name="Google Shape;1045;p18"/>
          <p:cNvSpPr txBox="1">
            <a:spLocks noGrp="1"/>
          </p:cNvSpPr>
          <p:nvPr>
            <p:ph type="subTitle" idx="1"/>
          </p:nvPr>
        </p:nvSpPr>
        <p:spPr>
          <a:xfrm>
            <a:off x="1296136" y="2316100"/>
            <a:ext cx="2463300" cy="154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46" name="Google Shape;1046;p18"/>
          <p:cNvSpPr/>
          <p:nvPr/>
        </p:nvSpPr>
        <p:spPr>
          <a:xfrm>
            <a:off x="533850" y="44518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1" name="Shape 1047"/>
        <p:cNvGrpSpPr/>
        <p:nvPr/>
      </p:nvGrpSpPr>
      <p:grpSpPr>
        <a:xfrm>
          <a:off x="0" y="0"/>
          <a:ext cx="0" cy="0"/>
          <a:chOff x="0" y="0"/>
          <a:chExt cx="0" cy="0"/>
        </a:xfrm>
      </p:grpSpPr>
      <p:grpSp>
        <p:nvGrpSpPr>
          <p:cNvPr id="1048" name="Google Shape;1048;p19"/>
          <p:cNvGrpSpPr/>
          <p:nvPr/>
        </p:nvGrpSpPr>
        <p:grpSpPr>
          <a:xfrm>
            <a:off x="0" y="-9279"/>
            <a:ext cx="9144000" cy="5143640"/>
            <a:chOff x="0" y="-9279"/>
            <a:chExt cx="9144000" cy="5143640"/>
          </a:xfrm>
        </p:grpSpPr>
        <p:cxnSp>
          <p:nvCxnSpPr>
            <p:cNvPr id="1049" name="Google Shape;1049;p19"/>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50" name="Google Shape;1050;p19"/>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51" name="Google Shape;1051;p19"/>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52" name="Google Shape;1052;p19"/>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53" name="Google Shape;1053;p19"/>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54" name="Google Shape;1054;p19"/>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55" name="Google Shape;1055;p19"/>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56" name="Google Shape;1056;p19"/>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57" name="Google Shape;1057;p19"/>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58" name="Google Shape;1058;p19"/>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59" name="Google Shape;1059;p19"/>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60" name="Google Shape;1060;p19"/>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61" name="Google Shape;1061;p19"/>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62" name="Google Shape;1062;p19"/>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063" name="Google Shape;1063;p19"/>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1064" name="Google Shape;1064;p19"/>
            <p:cNvGrpSpPr/>
            <p:nvPr/>
          </p:nvGrpSpPr>
          <p:grpSpPr>
            <a:xfrm>
              <a:off x="254375" y="-9279"/>
              <a:ext cx="8644100" cy="5143640"/>
              <a:chOff x="330563" y="-180875"/>
              <a:chExt cx="8644100" cy="5349600"/>
            </a:xfrm>
          </p:grpSpPr>
          <p:cxnSp>
            <p:nvCxnSpPr>
              <p:cNvPr id="1065" name="Google Shape;1065;p19"/>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66" name="Google Shape;1066;p19"/>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67" name="Google Shape;1067;p19"/>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68" name="Google Shape;1068;p19"/>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69" name="Google Shape;1069;p19"/>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70" name="Google Shape;1070;p19"/>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71" name="Google Shape;1071;p19"/>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72" name="Google Shape;1072;p19"/>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73" name="Google Shape;1073;p19"/>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74" name="Google Shape;1074;p19"/>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75" name="Google Shape;1075;p19"/>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76" name="Google Shape;1076;p19"/>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77" name="Google Shape;1077;p19"/>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78" name="Google Shape;1078;p19"/>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79" name="Google Shape;1079;p19"/>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80" name="Google Shape;1080;p19"/>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81" name="Google Shape;1081;p19"/>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82" name="Google Shape;1082;p19"/>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83" name="Google Shape;1083;p19"/>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84" name="Google Shape;1084;p19"/>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85" name="Google Shape;1085;p19"/>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86" name="Google Shape;1086;p19"/>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87" name="Google Shape;1087;p19"/>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88" name="Google Shape;1088;p19"/>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89" name="Google Shape;1089;p19"/>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90" name="Google Shape;1090;p19"/>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1091" name="Google Shape;1091;p19"/>
          <p:cNvSpPr/>
          <p:nvPr/>
        </p:nvSpPr>
        <p:spPr>
          <a:xfrm rot="2108708" flipH="1">
            <a:off x="8182364" y="2682166"/>
            <a:ext cx="737559" cy="1228835"/>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9"/>
          <p:cNvSpPr/>
          <p:nvPr/>
        </p:nvSpPr>
        <p:spPr>
          <a:xfrm rot="-2848518" flipH="1">
            <a:off x="460371" y="1435777"/>
            <a:ext cx="696838" cy="1061543"/>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9"/>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9"/>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9"/>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9"/>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9"/>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9"/>
          <p:cNvSpPr txBox="1">
            <a:spLocks noGrp="1"/>
          </p:cNvSpPr>
          <p:nvPr>
            <p:ph type="ctrTitle"/>
          </p:nvPr>
        </p:nvSpPr>
        <p:spPr>
          <a:xfrm>
            <a:off x="2203175" y="445175"/>
            <a:ext cx="47376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pic>
        <p:nvPicPr>
          <p:cNvPr id="1099" name="Google Shape;1099;p19"/>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1100" name="Google Shape;1100;p19"/>
          <p:cNvSpPr/>
          <p:nvPr/>
        </p:nvSpPr>
        <p:spPr>
          <a:xfrm>
            <a:off x="1174500" y="1673125"/>
            <a:ext cx="6795900" cy="2784600"/>
          </a:xfrm>
          <a:prstGeom prst="roundRect">
            <a:avLst>
              <a:gd name="adj" fmla="val 452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9"/>
          <p:cNvSpPr txBox="1">
            <a:spLocks noGrp="1"/>
          </p:cNvSpPr>
          <p:nvPr>
            <p:ph type="body" idx="1"/>
          </p:nvPr>
        </p:nvSpPr>
        <p:spPr>
          <a:xfrm>
            <a:off x="1368600" y="1758238"/>
            <a:ext cx="6406800" cy="16947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SzPts val="1500"/>
              <a:buChar char="●"/>
              <a:defRPr sz="1400"/>
            </a:lvl1pPr>
            <a:lvl2pPr marL="914400" lvl="1" indent="-323850" algn="ctr" rtl="0">
              <a:lnSpc>
                <a:spcPct val="100000"/>
              </a:lnSpc>
              <a:spcBef>
                <a:spcPts val="0"/>
              </a:spcBef>
              <a:spcAft>
                <a:spcPts val="0"/>
              </a:spcAft>
              <a:buSzPts val="1500"/>
              <a:buChar char="○"/>
              <a:defRPr sz="1500"/>
            </a:lvl2pPr>
            <a:lvl3pPr marL="1371600" lvl="2" indent="-323850" algn="ctr" rtl="0">
              <a:lnSpc>
                <a:spcPct val="100000"/>
              </a:lnSpc>
              <a:spcBef>
                <a:spcPts val="0"/>
              </a:spcBef>
              <a:spcAft>
                <a:spcPts val="0"/>
              </a:spcAft>
              <a:buSzPts val="1500"/>
              <a:buChar char="■"/>
              <a:defRPr sz="1500"/>
            </a:lvl3pPr>
            <a:lvl4pPr marL="1828800" lvl="3" indent="-323850" algn="ctr" rtl="0">
              <a:lnSpc>
                <a:spcPct val="100000"/>
              </a:lnSpc>
              <a:spcBef>
                <a:spcPts val="0"/>
              </a:spcBef>
              <a:spcAft>
                <a:spcPts val="0"/>
              </a:spcAft>
              <a:buSzPts val="1500"/>
              <a:buChar char="●"/>
              <a:defRPr sz="1500"/>
            </a:lvl4pPr>
            <a:lvl5pPr marL="2286000" lvl="4" indent="-323850" algn="ctr" rtl="0">
              <a:lnSpc>
                <a:spcPct val="100000"/>
              </a:lnSpc>
              <a:spcBef>
                <a:spcPts val="0"/>
              </a:spcBef>
              <a:spcAft>
                <a:spcPts val="0"/>
              </a:spcAft>
              <a:buSzPts val="1500"/>
              <a:buChar char="○"/>
              <a:defRPr sz="1500"/>
            </a:lvl5pPr>
            <a:lvl6pPr marL="2743200" lvl="5" indent="-323850" algn="ctr" rtl="0">
              <a:lnSpc>
                <a:spcPct val="100000"/>
              </a:lnSpc>
              <a:spcBef>
                <a:spcPts val="0"/>
              </a:spcBef>
              <a:spcAft>
                <a:spcPts val="0"/>
              </a:spcAft>
              <a:buSzPts val="1500"/>
              <a:buChar char="■"/>
              <a:defRPr sz="1500"/>
            </a:lvl6pPr>
            <a:lvl7pPr marL="3200400" lvl="6" indent="-323850" algn="ctr" rtl="0">
              <a:lnSpc>
                <a:spcPct val="100000"/>
              </a:lnSpc>
              <a:spcBef>
                <a:spcPts val="0"/>
              </a:spcBef>
              <a:spcAft>
                <a:spcPts val="0"/>
              </a:spcAft>
              <a:buSzPts val="1500"/>
              <a:buChar char="●"/>
              <a:defRPr sz="1500"/>
            </a:lvl7pPr>
            <a:lvl8pPr marL="3657600" lvl="7" indent="-323850" algn="ctr" rtl="0">
              <a:lnSpc>
                <a:spcPct val="100000"/>
              </a:lnSpc>
              <a:spcBef>
                <a:spcPts val="0"/>
              </a:spcBef>
              <a:spcAft>
                <a:spcPts val="0"/>
              </a:spcAft>
              <a:buSzPts val="1500"/>
              <a:buChar char="○"/>
              <a:defRPr sz="1500"/>
            </a:lvl8pPr>
            <a:lvl9pPr marL="4114800" lvl="8" indent="-323850" algn="ctr" rtl="0">
              <a:lnSpc>
                <a:spcPct val="100000"/>
              </a:lnSpc>
              <a:spcBef>
                <a:spcPts val="0"/>
              </a:spcBef>
              <a:spcAft>
                <a:spcPts val="0"/>
              </a:spcAft>
              <a:buSzPts val="1500"/>
              <a:buChar char="■"/>
              <a:defRPr sz="1500"/>
            </a:lvl9pPr>
          </a:lstStyle>
          <a:p>
            <a:endParaRPr/>
          </a:p>
        </p:txBody>
      </p:sp>
      <p:sp>
        <p:nvSpPr>
          <p:cNvPr id="1102" name="Google Shape;1102;p19"/>
          <p:cNvSpPr/>
          <p:nvPr/>
        </p:nvSpPr>
        <p:spPr>
          <a:xfrm flipH="1">
            <a:off x="7032483" y="44518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1103"/>
        <p:cNvGrpSpPr/>
        <p:nvPr/>
      </p:nvGrpSpPr>
      <p:grpSpPr>
        <a:xfrm>
          <a:off x="0" y="0"/>
          <a:ext cx="0" cy="0"/>
          <a:chOff x="0" y="0"/>
          <a:chExt cx="0" cy="0"/>
        </a:xfrm>
      </p:grpSpPr>
      <p:grpSp>
        <p:nvGrpSpPr>
          <p:cNvPr id="1104" name="Google Shape;1104;p20"/>
          <p:cNvGrpSpPr/>
          <p:nvPr/>
        </p:nvGrpSpPr>
        <p:grpSpPr>
          <a:xfrm>
            <a:off x="0" y="-9279"/>
            <a:ext cx="9144000" cy="5143640"/>
            <a:chOff x="0" y="-9279"/>
            <a:chExt cx="9144000" cy="5143640"/>
          </a:xfrm>
        </p:grpSpPr>
        <p:cxnSp>
          <p:nvCxnSpPr>
            <p:cNvPr id="1105" name="Google Shape;1105;p20"/>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06" name="Google Shape;1106;p20"/>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07" name="Google Shape;1107;p20"/>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08" name="Google Shape;1108;p20"/>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09" name="Google Shape;1109;p20"/>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10" name="Google Shape;1110;p20"/>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11" name="Google Shape;1111;p20"/>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12" name="Google Shape;1112;p20"/>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13" name="Google Shape;1113;p20"/>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14" name="Google Shape;1114;p20"/>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15" name="Google Shape;1115;p20"/>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16" name="Google Shape;1116;p20"/>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17" name="Google Shape;1117;p20"/>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18" name="Google Shape;1118;p20"/>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19" name="Google Shape;1119;p20"/>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1120" name="Google Shape;1120;p20"/>
            <p:cNvGrpSpPr/>
            <p:nvPr/>
          </p:nvGrpSpPr>
          <p:grpSpPr>
            <a:xfrm>
              <a:off x="254375" y="-9279"/>
              <a:ext cx="8644100" cy="5143640"/>
              <a:chOff x="330563" y="-180875"/>
              <a:chExt cx="8644100" cy="5349600"/>
            </a:xfrm>
          </p:grpSpPr>
          <p:cxnSp>
            <p:nvCxnSpPr>
              <p:cNvPr id="1121" name="Google Shape;1121;p20"/>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22" name="Google Shape;1122;p20"/>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23" name="Google Shape;1123;p20"/>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24" name="Google Shape;1124;p20"/>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25" name="Google Shape;1125;p20"/>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26" name="Google Shape;1126;p20"/>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27" name="Google Shape;1127;p20"/>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28" name="Google Shape;1128;p20"/>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29" name="Google Shape;1129;p20"/>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30" name="Google Shape;1130;p20"/>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31" name="Google Shape;1131;p20"/>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32" name="Google Shape;1132;p20"/>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33" name="Google Shape;1133;p20"/>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34" name="Google Shape;1134;p20"/>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35" name="Google Shape;1135;p20"/>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36" name="Google Shape;1136;p20"/>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37" name="Google Shape;1137;p20"/>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38" name="Google Shape;1138;p20"/>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39" name="Google Shape;1139;p20"/>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40" name="Google Shape;1140;p20"/>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41" name="Google Shape;1141;p20"/>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42" name="Google Shape;1142;p20"/>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43" name="Google Shape;1143;p20"/>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44" name="Google Shape;1144;p20"/>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45" name="Google Shape;1145;p20"/>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46" name="Google Shape;1146;p20"/>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1147" name="Google Shape;1147;p20"/>
          <p:cNvSpPr/>
          <p:nvPr/>
        </p:nvSpPr>
        <p:spPr>
          <a:xfrm rot="-1548771" flipH="1">
            <a:off x="273685" y="2494337"/>
            <a:ext cx="696832" cy="1061534"/>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0"/>
          <p:cNvSpPr/>
          <p:nvPr/>
        </p:nvSpPr>
        <p:spPr>
          <a:xfrm rot="1562623" flipH="1">
            <a:off x="8252999" y="1177213"/>
            <a:ext cx="737553" cy="1228826"/>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0"/>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0"/>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0"/>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0"/>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0"/>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54" name="Google Shape;1154;p20"/>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1155" name="Google Shape;1155;p20"/>
          <p:cNvSpPr txBox="1">
            <a:spLocks noGrp="1"/>
          </p:cNvSpPr>
          <p:nvPr>
            <p:ph type="ctrTitle"/>
          </p:nvPr>
        </p:nvSpPr>
        <p:spPr>
          <a:xfrm>
            <a:off x="2423900" y="445175"/>
            <a:ext cx="42963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56" name="Google Shape;1156;p20"/>
          <p:cNvSpPr txBox="1">
            <a:spLocks noGrp="1"/>
          </p:cNvSpPr>
          <p:nvPr>
            <p:ph type="ctrTitle" idx="2"/>
          </p:nvPr>
        </p:nvSpPr>
        <p:spPr>
          <a:xfrm>
            <a:off x="1078922" y="3025736"/>
            <a:ext cx="19824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157" name="Google Shape;1157;p20"/>
          <p:cNvSpPr txBox="1">
            <a:spLocks noGrp="1"/>
          </p:cNvSpPr>
          <p:nvPr>
            <p:ph type="subTitle" idx="1"/>
          </p:nvPr>
        </p:nvSpPr>
        <p:spPr>
          <a:xfrm>
            <a:off x="1078950" y="3379936"/>
            <a:ext cx="19824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1158" name="Google Shape;1158;p20"/>
          <p:cNvSpPr txBox="1">
            <a:spLocks noGrp="1"/>
          </p:cNvSpPr>
          <p:nvPr>
            <p:ph type="ctrTitle" idx="3"/>
          </p:nvPr>
        </p:nvSpPr>
        <p:spPr>
          <a:xfrm>
            <a:off x="3580800" y="3025736"/>
            <a:ext cx="19824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159" name="Google Shape;1159;p20"/>
          <p:cNvSpPr txBox="1">
            <a:spLocks noGrp="1"/>
          </p:cNvSpPr>
          <p:nvPr>
            <p:ph type="subTitle" idx="4"/>
          </p:nvPr>
        </p:nvSpPr>
        <p:spPr>
          <a:xfrm>
            <a:off x="3580813" y="3379936"/>
            <a:ext cx="19824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1160" name="Google Shape;1160;p20"/>
          <p:cNvSpPr txBox="1">
            <a:spLocks noGrp="1"/>
          </p:cNvSpPr>
          <p:nvPr>
            <p:ph type="ctrTitle" idx="5"/>
          </p:nvPr>
        </p:nvSpPr>
        <p:spPr>
          <a:xfrm>
            <a:off x="6082678" y="3025736"/>
            <a:ext cx="19824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161" name="Google Shape;1161;p20"/>
          <p:cNvSpPr txBox="1">
            <a:spLocks noGrp="1"/>
          </p:cNvSpPr>
          <p:nvPr>
            <p:ph type="subTitle" idx="6"/>
          </p:nvPr>
        </p:nvSpPr>
        <p:spPr>
          <a:xfrm>
            <a:off x="6082659" y="3379936"/>
            <a:ext cx="19824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6"/>
        <p:cNvGrpSpPr/>
        <p:nvPr/>
      </p:nvGrpSpPr>
      <p:grpSpPr>
        <a:xfrm>
          <a:off x="0" y="0"/>
          <a:ext cx="0" cy="0"/>
          <a:chOff x="0" y="0"/>
          <a:chExt cx="0" cy="0"/>
        </a:xfrm>
      </p:grpSpPr>
      <p:grpSp>
        <p:nvGrpSpPr>
          <p:cNvPr id="77" name="Google Shape;77;p3"/>
          <p:cNvGrpSpPr/>
          <p:nvPr/>
        </p:nvGrpSpPr>
        <p:grpSpPr>
          <a:xfrm>
            <a:off x="0" y="-9279"/>
            <a:ext cx="9144000" cy="5143640"/>
            <a:chOff x="0" y="-9279"/>
            <a:chExt cx="9144000" cy="5143640"/>
          </a:xfrm>
        </p:grpSpPr>
        <p:cxnSp>
          <p:nvCxnSpPr>
            <p:cNvPr id="78" name="Google Shape;78;p3"/>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79" name="Google Shape;79;p3"/>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0" name="Google Shape;80;p3"/>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1" name="Google Shape;81;p3"/>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2" name="Google Shape;82;p3"/>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3" name="Google Shape;83;p3"/>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4" name="Google Shape;84;p3"/>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5" name="Google Shape;85;p3"/>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6" name="Google Shape;86;p3"/>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7" name="Google Shape;87;p3"/>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8" name="Google Shape;88;p3"/>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89" name="Google Shape;89;p3"/>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0" name="Google Shape;90;p3"/>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1" name="Google Shape;91;p3"/>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92" name="Google Shape;92;p3"/>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93" name="Google Shape;93;p3"/>
            <p:cNvGrpSpPr/>
            <p:nvPr/>
          </p:nvGrpSpPr>
          <p:grpSpPr>
            <a:xfrm>
              <a:off x="254375" y="-9279"/>
              <a:ext cx="8644100" cy="5143640"/>
              <a:chOff x="330563" y="-180875"/>
              <a:chExt cx="8644100" cy="5349600"/>
            </a:xfrm>
          </p:grpSpPr>
          <p:cxnSp>
            <p:nvCxnSpPr>
              <p:cNvPr id="94" name="Google Shape;94;p3"/>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5" name="Google Shape;95;p3"/>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6" name="Google Shape;96;p3"/>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7" name="Google Shape;97;p3"/>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8" name="Google Shape;98;p3"/>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99" name="Google Shape;99;p3"/>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0" name="Google Shape;100;p3"/>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1" name="Google Shape;101;p3"/>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2" name="Google Shape;102;p3"/>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3" name="Google Shape;103;p3"/>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4" name="Google Shape;104;p3"/>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5" name="Google Shape;105;p3"/>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6" name="Google Shape;106;p3"/>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7" name="Google Shape;107;p3"/>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8" name="Google Shape;108;p3"/>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09" name="Google Shape;109;p3"/>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0" name="Google Shape;110;p3"/>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1" name="Google Shape;111;p3"/>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2" name="Google Shape;112;p3"/>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3" name="Google Shape;113;p3"/>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4" name="Google Shape;114;p3"/>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5" name="Google Shape;115;p3"/>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6" name="Google Shape;116;p3"/>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7" name="Google Shape;117;p3"/>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8" name="Google Shape;118;p3"/>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9" name="Google Shape;119;p3"/>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120" name="Google Shape;120;p3"/>
          <p:cNvSpPr/>
          <p:nvPr/>
        </p:nvSpPr>
        <p:spPr>
          <a:xfrm>
            <a:off x="1460958" y="552433"/>
            <a:ext cx="6232179"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7694333" y="3417438"/>
            <a:ext cx="68" cy="1419"/>
          </a:xfrm>
          <a:custGeom>
            <a:avLst/>
            <a:gdLst/>
            <a:ahLst/>
            <a:cxnLst/>
            <a:rect l="l" t="t" r="r" b="b"/>
            <a:pathLst>
              <a:path w="1" h="21" extrusionOk="0">
                <a:moveTo>
                  <a:pt x="1" y="21"/>
                </a:moveTo>
                <a:lnTo>
                  <a:pt x="1" y="1"/>
                </a:lnTo>
                <a:cubicBezTo>
                  <a:pt x="1" y="11"/>
                  <a:pt x="1" y="11"/>
                  <a:pt x="1" y="11"/>
                </a:cubicBezTo>
                <a:cubicBezTo>
                  <a:pt x="1" y="21"/>
                  <a:pt x="1" y="21"/>
                  <a:pt x="1" y="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7694333" y="3492021"/>
            <a:ext cx="743" cy="6148"/>
          </a:xfrm>
          <a:custGeom>
            <a:avLst/>
            <a:gdLst/>
            <a:ahLst/>
            <a:cxnLst/>
            <a:rect l="l" t="t" r="r" b="b"/>
            <a:pathLst>
              <a:path w="11" h="91" extrusionOk="0">
                <a:moveTo>
                  <a:pt x="11" y="1"/>
                </a:moveTo>
                <a:cubicBezTo>
                  <a:pt x="1" y="11"/>
                  <a:pt x="1" y="31"/>
                  <a:pt x="1" y="51"/>
                </a:cubicBezTo>
                <a:cubicBezTo>
                  <a:pt x="1" y="61"/>
                  <a:pt x="1" y="80"/>
                  <a:pt x="11" y="90"/>
                </a:cubicBezTo>
                <a:lnTo>
                  <a:pt x="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7694333" y="3568022"/>
            <a:ext cx="1419" cy="8107"/>
          </a:xfrm>
          <a:custGeom>
            <a:avLst/>
            <a:gdLst/>
            <a:ahLst/>
            <a:cxnLst/>
            <a:rect l="l" t="t" r="r" b="b"/>
            <a:pathLst>
              <a:path w="21" h="120" extrusionOk="0">
                <a:moveTo>
                  <a:pt x="20" y="0"/>
                </a:moveTo>
                <a:cubicBezTo>
                  <a:pt x="1" y="20"/>
                  <a:pt x="1" y="40"/>
                  <a:pt x="1" y="60"/>
                </a:cubicBezTo>
                <a:cubicBezTo>
                  <a:pt x="1" y="80"/>
                  <a:pt x="1" y="99"/>
                  <a:pt x="20" y="119"/>
                </a:cubicBezTo>
                <a:lnTo>
                  <a:pt x="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7694333" y="3643955"/>
            <a:ext cx="2094" cy="10134"/>
          </a:xfrm>
          <a:custGeom>
            <a:avLst/>
            <a:gdLst/>
            <a:ahLst/>
            <a:cxnLst/>
            <a:rect l="l" t="t" r="r" b="b"/>
            <a:pathLst>
              <a:path w="31" h="150" extrusionOk="0">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7694333" y="3720565"/>
            <a:ext cx="2770" cy="10809"/>
          </a:xfrm>
          <a:custGeom>
            <a:avLst/>
            <a:gdLst/>
            <a:ahLst/>
            <a:cxnLst/>
            <a:rect l="l" t="t" r="r" b="b"/>
            <a:pathLst>
              <a:path w="41" h="160" extrusionOk="0">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7694333" y="3796498"/>
            <a:ext cx="3445" cy="12160"/>
          </a:xfrm>
          <a:custGeom>
            <a:avLst/>
            <a:gdLst/>
            <a:ahLst/>
            <a:cxnLst/>
            <a:rect l="l" t="t" r="r" b="b"/>
            <a:pathLst>
              <a:path w="51" h="180" extrusionOk="0">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7694333" y="3873107"/>
            <a:ext cx="4121" cy="12836"/>
          </a:xfrm>
          <a:custGeom>
            <a:avLst/>
            <a:gdLst/>
            <a:ahLst/>
            <a:cxnLst/>
            <a:rect l="l" t="t" r="r" b="b"/>
            <a:pathLst>
              <a:path w="61" h="190" extrusionOk="0">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7694333" y="3949716"/>
            <a:ext cx="4797" cy="13511"/>
          </a:xfrm>
          <a:custGeom>
            <a:avLst/>
            <a:gdLst/>
            <a:ahLst/>
            <a:cxnLst/>
            <a:rect l="l" t="t" r="r" b="b"/>
            <a:pathLst>
              <a:path w="71" h="200" extrusionOk="0">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7694333" y="4026325"/>
            <a:ext cx="5472" cy="13511"/>
          </a:xfrm>
          <a:custGeom>
            <a:avLst/>
            <a:gdLst/>
            <a:ahLst/>
            <a:cxnLst/>
            <a:rect l="l" t="t" r="r" b="b"/>
            <a:pathLst>
              <a:path w="81" h="200" extrusionOk="0">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7694333" y="4102935"/>
            <a:ext cx="6148" cy="14187"/>
          </a:xfrm>
          <a:custGeom>
            <a:avLst/>
            <a:gdLst/>
            <a:ahLst/>
            <a:cxnLst/>
            <a:rect l="l" t="t" r="r" b="b"/>
            <a:pathLst>
              <a:path w="91" h="210" extrusionOk="0">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7694333" y="4179544"/>
            <a:ext cx="6823" cy="14863"/>
          </a:xfrm>
          <a:custGeom>
            <a:avLst/>
            <a:gdLst/>
            <a:ahLst/>
            <a:cxnLst/>
            <a:rect l="l" t="t" r="r" b="b"/>
            <a:pathLst>
              <a:path w="101" h="220" extrusionOk="0">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7694333" y="4256153"/>
            <a:ext cx="6823" cy="14863"/>
          </a:xfrm>
          <a:custGeom>
            <a:avLst/>
            <a:gdLst/>
            <a:ahLst/>
            <a:cxnLst/>
            <a:rect l="l" t="t" r="r" b="b"/>
            <a:pathLst>
              <a:path w="101" h="220" extrusionOk="0">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7694333" y="4333437"/>
            <a:ext cx="7431" cy="14863"/>
          </a:xfrm>
          <a:custGeom>
            <a:avLst/>
            <a:gdLst/>
            <a:ahLst/>
            <a:cxnLst/>
            <a:rect l="l" t="t" r="r" b="b"/>
            <a:pathLst>
              <a:path w="110" h="220" extrusionOk="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7694333" y="4410047"/>
            <a:ext cx="8107" cy="14863"/>
          </a:xfrm>
          <a:custGeom>
            <a:avLst/>
            <a:gdLst/>
            <a:ahLst/>
            <a:cxnLst/>
            <a:rect l="l" t="t" r="r" b="b"/>
            <a:pathLst>
              <a:path w="120" h="220" extrusionOk="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7694333" y="4486723"/>
            <a:ext cx="8782" cy="14795"/>
          </a:xfrm>
          <a:custGeom>
            <a:avLst/>
            <a:gdLst/>
            <a:ahLst/>
            <a:cxnLst/>
            <a:rect l="l" t="t" r="r" b="b"/>
            <a:pathLst>
              <a:path w="130" h="219" extrusionOk="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1440151" y="552433"/>
            <a:ext cx="6263729"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685181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708061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730941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0" name="Google Shape;140;p3"/>
          <p:cNvPicPr preferRelativeResize="0"/>
          <p:nvPr/>
        </p:nvPicPr>
        <p:blipFill rotWithShape="1">
          <a:blip r:embed="rId2">
            <a:alphaModFix/>
          </a:blip>
          <a:srcRect l="15881" t="21982" r="15956" b="10399"/>
          <a:stretch/>
        </p:blipFill>
        <p:spPr>
          <a:xfrm>
            <a:off x="1452500" y="1130750"/>
            <a:ext cx="6232877" cy="3477851"/>
          </a:xfrm>
          <a:prstGeom prst="rect">
            <a:avLst/>
          </a:prstGeom>
          <a:noFill/>
          <a:ln>
            <a:noFill/>
          </a:ln>
        </p:spPr>
      </p:pic>
      <p:sp>
        <p:nvSpPr>
          <p:cNvPr id="141" name="Google Shape;141;p3"/>
          <p:cNvSpPr txBox="1">
            <a:spLocks noGrp="1"/>
          </p:cNvSpPr>
          <p:nvPr>
            <p:ph type="subTitle" idx="1"/>
          </p:nvPr>
        </p:nvSpPr>
        <p:spPr>
          <a:xfrm>
            <a:off x="3058200" y="4018539"/>
            <a:ext cx="3027600" cy="64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2" name="Google Shape;142;p3"/>
          <p:cNvSpPr txBox="1">
            <a:spLocks noGrp="1"/>
          </p:cNvSpPr>
          <p:nvPr>
            <p:ph type="title"/>
          </p:nvPr>
        </p:nvSpPr>
        <p:spPr>
          <a:xfrm>
            <a:off x="2157600" y="2175650"/>
            <a:ext cx="4828800" cy="14046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3" name="Google Shape;143;p3"/>
          <p:cNvSpPr txBox="1">
            <a:spLocks noGrp="1"/>
          </p:cNvSpPr>
          <p:nvPr>
            <p:ph type="title" idx="2" hasCustomPrompt="1"/>
          </p:nvPr>
        </p:nvSpPr>
        <p:spPr>
          <a:xfrm>
            <a:off x="3765900" y="891749"/>
            <a:ext cx="1612200" cy="73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100" b="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4" name="Google Shape;144;p3"/>
          <p:cNvSpPr/>
          <p:nvPr/>
        </p:nvSpPr>
        <p:spPr>
          <a:xfrm rot="498325" flipH="1">
            <a:off x="7647686" y="3264636"/>
            <a:ext cx="737544" cy="1228810"/>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_1">
    <p:spTree>
      <p:nvGrpSpPr>
        <p:cNvPr id="1" name="Shape 1162"/>
        <p:cNvGrpSpPr/>
        <p:nvPr/>
      </p:nvGrpSpPr>
      <p:grpSpPr>
        <a:xfrm>
          <a:off x="0" y="0"/>
          <a:ext cx="0" cy="0"/>
          <a:chOff x="0" y="0"/>
          <a:chExt cx="0" cy="0"/>
        </a:xfrm>
      </p:grpSpPr>
      <p:grpSp>
        <p:nvGrpSpPr>
          <p:cNvPr id="1163" name="Google Shape;1163;p21"/>
          <p:cNvGrpSpPr/>
          <p:nvPr/>
        </p:nvGrpSpPr>
        <p:grpSpPr>
          <a:xfrm>
            <a:off x="0" y="-9279"/>
            <a:ext cx="9144000" cy="5143640"/>
            <a:chOff x="0" y="-9279"/>
            <a:chExt cx="9144000" cy="5143640"/>
          </a:xfrm>
        </p:grpSpPr>
        <p:cxnSp>
          <p:nvCxnSpPr>
            <p:cNvPr id="1164" name="Google Shape;1164;p21"/>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65" name="Google Shape;1165;p21"/>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66" name="Google Shape;1166;p21"/>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67" name="Google Shape;1167;p21"/>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68" name="Google Shape;1168;p21"/>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69" name="Google Shape;1169;p21"/>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70" name="Google Shape;1170;p21"/>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71" name="Google Shape;1171;p21"/>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72" name="Google Shape;1172;p21"/>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73" name="Google Shape;1173;p21"/>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74" name="Google Shape;1174;p21"/>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75" name="Google Shape;1175;p21"/>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76" name="Google Shape;1176;p21"/>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77" name="Google Shape;1177;p21"/>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178" name="Google Shape;1178;p21"/>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1179" name="Google Shape;1179;p21"/>
            <p:cNvGrpSpPr/>
            <p:nvPr/>
          </p:nvGrpSpPr>
          <p:grpSpPr>
            <a:xfrm>
              <a:off x="254375" y="-9279"/>
              <a:ext cx="8644100" cy="5143640"/>
              <a:chOff x="330563" y="-180875"/>
              <a:chExt cx="8644100" cy="5349600"/>
            </a:xfrm>
          </p:grpSpPr>
          <p:cxnSp>
            <p:nvCxnSpPr>
              <p:cNvPr id="1180" name="Google Shape;1180;p21"/>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81" name="Google Shape;1181;p21"/>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82" name="Google Shape;1182;p21"/>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83" name="Google Shape;1183;p21"/>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84" name="Google Shape;1184;p21"/>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85" name="Google Shape;1185;p21"/>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86" name="Google Shape;1186;p21"/>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87" name="Google Shape;1187;p21"/>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88" name="Google Shape;1188;p21"/>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89" name="Google Shape;1189;p21"/>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90" name="Google Shape;1190;p21"/>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91" name="Google Shape;1191;p21"/>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92" name="Google Shape;1192;p21"/>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93" name="Google Shape;1193;p21"/>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94" name="Google Shape;1194;p21"/>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95" name="Google Shape;1195;p21"/>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96" name="Google Shape;1196;p21"/>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97" name="Google Shape;1197;p21"/>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98" name="Google Shape;1198;p21"/>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199" name="Google Shape;1199;p21"/>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00" name="Google Shape;1200;p21"/>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01" name="Google Shape;1201;p21"/>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02" name="Google Shape;1202;p21"/>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03" name="Google Shape;1203;p21"/>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04" name="Google Shape;1204;p21"/>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05" name="Google Shape;1205;p21"/>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1206" name="Google Shape;1206;p21"/>
          <p:cNvSpPr/>
          <p:nvPr/>
        </p:nvSpPr>
        <p:spPr>
          <a:xfrm rot="-1562623">
            <a:off x="154302" y="3107738"/>
            <a:ext cx="737553" cy="1228826"/>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1"/>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1"/>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1"/>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1"/>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1"/>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1"/>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pic>
        <p:nvPicPr>
          <p:cNvPr id="1213" name="Google Shape;1213;p21"/>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1214" name="Google Shape;1214;p21"/>
          <p:cNvSpPr txBox="1">
            <a:spLocks noGrp="1"/>
          </p:cNvSpPr>
          <p:nvPr>
            <p:ph type="ctrTitle" idx="2"/>
          </p:nvPr>
        </p:nvSpPr>
        <p:spPr>
          <a:xfrm>
            <a:off x="1088521" y="3295998"/>
            <a:ext cx="2273100" cy="471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215" name="Google Shape;1215;p21"/>
          <p:cNvSpPr txBox="1">
            <a:spLocks noGrp="1"/>
          </p:cNvSpPr>
          <p:nvPr>
            <p:ph type="subTitle" idx="1"/>
          </p:nvPr>
        </p:nvSpPr>
        <p:spPr>
          <a:xfrm>
            <a:off x="1088474" y="3650200"/>
            <a:ext cx="2273100" cy="57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1216" name="Google Shape;1216;p21"/>
          <p:cNvSpPr txBox="1">
            <a:spLocks noGrp="1"/>
          </p:cNvSpPr>
          <p:nvPr>
            <p:ph type="ctrTitle" idx="3"/>
          </p:nvPr>
        </p:nvSpPr>
        <p:spPr>
          <a:xfrm>
            <a:off x="5782500" y="3295999"/>
            <a:ext cx="2273100" cy="471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217" name="Google Shape;1217;p21"/>
          <p:cNvSpPr txBox="1">
            <a:spLocks noGrp="1"/>
          </p:cNvSpPr>
          <p:nvPr>
            <p:ph type="subTitle" idx="4"/>
          </p:nvPr>
        </p:nvSpPr>
        <p:spPr>
          <a:xfrm>
            <a:off x="5782505" y="3650200"/>
            <a:ext cx="2273100" cy="57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1218" name="Google Shape;1218;p21"/>
          <p:cNvSpPr txBox="1">
            <a:spLocks noGrp="1"/>
          </p:cNvSpPr>
          <p:nvPr>
            <p:ph type="ctrTitle" idx="5"/>
          </p:nvPr>
        </p:nvSpPr>
        <p:spPr>
          <a:xfrm>
            <a:off x="1088474" y="1905175"/>
            <a:ext cx="2273100" cy="471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219" name="Google Shape;1219;p21"/>
          <p:cNvSpPr txBox="1">
            <a:spLocks noGrp="1"/>
          </p:cNvSpPr>
          <p:nvPr>
            <p:ph type="subTitle" idx="6"/>
          </p:nvPr>
        </p:nvSpPr>
        <p:spPr>
          <a:xfrm>
            <a:off x="1088425" y="2259376"/>
            <a:ext cx="2273100" cy="57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1220" name="Google Shape;1220;p21"/>
          <p:cNvSpPr txBox="1">
            <a:spLocks noGrp="1"/>
          </p:cNvSpPr>
          <p:nvPr>
            <p:ph type="ctrTitle" idx="7"/>
          </p:nvPr>
        </p:nvSpPr>
        <p:spPr>
          <a:xfrm>
            <a:off x="5782501" y="1905175"/>
            <a:ext cx="2273100" cy="471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221" name="Google Shape;1221;p21"/>
          <p:cNvSpPr txBox="1">
            <a:spLocks noGrp="1"/>
          </p:cNvSpPr>
          <p:nvPr>
            <p:ph type="subTitle" idx="8"/>
          </p:nvPr>
        </p:nvSpPr>
        <p:spPr>
          <a:xfrm>
            <a:off x="5782504" y="2259376"/>
            <a:ext cx="2273100" cy="57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1222"/>
        <p:cNvGrpSpPr/>
        <p:nvPr/>
      </p:nvGrpSpPr>
      <p:grpSpPr>
        <a:xfrm>
          <a:off x="0" y="0"/>
          <a:ext cx="0" cy="0"/>
          <a:chOff x="0" y="0"/>
          <a:chExt cx="0" cy="0"/>
        </a:xfrm>
      </p:grpSpPr>
      <p:grpSp>
        <p:nvGrpSpPr>
          <p:cNvPr id="1223" name="Google Shape;1223;p22"/>
          <p:cNvGrpSpPr/>
          <p:nvPr/>
        </p:nvGrpSpPr>
        <p:grpSpPr>
          <a:xfrm>
            <a:off x="0" y="-9279"/>
            <a:ext cx="9144000" cy="5143640"/>
            <a:chOff x="0" y="-9279"/>
            <a:chExt cx="9144000" cy="5143640"/>
          </a:xfrm>
        </p:grpSpPr>
        <p:cxnSp>
          <p:nvCxnSpPr>
            <p:cNvPr id="1224" name="Google Shape;1224;p22"/>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25" name="Google Shape;1225;p22"/>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26" name="Google Shape;1226;p22"/>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27" name="Google Shape;1227;p22"/>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28" name="Google Shape;1228;p22"/>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29" name="Google Shape;1229;p22"/>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30" name="Google Shape;1230;p22"/>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31" name="Google Shape;1231;p22"/>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32" name="Google Shape;1232;p22"/>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33" name="Google Shape;1233;p22"/>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34" name="Google Shape;1234;p22"/>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35" name="Google Shape;1235;p22"/>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36" name="Google Shape;1236;p22"/>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37" name="Google Shape;1237;p22"/>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38" name="Google Shape;1238;p22"/>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1239" name="Google Shape;1239;p22"/>
            <p:cNvGrpSpPr/>
            <p:nvPr/>
          </p:nvGrpSpPr>
          <p:grpSpPr>
            <a:xfrm>
              <a:off x="254375" y="-9279"/>
              <a:ext cx="8644100" cy="5143640"/>
              <a:chOff x="330563" y="-180875"/>
              <a:chExt cx="8644100" cy="5349600"/>
            </a:xfrm>
          </p:grpSpPr>
          <p:cxnSp>
            <p:nvCxnSpPr>
              <p:cNvPr id="1240" name="Google Shape;1240;p22"/>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41" name="Google Shape;1241;p22"/>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42" name="Google Shape;1242;p22"/>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43" name="Google Shape;1243;p22"/>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44" name="Google Shape;1244;p22"/>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45" name="Google Shape;1245;p22"/>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46" name="Google Shape;1246;p22"/>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47" name="Google Shape;1247;p22"/>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48" name="Google Shape;1248;p22"/>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49" name="Google Shape;1249;p22"/>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50" name="Google Shape;1250;p22"/>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51" name="Google Shape;1251;p22"/>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52" name="Google Shape;1252;p22"/>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53" name="Google Shape;1253;p22"/>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54" name="Google Shape;1254;p22"/>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55" name="Google Shape;1255;p22"/>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56" name="Google Shape;1256;p22"/>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57" name="Google Shape;1257;p22"/>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58" name="Google Shape;1258;p22"/>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59" name="Google Shape;1259;p22"/>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60" name="Google Shape;1260;p22"/>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61" name="Google Shape;1261;p22"/>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62" name="Google Shape;1262;p22"/>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63" name="Google Shape;1263;p22"/>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64" name="Google Shape;1264;p22"/>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265" name="Google Shape;1265;p22"/>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1266" name="Google Shape;1266;p22"/>
          <p:cNvSpPr/>
          <p:nvPr/>
        </p:nvSpPr>
        <p:spPr>
          <a:xfrm rot="1548771">
            <a:off x="8094475" y="2494337"/>
            <a:ext cx="696832" cy="1061534"/>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2"/>
          <p:cNvSpPr/>
          <p:nvPr/>
        </p:nvSpPr>
        <p:spPr>
          <a:xfrm rot="-1562623">
            <a:off x="157252" y="1177213"/>
            <a:ext cx="737553" cy="1228826"/>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2"/>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2"/>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2"/>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2"/>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2"/>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73" name="Google Shape;1273;p22"/>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1274" name="Google Shape;1274;p22"/>
          <p:cNvSpPr txBox="1">
            <a:spLocks noGrp="1"/>
          </p:cNvSpPr>
          <p:nvPr>
            <p:ph type="ctrTitle"/>
          </p:nvPr>
        </p:nvSpPr>
        <p:spPr>
          <a:xfrm>
            <a:off x="3012150" y="445175"/>
            <a:ext cx="31197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75" name="Google Shape;1275;p22"/>
          <p:cNvSpPr txBox="1">
            <a:spLocks noGrp="1"/>
          </p:cNvSpPr>
          <p:nvPr>
            <p:ph type="ctrTitle" idx="2"/>
          </p:nvPr>
        </p:nvSpPr>
        <p:spPr>
          <a:xfrm>
            <a:off x="1088222" y="3217557"/>
            <a:ext cx="19638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276" name="Google Shape;1276;p22"/>
          <p:cNvSpPr txBox="1">
            <a:spLocks noGrp="1"/>
          </p:cNvSpPr>
          <p:nvPr>
            <p:ph type="subTitle" idx="1"/>
          </p:nvPr>
        </p:nvSpPr>
        <p:spPr>
          <a:xfrm>
            <a:off x="1088212" y="3571757"/>
            <a:ext cx="19638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1277" name="Google Shape;1277;p22"/>
          <p:cNvSpPr txBox="1">
            <a:spLocks noGrp="1"/>
          </p:cNvSpPr>
          <p:nvPr>
            <p:ph type="ctrTitle" idx="3"/>
          </p:nvPr>
        </p:nvSpPr>
        <p:spPr>
          <a:xfrm>
            <a:off x="3590101" y="3217557"/>
            <a:ext cx="19638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278" name="Google Shape;1278;p22"/>
          <p:cNvSpPr txBox="1">
            <a:spLocks noGrp="1"/>
          </p:cNvSpPr>
          <p:nvPr>
            <p:ph type="subTitle" idx="4"/>
          </p:nvPr>
        </p:nvSpPr>
        <p:spPr>
          <a:xfrm>
            <a:off x="3590113" y="3571757"/>
            <a:ext cx="19638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1279" name="Google Shape;1279;p22"/>
          <p:cNvSpPr txBox="1">
            <a:spLocks noGrp="1"/>
          </p:cNvSpPr>
          <p:nvPr>
            <p:ph type="ctrTitle" idx="5"/>
          </p:nvPr>
        </p:nvSpPr>
        <p:spPr>
          <a:xfrm>
            <a:off x="6091978" y="3217557"/>
            <a:ext cx="19638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280" name="Google Shape;1280;p22"/>
          <p:cNvSpPr txBox="1">
            <a:spLocks noGrp="1"/>
          </p:cNvSpPr>
          <p:nvPr>
            <p:ph type="subTitle" idx="6"/>
          </p:nvPr>
        </p:nvSpPr>
        <p:spPr>
          <a:xfrm>
            <a:off x="6091959" y="3571757"/>
            <a:ext cx="19638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1281" name="Google Shape;1281;p22"/>
          <p:cNvSpPr txBox="1">
            <a:spLocks noGrp="1"/>
          </p:cNvSpPr>
          <p:nvPr>
            <p:ph type="ctrTitle" idx="7"/>
          </p:nvPr>
        </p:nvSpPr>
        <p:spPr>
          <a:xfrm>
            <a:off x="1088222" y="1759725"/>
            <a:ext cx="19638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282" name="Google Shape;1282;p22"/>
          <p:cNvSpPr txBox="1">
            <a:spLocks noGrp="1"/>
          </p:cNvSpPr>
          <p:nvPr>
            <p:ph type="subTitle" idx="8"/>
          </p:nvPr>
        </p:nvSpPr>
        <p:spPr>
          <a:xfrm>
            <a:off x="1088150" y="2113925"/>
            <a:ext cx="19638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1283" name="Google Shape;1283;p22"/>
          <p:cNvSpPr txBox="1">
            <a:spLocks noGrp="1"/>
          </p:cNvSpPr>
          <p:nvPr>
            <p:ph type="ctrTitle" idx="9"/>
          </p:nvPr>
        </p:nvSpPr>
        <p:spPr>
          <a:xfrm>
            <a:off x="3590101" y="1759725"/>
            <a:ext cx="19638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284" name="Google Shape;1284;p22"/>
          <p:cNvSpPr txBox="1">
            <a:spLocks noGrp="1"/>
          </p:cNvSpPr>
          <p:nvPr>
            <p:ph type="subTitle" idx="13"/>
          </p:nvPr>
        </p:nvSpPr>
        <p:spPr>
          <a:xfrm>
            <a:off x="3590113" y="2113925"/>
            <a:ext cx="19638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1285" name="Google Shape;1285;p22"/>
          <p:cNvSpPr txBox="1">
            <a:spLocks noGrp="1"/>
          </p:cNvSpPr>
          <p:nvPr>
            <p:ph type="ctrTitle" idx="14"/>
          </p:nvPr>
        </p:nvSpPr>
        <p:spPr>
          <a:xfrm>
            <a:off x="6091978" y="1759725"/>
            <a:ext cx="19638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1286" name="Google Shape;1286;p22"/>
          <p:cNvSpPr txBox="1">
            <a:spLocks noGrp="1"/>
          </p:cNvSpPr>
          <p:nvPr>
            <p:ph type="subTitle" idx="15"/>
          </p:nvPr>
        </p:nvSpPr>
        <p:spPr>
          <a:xfrm>
            <a:off x="6091959" y="2113925"/>
            <a:ext cx="1963800" cy="81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
    <p:spTree>
      <p:nvGrpSpPr>
        <p:cNvPr id="1" name="Shape 1287"/>
        <p:cNvGrpSpPr/>
        <p:nvPr/>
      </p:nvGrpSpPr>
      <p:grpSpPr>
        <a:xfrm>
          <a:off x="0" y="0"/>
          <a:ext cx="0" cy="0"/>
          <a:chOff x="0" y="0"/>
          <a:chExt cx="0" cy="0"/>
        </a:xfrm>
      </p:grpSpPr>
      <p:grpSp>
        <p:nvGrpSpPr>
          <p:cNvPr id="1288" name="Google Shape;1288;p23"/>
          <p:cNvGrpSpPr/>
          <p:nvPr/>
        </p:nvGrpSpPr>
        <p:grpSpPr>
          <a:xfrm>
            <a:off x="0" y="-9279"/>
            <a:ext cx="9144000" cy="5143640"/>
            <a:chOff x="0" y="-9279"/>
            <a:chExt cx="9144000" cy="5143640"/>
          </a:xfrm>
        </p:grpSpPr>
        <p:cxnSp>
          <p:nvCxnSpPr>
            <p:cNvPr id="1289" name="Google Shape;1289;p23"/>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90" name="Google Shape;1290;p23"/>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91" name="Google Shape;1291;p23"/>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92" name="Google Shape;1292;p23"/>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93" name="Google Shape;1293;p23"/>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94" name="Google Shape;1294;p23"/>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95" name="Google Shape;1295;p23"/>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96" name="Google Shape;1296;p23"/>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97" name="Google Shape;1297;p23"/>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98" name="Google Shape;1298;p23"/>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299" name="Google Shape;1299;p23"/>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00" name="Google Shape;1300;p23"/>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01" name="Google Shape;1301;p23"/>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02" name="Google Shape;1302;p23"/>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03" name="Google Shape;1303;p23"/>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1304" name="Google Shape;1304;p23"/>
            <p:cNvGrpSpPr/>
            <p:nvPr/>
          </p:nvGrpSpPr>
          <p:grpSpPr>
            <a:xfrm>
              <a:off x="254375" y="-9279"/>
              <a:ext cx="8644100" cy="5143640"/>
              <a:chOff x="330563" y="-180875"/>
              <a:chExt cx="8644100" cy="5349600"/>
            </a:xfrm>
          </p:grpSpPr>
          <p:cxnSp>
            <p:nvCxnSpPr>
              <p:cNvPr id="1305" name="Google Shape;1305;p23"/>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06" name="Google Shape;1306;p23"/>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07" name="Google Shape;1307;p23"/>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08" name="Google Shape;1308;p23"/>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09" name="Google Shape;1309;p23"/>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10" name="Google Shape;1310;p23"/>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11" name="Google Shape;1311;p23"/>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12" name="Google Shape;1312;p23"/>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13" name="Google Shape;1313;p23"/>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14" name="Google Shape;1314;p23"/>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15" name="Google Shape;1315;p23"/>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16" name="Google Shape;1316;p23"/>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17" name="Google Shape;1317;p23"/>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18" name="Google Shape;1318;p23"/>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19" name="Google Shape;1319;p23"/>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20" name="Google Shape;1320;p23"/>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21" name="Google Shape;1321;p23"/>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22" name="Google Shape;1322;p23"/>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23" name="Google Shape;1323;p23"/>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24" name="Google Shape;1324;p23"/>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25" name="Google Shape;1325;p23"/>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26" name="Google Shape;1326;p23"/>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27" name="Google Shape;1327;p23"/>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28" name="Google Shape;1328;p23"/>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29" name="Google Shape;1329;p23"/>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30" name="Google Shape;1330;p23"/>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1331" name="Google Shape;1331;p23"/>
          <p:cNvSpPr/>
          <p:nvPr/>
        </p:nvSpPr>
        <p:spPr>
          <a:xfrm>
            <a:off x="1460958" y="552433"/>
            <a:ext cx="6232179"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3"/>
          <p:cNvSpPr/>
          <p:nvPr/>
        </p:nvSpPr>
        <p:spPr>
          <a:xfrm>
            <a:off x="1440151" y="552433"/>
            <a:ext cx="6263729"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3"/>
          <p:cNvSpPr/>
          <p:nvPr/>
        </p:nvSpPr>
        <p:spPr>
          <a:xfrm>
            <a:off x="685181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3"/>
          <p:cNvSpPr/>
          <p:nvPr/>
        </p:nvSpPr>
        <p:spPr>
          <a:xfrm>
            <a:off x="708061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3"/>
          <p:cNvSpPr/>
          <p:nvPr/>
        </p:nvSpPr>
        <p:spPr>
          <a:xfrm>
            <a:off x="730941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36" name="Google Shape;1336;p23"/>
          <p:cNvPicPr preferRelativeResize="0"/>
          <p:nvPr/>
        </p:nvPicPr>
        <p:blipFill rotWithShape="1">
          <a:blip r:embed="rId2">
            <a:alphaModFix/>
          </a:blip>
          <a:srcRect l="15881" t="21982" r="15956" b="10399"/>
          <a:stretch/>
        </p:blipFill>
        <p:spPr>
          <a:xfrm>
            <a:off x="1452500" y="1130750"/>
            <a:ext cx="6232877" cy="3477851"/>
          </a:xfrm>
          <a:prstGeom prst="rect">
            <a:avLst/>
          </a:prstGeom>
          <a:noFill/>
          <a:ln>
            <a:noFill/>
          </a:ln>
        </p:spPr>
      </p:pic>
      <p:sp>
        <p:nvSpPr>
          <p:cNvPr id="1337" name="Google Shape;1337;p23"/>
          <p:cNvSpPr txBox="1">
            <a:spLocks noGrp="1"/>
          </p:cNvSpPr>
          <p:nvPr>
            <p:ph type="ctrTitle"/>
          </p:nvPr>
        </p:nvSpPr>
        <p:spPr>
          <a:xfrm>
            <a:off x="2497500" y="1487289"/>
            <a:ext cx="4149000" cy="89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38" name="Google Shape;1338;p23"/>
          <p:cNvSpPr/>
          <p:nvPr/>
        </p:nvSpPr>
        <p:spPr>
          <a:xfrm>
            <a:off x="1948750" y="2711950"/>
            <a:ext cx="5249400" cy="2033400"/>
          </a:xfrm>
          <a:prstGeom prst="roundRect">
            <a:avLst>
              <a:gd name="adj" fmla="val 7527"/>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3"/>
          <p:cNvSpPr txBox="1"/>
          <p:nvPr/>
        </p:nvSpPr>
        <p:spPr>
          <a:xfrm>
            <a:off x="2208250" y="3794075"/>
            <a:ext cx="4734600" cy="558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s" sz="1000">
                <a:solidFill>
                  <a:schemeClr val="dk1"/>
                </a:solidFill>
                <a:latin typeface="Poppins"/>
                <a:ea typeface="Poppins"/>
                <a:cs typeface="Poppins"/>
                <a:sym typeface="Poppins"/>
              </a:rPr>
              <a:t>CRÉDITOS: </a:t>
            </a:r>
            <a:r>
              <a:rPr lang="es" sz="1000">
                <a:solidFill>
                  <a:srgbClr val="434343"/>
                </a:solidFill>
                <a:latin typeface="Poppins"/>
                <a:ea typeface="Poppins"/>
                <a:cs typeface="Poppins"/>
                <a:sym typeface="Poppins"/>
              </a:rPr>
              <a:t>Esta plantilla es una creación de </a:t>
            </a:r>
            <a:r>
              <a:rPr lang="es" sz="1000" b="1">
                <a:solidFill>
                  <a:srgbClr val="434343"/>
                </a:solidFill>
                <a:uFill>
                  <a:noFill/>
                </a:uFill>
                <a:latin typeface="Poppins"/>
                <a:ea typeface="Poppins"/>
                <a:cs typeface="Poppins"/>
                <a:sym typeface="Poppins"/>
                <a:hlinkClick r:id="rId3">
                  <a:extLst>
                    <a:ext uri="{A12FA001-AC4F-418D-AE19-62706E023703}">
                      <ahyp:hlinkClr xmlns:ahyp="http://schemas.microsoft.com/office/drawing/2018/hyperlinkcolor" val="tx"/>
                    </a:ext>
                  </a:extLst>
                </a:hlinkClick>
              </a:rPr>
              <a:t>Slidesgo</a:t>
            </a:r>
            <a:r>
              <a:rPr lang="es" sz="1000">
                <a:solidFill>
                  <a:srgbClr val="434343"/>
                </a:solidFill>
                <a:latin typeface="Poppins"/>
                <a:ea typeface="Poppins"/>
                <a:cs typeface="Poppins"/>
                <a:sym typeface="Poppins"/>
              </a:rPr>
              <a:t>, e incluye iconos de </a:t>
            </a:r>
            <a:r>
              <a:rPr lang="es" sz="1000" b="1">
                <a:solidFill>
                  <a:srgbClr val="434343"/>
                </a:solidFill>
                <a:uFill>
                  <a:noFill/>
                </a:uFill>
                <a:latin typeface="Poppins"/>
                <a:ea typeface="Poppins"/>
                <a:cs typeface="Poppins"/>
                <a:sym typeface="Poppins"/>
                <a:hlinkClick r:id="rId4">
                  <a:extLst>
                    <a:ext uri="{A12FA001-AC4F-418D-AE19-62706E023703}">
                      <ahyp:hlinkClr xmlns:ahyp="http://schemas.microsoft.com/office/drawing/2018/hyperlinkcolor" val="tx"/>
                    </a:ext>
                  </a:extLst>
                </a:hlinkClick>
              </a:rPr>
              <a:t>Flaticon</a:t>
            </a:r>
            <a:r>
              <a:rPr lang="es" sz="1000">
                <a:solidFill>
                  <a:srgbClr val="434343"/>
                </a:solidFill>
                <a:latin typeface="Poppins"/>
                <a:ea typeface="Poppins"/>
                <a:cs typeface="Poppins"/>
                <a:sym typeface="Poppins"/>
              </a:rPr>
              <a:t>, e infografías e imágenes de </a:t>
            </a:r>
            <a:r>
              <a:rPr lang="es" sz="1000" b="1">
                <a:solidFill>
                  <a:srgbClr val="434343"/>
                </a:solidFill>
                <a:uFill>
                  <a:noFill/>
                </a:uFill>
                <a:latin typeface="Poppins"/>
                <a:ea typeface="Poppins"/>
                <a:cs typeface="Poppins"/>
                <a:sym typeface="Poppins"/>
                <a:hlinkClick r:id="rId5">
                  <a:extLst>
                    <a:ext uri="{A12FA001-AC4F-418D-AE19-62706E023703}">
                      <ahyp:hlinkClr xmlns:ahyp="http://schemas.microsoft.com/office/drawing/2018/hyperlinkcolor" val="tx"/>
                    </a:ext>
                  </a:extLst>
                </a:hlinkClick>
              </a:rPr>
              <a:t>Freepik</a:t>
            </a:r>
            <a:endParaRPr sz="1000">
              <a:solidFill>
                <a:schemeClr val="dk1"/>
              </a:solidFill>
              <a:latin typeface="Poppins Medium"/>
              <a:ea typeface="Poppins Medium"/>
              <a:cs typeface="Poppins Medium"/>
              <a:sym typeface="Poppins Medium"/>
            </a:endParaRPr>
          </a:p>
        </p:txBody>
      </p:sp>
      <p:sp>
        <p:nvSpPr>
          <p:cNvPr id="1340" name="Google Shape;1340;p23"/>
          <p:cNvSpPr txBox="1">
            <a:spLocks noGrp="1"/>
          </p:cNvSpPr>
          <p:nvPr>
            <p:ph type="subTitle" idx="1"/>
          </p:nvPr>
        </p:nvSpPr>
        <p:spPr>
          <a:xfrm>
            <a:off x="2653725" y="2755275"/>
            <a:ext cx="3836400" cy="107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1341"/>
        <p:cNvGrpSpPr/>
        <p:nvPr/>
      </p:nvGrpSpPr>
      <p:grpSpPr>
        <a:xfrm>
          <a:off x="0" y="0"/>
          <a:ext cx="0" cy="0"/>
          <a:chOff x="0" y="0"/>
          <a:chExt cx="0" cy="0"/>
        </a:xfrm>
      </p:grpSpPr>
      <p:grpSp>
        <p:nvGrpSpPr>
          <p:cNvPr id="1342" name="Google Shape;1342;p24"/>
          <p:cNvGrpSpPr/>
          <p:nvPr/>
        </p:nvGrpSpPr>
        <p:grpSpPr>
          <a:xfrm>
            <a:off x="0" y="-9279"/>
            <a:ext cx="9144000" cy="5143640"/>
            <a:chOff x="0" y="-9279"/>
            <a:chExt cx="9144000" cy="5143640"/>
          </a:xfrm>
        </p:grpSpPr>
        <p:cxnSp>
          <p:nvCxnSpPr>
            <p:cNvPr id="1343" name="Google Shape;1343;p24"/>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44" name="Google Shape;1344;p24"/>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45" name="Google Shape;1345;p24"/>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46" name="Google Shape;1346;p24"/>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47" name="Google Shape;1347;p24"/>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48" name="Google Shape;1348;p24"/>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49" name="Google Shape;1349;p24"/>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50" name="Google Shape;1350;p24"/>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51" name="Google Shape;1351;p24"/>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52" name="Google Shape;1352;p24"/>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53" name="Google Shape;1353;p24"/>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54" name="Google Shape;1354;p24"/>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55" name="Google Shape;1355;p24"/>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56" name="Google Shape;1356;p24"/>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57" name="Google Shape;1357;p24"/>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1358" name="Google Shape;1358;p24"/>
            <p:cNvGrpSpPr/>
            <p:nvPr/>
          </p:nvGrpSpPr>
          <p:grpSpPr>
            <a:xfrm>
              <a:off x="254375" y="-9279"/>
              <a:ext cx="8644100" cy="5143640"/>
              <a:chOff x="330563" y="-180875"/>
              <a:chExt cx="8644100" cy="5349600"/>
            </a:xfrm>
          </p:grpSpPr>
          <p:cxnSp>
            <p:nvCxnSpPr>
              <p:cNvPr id="1359" name="Google Shape;1359;p24"/>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60" name="Google Shape;1360;p24"/>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61" name="Google Shape;1361;p24"/>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62" name="Google Shape;1362;p24"/>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63" name="Google Shape;1363;p24"/>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64" name="Google Shape;1364;p24"/>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65" name="Google Shape;1365;p24"/>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66" name="Google Shape;1366;p24"/>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67" name="Google Shape;1367;p24"/>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68" name="Google Shape;1368;p24"/>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69" name="Google Shape;1369;p24"/>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70" name="Google Shape;1370;p24"/>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71" name="Google Shape;1371;p24"/>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72" name="Google Shape;1372;p24"/>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73" name="Google Shape;1373;p24"/>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74" name="Google Shape;1374;p24"/>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75" name="Google Shape;1375;p24"/>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76" name="Google Shape;1376;p24"/>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77" name="Google Shape;1377;p24"/>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78" name="Google Shape;1378;p24"/>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79" name="Google Shape;1379;p24"/>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80" name="Google Shape;1380;p24"/>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81" name="Google Shape;1381;p24"/>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82" name="Google Shape;1382;p24"/>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83" name="Google Shape;1383;p24"/>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384" name="Google Shape;1384;p24"/>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1385" name="Google Shape;1385;p24"/>
          <p:cNvSpPr/>
          <p:nvPr/>
        </p:nvSpPr>
        <p:spPr>
          <a:xfrm rot="-2108708">
            <a:off x="239979" y="2682166"/>
            <a:ext cx="737559" cy="1228835"/>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4"/>
          <p:cNvSpPr/>
          <p:nvPr/>
        </p:nvSpPr>
        <p:spPr>
          <a:xfrm rot="2848518">
            <a:off x="7975113" y="1435777"/>
            <a:ext cx="696838" cy="1061543"/>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4"/>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4"/>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4"/>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4"/>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4"/>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4"/>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pic>
        <p:nvPicPr>
          <p:cNvPr id="1393" name="Google Shape;1393;p24"/>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1394" name="Google Shape;1394;p24"/>
          <p:cNvSpPr/>
          <p:nvPr/>
        </p:nvSpPr>
        <p:spPr>
          <a:xfrm>
            <a:off x="533850" y="44518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4"/>
          <p:cNvSpPr/>
          <p:nvPr/>
        </p:nvSpPr>
        <p:spPr>
          <a:xfrm>
            <a:off x="1174500" y="1725650"/>
            <a:ext cx="6795900" cy="2679300"/>
          </a:xfrm>
          <a:prstGeom prst="roundRect">
            <a:avLst>
              <a:gd name="adj" fmla="val 452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396"/>
        <p:cNvGrpSpPr/>
        <p:nvPr/>
      </p:nvGrpSpPr>
      <p:grpSpPr>
        <a:xfrm>
          <a:off x="0" y="0"/>
          <a:ext cx="0" cy="0"/>
          <a:chOff x="0" y="0"/>
          <a:chExt cx="0" cy="0"/>
        </a:xfrm>
      </p:grpSpPr>
      <p:grpSp>
        <p:nvGrpSpPr>
          <p:cNvPr id="1397" name="Google Shape;1397;p25"/>
          <p:cNvGrpSpPr/>
          <p:nvPr/>
        </p:nvGrpSpPr>
        <p:grpSpPr>
          <a:xfrm>
            <a:off x="0" y="-9279"/>
            <a:ext cx="9144000" cy="5143640"/>
            <a:chOff x="0" y="-9279"/>
            <a:chExt cx="9144000" cy="5143640"/>
          </a:xfrm>
        </p:grpSpPr>
        <p:cxnSp>
          <p:nvCxnSpPr>
            <p:cNvPr id="1398" name="Google Shape;1398;p25"/>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399" name="Google Shape;1399;p25"/>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00" name="Google Shape;1400;p25"/>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01" name="Google Shape;1401;p25"/>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02" name="Google Shape;1402;p25"/>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03" name="Google Shape;1403;p25"/>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04" name="Google Shape;1404;p25"/>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05" name="Google Shape;1405;p25"/>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06" name="Google Shape;1406;p25"/>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07" name="Google Shape;1407;p25"/>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08" name="Google Shape;1408;p25"/>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09" name="Google Shape;1409;p25"/>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10" name="Google Shape;1410;p25"/>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11" name="Google Shape;1411;p25"/>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12" name="Google Shape;1412;p25"/>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1413" name="Google Shape;1413;p25"/>
            <p:cNvGrpSpPr/>
            <p:nvPr/>
          </p:nvGrpSpPr>
          <p:grpSpPr>
            <a:xfrm>
              <a:off x="254375" y="-9279"/>
              <a:ext cx="8644100" cy="5143640"/>
              <a:chOff x="330563" y="-180875"/>
              <a:chExt cx="8644100" cy="5349600"/>
            </a:xfrm>
          </p:grpSpPr>
          <p:cxnSp>
            <p:nvCxnSpPr>
              <p:cNvPr id="1414" name="Google Shape;1414;p25"/>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15" name="Google Shape;1415;p25"/>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16" name="Google Shape;1416;p25"/>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17" name="Google Shape;1417;p25"/>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18" name="Google Shape;1418;p25"/>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19" name="Google Shape;1419;p25"/>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20" name="Google Shape;1420;p25"/>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21" name="Google Shape;1421;p25"/>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22" name="Google Shape;1422;p25"/>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23" name="Google Shape;1423;p25"/>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24" name="Google Shape;1424;p25"/>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25" name="Google Shape;1425;p25"/>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26" name="Google Shape;1426;p25"/>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27" name="Google Shape;1427;p25"/>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28" name="Google Shape;1428;p25"/>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29" name="Google Shape;1429;p25"/>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30" name="Google Shape;1430;p25"/>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31" name="Google Shape;1431;p25"/>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32" name="Google Shape;1432;p25"/>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33" name="Google Shape;1433;p25"/>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34" name="Google Shape;1434;p25"/>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35" name="Google Shape;1435;p25"/>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36" name="Google Shape;1436;p25"/>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37" name="Google Shape;1437;p25"/>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38" name="Google Shape;1438;p25"/>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39" name="Google Shape;1439;p25"/>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1440" name="Google Shape;1440;p25"/>
          <p:cNvSpPr/>
          <p:nvPr/>
        </p:nvSpPr>
        <p:spPr>
          <a:xfrm rot="1548771">
            <a:off x="8094475" y="2494337"/>
            <a:ext cx="696832" cy="1061534"/>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5"/>
          <p:cNvSpPr/>
          <p:nvPr/>
        </p:nvSpPr>
        <p:spPr>
          <a:xfrm rot="-1562623">
            <a:off x="157252" y="1177213"/>
            <a:ext cx="737553" cy="1228826"/>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5"/>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5"/>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5"/>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5"/>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5"/>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47" name="Google Shape;1447;p25"/>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448"/>
        <p:cNvGrpSpPr/>
        <p:nvPr/>
      </p:nvGrpSpPr>
      <p:grpSpPr>
        <a:xfrm>
          <a:off x="0" y="0"/>
          <a:ext cx="0" cy="0"/>
          <a:chOff x="0" y="0"/>
          <a:chExt cx="0" cy="0"/>
        </a:xfrm>
      </p:grpSpPr>
      <p:grpSp>
        <p:nvGrpSpPr>
          <p:cNvPr id="1449" name="Google Shape;1449;p26"/>
          <p:cNvGrpSpPr/>
          <p:nvPr/>
        </p:nvGrpSpPr>
        <p:grpSpPr>
          <a:xfrm>
            <a:off x="0" y="-9279"/>
            <a:ext cx="9144000" cy="5143640"/>
            <a:chOff x="0" y="-9279"/>
            <a:chExt cx="9144000" cy="5143640"/>
          </a:xfrm>
        </p:grpSpPr>
        <p:cxnSp>
          <p:nvCxnSpPr>
            <p:cNvPr id="1450" name="Google Shape;1450;p26"/>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51" name="Google Shape;1451;p26"/>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52" name="Google Shape;1452;p26"/>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53" name="Google Shape;1453;p26"/>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54" name="Google Shape;1454;p26"/>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55" name="Google Shape;1455;p26"/>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56" name="Google Shape;1456;p26"/>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57" name="Google Shape;1457;p26"/>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58" name="Google Shape;1458;p26"/>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59" name="Google Shape;1459;p26"/>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60" name="Google Shape;1460;p26"/>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61" name="Google Shape;1461;p26"/>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62" name="Google Shape;1462;p26"/>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63" name="Google Shape;1463;p26"/>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64" name="Google Shape;1464;p26"/>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1465" name="Google Shape;1465;p26"/>
            <p:cNvGrpSpPr/>
            <p:nvPr/>
          </p:nvGrpSpPr>
          <p:grpSpPr>
            <a:xfrm>
              <a:off x="254375" y="-9279"/>
              <a:ext cx="8644100" cy="5143640"/>
              <a:chOff x="330563" y="-180875"/>
              <a:chExt cx="8644100" cy="5349600"/>
            </a:xfrm>
          </p:grpSpPr>
          <p:cxnSp>
            <p:nvCxnSpPr>
              <p:cNvPr id="1466" name="Google Shape;1466;p26"/>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67" name="Google Shape;1467;p26"/>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68" name="Google Shape;1468;p26"/>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69" name="Google Shape;1469;p26"/>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70" name="Google Shape;1470;p26"/>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71" name="Google Shape;1471;p26"/>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72" name="Google Shape;1472;p26"/>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73" name="Google Shape;1473;p26"/>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74" name="Google Shape;1474;p26"/>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75" name="Google Shape;1475;p26"/>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76" name="Google Shape;1476;p26"/>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77" name="Google Shape;1477;p26"/>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78" name="Google Shape;1478;p26"/>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79" name="Google Shape;1479;p26"/>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80" name="Google Shape;1480;p26"/>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81" name="Google Shape;1481;p26"/>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82" name="Google Shape;1482;p26"/>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83" name="Google Shape;1483;p26"/>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84" name="Google Shape;1484;p26"/>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85" name="Google Shape;1485;p26"/>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86" name="Google Shape;1486;p26"/>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87" name="Google Shape;1487;p26"/>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88" name="Google Shape;1488;p26"/>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89" name="Google Shape;1489;p26"/>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90" name="Google Shape;1490;p26"/>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491" name="Google Shape;1491;p26"/>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95"/>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96"/>
        <p:cNvGrpSpPr/>
        <p:nvPr/>
      </p:nvGrpSpPr>
      <p:grpSpPr>
        <a:xfrm>
          <a:off x="0" y="0"/>
          <a:ext cx="0" cy="0"/>
          <a:chOff x="0" y="0"/>
          <a:chExt cx="0" cy="0"/>
        </a:xfrm>
      </p:grpSpPr>
      <p:sp>
        <p:nvSpPr>
          <p:cNvPr id="1497" name="Google Shape;1497;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5"/>
        <p:cNvGrpSpPr/>
        <p:nvPr/>
      </p:nvGrpSpPr>
      <p:grpSpPr>
        <a:xfrm>
          <a:off x="0" y="0"/>
          <a:ext cx="0" cy="0"/>
          <a:chOff x="0" y="0"/>
          <a:chExt cx="0" cy="0"/>
        </a:xfrm>
      </p:grpSpPr>
      <p:grpSp>
        <p:nvGrpSpPr>
          <p:cNvPr id="146" name="Google Shape;146;p4"/>
          <p:cNvGrpSpPr/>
          <p:nvPr/>
        </p:nvGrpSpPr>
        <p:grpSpPr>
          <a:xfrm>
            <a:off x="0" y="-9279"/>
            <a:ext cx="9144000" cy="5143640"/>
            <a:chOff x="0" y="-9279"/>
            <a:chExt cx="9144000" cy="5143640"/>
          </a:xfrm>
        </p:grpSpPr>
        <p:cxnSp>
          <p:nvCxnSpPr>
            <p:cNvPr id="147" name="Google Shape;147;p4"/>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8" name="Google Shape;148;p4"/>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49" name="Google Shape;149;p4"/>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50" name="Google Shape;150;p4"/>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51" name="Google Shape;151;p4"/>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52" name="Google Shape;152;p4"/>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53" name="Google Shape;153;p4"/>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54" name="Google Shape;154;p4"/>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55" name="Google Shape;155;p4"/>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56" name="Google Shape;156;p4"/>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57" name="Google Shape;157;p4"/>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58" name="Google Shape;158;p4"/>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59" name="Google Shape;159;p4"/>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60" name="Google Shape;160;p4"/>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161" name="Google Shape;161;p4"/>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162" name="Google Shape;162;p4"/>
            <p:cNvGrpSpPr/>
            <p:nvPr/>
          </p:nvGrpSpPr>
          <p:grpSpPr>
            <a:xfrm>
              <a:off x="254375" y="-9279"/>
              <a:ext cx="8644100" cy="5143640"/>
              <a:chOff x="330563" y="-180875"/>
              <a:chExt cx="8644100" cy="5349600"/>
            </a:xfrm>
          </p:grpSpPr>
          <p:cxnSp>
            <p:nvCxnSpPr>
              <p:cNvPr id="163" name="Google Shape;163;p4"/>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64" name="Google Shape;164;p4"/>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65" name="Google Shape;165;p4"/>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66" name="Google Shape;166;p4"/>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67" name="Google Shape;167;p4"/>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68" name="Google Shape;168;p4"/>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69" name="Google Shape;169;p4"/>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70" name="Google Shape;170;p4"/>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71" name="Google Shape;171;p4"/>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72" name="Google Shape;172;p4"/>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73" name="Google Shape;173;p4"/>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74" name="Google Shape;174;p4"/>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75" name="Google Shape;175;p4"/>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76" name="Google Shape;176;p4"/>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77" name="Google Shape;177;p4"/>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78" name="Google Shape;178;p4"/>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79" name="Google Shape;179;p4"/>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80" name="Google Shape;180;p4"/>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81" name="Google Shape;181;p4"/>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82" name="Google Shape;182;p4"/>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83" name="Google Shape;183;p4"/>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84" name="Google Shape;184;p4"/>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85" name="Google Shape;185;p4"/>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86" name="Google Shape;186;p4"/>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87" name="Google Shape;187;p4"/>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188" name="Google Shape;188;p4"/>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189" name="Google Shape;189;p4"/>
          <p:cNvSpPr/>
          <p:nvPr/>
        </p:nvSpPr>
        <p:spPr>
          <a:xfrm rot="2108708" flipH="1">
            <a:off x="8182364" y="2682166"/>
            <a:ext cx="737559" cy="1228835"/>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rot="-2848518" flipH="1">
            <a:off x="460371" y="1435777"/>
            <a:ext cx="696838" cy="1061543"/>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txBox="1">
            <a:spLocks noGrp="1"/>
          </p:cNvSpPr>
          <p:nvPr>
            <p:ph type="ctrTitle"/>
          </p:nvPr>
        </p:nvSpPr>
        <p:spPr>
          <a:xfrm>
            <a:off x="2203175" y="445175"/>
            <a:ext cx="47376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pic>
        <p:nvPicPr>
          <p:cNvPr id="197" name="Google Shape;197;p4"/>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198" name="Google Shape;198;p4"/>
          <p:cNvSpPr/>
          <p:nvPr/>
        </p:nvSpPr>
        <p:spPr>
          <a:xfrm>
            <a:off x="1174500" y="1673125"/>
            <a:ext cx="6795900" cy="2784600"/>
          </a:xfrm>
          <a:prstGeom prst="roundRect">
            <a:avLst>
              <a:gd name="adj" fmla="val 452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txBox="1">
            <a:spLocks noGrp="1"/>
          </p:cNvSpPr>
          <p:nvPr>
            <p:ph type="body" idx="1"/>
          </p:nvPr>
        </p:nvSpPr>
        <p:spPr>
          <a:xfrm>
            <a:off x="1364825" y="1728296"/>
            <a:ext cx="6414300" cy="2747400"/>
          </a:xfrm>
          <a:prstGeom prst="rect">
            <a:avLst/>
          </a:prstGeom>
        </p:spPr>
        <p:txBody>
          <a:bodyPr spcFirstLastPara="1" wrap="square" lIns="91425" tIns="91425" rIns="91425" bIns="91425" anchor="t" anchorCtr="0">
            <a:noAutofit/>
          </a:bodyPr>
          <a:lstStyle>
            <a:lvl1pPr marL="457200" lvl="0" indent="-323850" algn="ctr" rtl="0">
              <a:lnSpc>
                <a:spcPct val="100000"/>
              </a:lnSpc>
              <a:spcBef>
                <a:spcPts val="0"/>
              </a:spcBef>
              <a:spcAft>
                <a:spcPts val="0"/>
              </a:spcAft>
              <a:buSzPts val="1500"/>
              <a:buChar char="●"/>
              <a:defRPr sz="1200"/>
            </a:lvl1pPr>
            <a:lvl2pPr marL="914400" lvl="1" indent="-323850" algn="ctr" rtl="0">
              <a:lnSpc>
                <a:spcPct val="100000"/>
              </a:lnSpc>
              <a:spcBef>
                <a:spcPts val="0"/>
              </a:spcBef>
              <a:spcAft>
                <a:spcPts val="0"/>
              </a:spcAft>
              <a:buSzPts val="1500"/>
              <a:buChar char="○"/>
              <a:defRPr sz="1500"/>
            </a:lvl2pPr>
            <a:lvl3pPr marL="1371600" lvl="2" indent="-323850" algn="ctr" rtl="0">
              <a:lnSpc>
                <a:spcPct val="100000"/>
              </a:lnSpc>
              <a:spcBef>
                <a:spcPts val="0"/>
              </a:spcBef>
              <a:spcAft>
                <a:spcPts val="0"/>
              </a:spcAft>
              <a:buSzPts val="1500"/>
              <a:buChar char="■"/>
              <a:defRPr sz="1500"/>
            </a:lvl3pPr>
            <a:lvl4pPr marL="1828800" lvl="3" indent="-323850" algn="ctr" rtl="0">
              <a:lnSpc>
                <a:spcPct val="100000"/>
              </a:lnSpc>
              <a:spcBef>
                <a:spcPts val="0"/>
              </a:spcBef>
              <a:spcAft>
                <a:spcPts val="0"/>
              </a:spcAft>
              <a:buSzPts val="1500"/>
              <a:buChar char="●"/>
              <a:defRPr sz="1500"/>
            </a:lvl4pPr>
            <a:lvl5pPr marL="2286000" lvl="4" indent="-323850" algn="ctr" rtl="0">
              <a:lnSpc>
                <a:spcPct val="100000"/>
              </a:lnSpc>
              <a:spcBef>
                <a:spcPts val="0"/>
              </a:spcBef>
              <a:spcAft>
                <a:spcPts val="0"/>
              </a:spcAft>
              <a:buSzPts val="1500"/>
              <a:buChar char="○"/>
              <a:defRPr sz="1500"/>
            </a:lvl5pPr>
            <a:lvl6pPr marL="2743200" lvl="5" indent="-323850" algn="ctr" rtl="0">
              <a:lnSpc>
                <a:spcPct val="100000"/>
              </a:lnSpc>
              <a:spcBef>
                <a:spcPts val="0"/>
              </a:spcBef>
              <a:spcAft>
                <a:spcPts val="0"/>
              </a:spcAft>
              <a:buSzPts val="1500"/>
              <a:buChar char="■"/>
              <a:defRPr sz="1500"/>
            </a:lvl6pPr>
            <a:lvl7pPr marL="3200400" lvl="6" indent="-323850" algn="ctr" rtl="0">
              <a:lnSpc>
                <a:spcPct val="100000"/>
              </a:lnSpc>
              <a:spcBef>
                <a:spcPts val="0"/>
              </a:spcBef>
              <a:spcAft>
                <a:spcPts val="0"/>
              </a:spcAft>
              <a:buSzPts val="1500"/>
              <a:buChar char="●"/>
              <a:defRPr sz="1500"/>
            </a:lvl7pPr>
            <a:lvl8pPr marL="3657600" lvl="7" indent="-323850" algn="ctr" rtl="0">
              <a:lnSpc>
                <a:spcPct val="100000"/>
              </a:lnSpc>
              <a:spcBef>
                <a:spcPts val="0"/>
              </a:spcBef>
              <a:spcAft>
                <a:spcPts val="0"/>
              </a:spcAft>
              <a:buSzPts val="1500"/>
              <a:buChar char="○"/>
              <a:defRPr sz="1500"/>
            </a:lvl8pPr>
            <a:lvl9pPr marL="4114800" lvl="8" indent="-323850" algn="ctr" rtl="0">
              <a:lnSpc>
                <a:spcPct val="100000"/>
              </a:lnSpc>
              <a:spcBef>
                <a:spcPts val="0"/>
              </a:spcBef>
              <a:spcAft>
                <a:spcPts val="0"/>
              </a:spcAft>
              <a:buSzPts val="1500"/>
              <a:buChar char="■"/>
              <a:defRPr sz="1500"/>
            </a:lvl9pPr>
          </a:lstStyle>
          <a:p>
            <a:endParaRPr/>
          </a:p>
        </p:txBody>
      </p:sp>
      <p:sp>
        <p:nvSpPr>
          <p:cNvPr id="200" name="Google Shape;200;p4"/>
          <p:cNvSpPr/>
          <p:nvPr/>
        </p:nvSpPr>
        <p:spPr>
          <a:xfrm flipH="1">
            <a:off x="7032483" y="44518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1"/>
        <p:cNvGrpSpPr/>
        <p:nvPr/>
      </p:nvGrpSpPr>
      <p:grpSpPr>
        <a:xfrm>
          <a:off x="0" y="0"/>
          <a:ext cx="0" cy="0"/>
          <a:chOff x="0" y="0"/>
          <a:chExt cx="0" cy="0"/>
        </a:xfrm>
      </p:grpSpPr>
      <p:grpSp>
        <p:nvGrpSpPr>
          <p:cNvPr id="202" name="Google Shape;202;p5"/>
          <p:cNvGrpSpPr/>
          <p:nvPr/>
        </p:nvGrpSpPr>
        <p:grpSpPr>
          <a:xfrm>
            <a:off x="0" y="-9279"/>
            <a:ext cx="9144000" cy="5143640"/>
            <a:chOff x="0" y="-9279"/>
            <a:chExt cx="9144000" cy="5143640"/>
          </a:xfrm>
        </p:grpSpPr>
        <p:cxnSp>
          <p:nvCxnSpPr>
            <p:cNvPr id="203" name="Google Shape;203;p5"/>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04" name="Google Shape;204;p5"/>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05" name="Google Shape;205;p5"/>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06" name="Google Shape;206;p5"/>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07" name="Google Shape;207;p5"/>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08" name="Google Shape;208;p5"/>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09" name="Google Shape;209;p5"/>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10" name="Google Shape;210;p5"/>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11" name="Google Shape;211;p5"/>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12" name="Google Shape;212;p5"/>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13" name="Google Shape;213;p5"/>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14" name="Google Shape;214;p5"/>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15" name="Google Shape;215;p5"/>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16" name="Google Shape;216;p5"/>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17" name="Google Shape;217;p5"/>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218" name="Google Shape;218;p5"/>
            <p:cNvGrpSpPr/>
            <p:nvPr/>
          </p:nvGrpSpPr>
          <p:grpSpPr>
            <a:xfrm>
              <a:off x="254375" y="-9279"/>
              <a:ext cx="8644100" cy="5143640"/>
              <a:chOff x="330563" y="-180875"/>
              <a:chExt cx="8644100" cy="5349600"/>
            </a:xfrm>
          </p:grpSpPr>
          <p:cxnSp>
            <p:nvCxnSpPr>
              <p:cNvPr id="219" name="Google Shape;219;p5"/>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20" name="Google Shape;220;p5"/>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21" name="Google Shape;221;p5"/>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22" name="Google Shape;222;p5"/>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23" name="Google Shape;223;p5"/>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24" name="Google Shape;224;p5"/>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25" name="Google Shape;225;p5"/>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26" name="Google Shape;226;p5"/>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27" name="Google Shape;227;p5"/>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28" name="Google Shape;228;p5"/>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29" name="Google Shape;229;p5"/>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30" name="Google Shape;230;p5"/>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31" name="Google Shape;231;p5"/>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32" name="Google Shape;232;p5"/>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33" name="Google Shape;233;p5"/>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34" name="Google Shape;234;p5"/>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35" name="Google Shape;235;p5"/>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36" name="Google Shape;236;p5"/>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37" name="Google Shape;237;p5"/>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38" name="Google Shape;238;p5"/>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39" name="Google Shape;239;p5"/>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40" name="Google Shape;240;p5"/>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41" name="Google Shape;241;p5"/>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42" name="Google Shape;242;p5"/>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43" name="Google Shape;243;p5"/>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44" name="Google Shape;244;p5"/>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245" name="Google Shape;245;p5"/>
          <p:cNvSpPr/>
          <p:nvPr/>
        </p:nvSpPr>
        <p:spPr>
          <a:xfrm rot="-1562623">
            <a:off x="154302" y="3107738"/>
            <a:ext cx="737553" cy="1228826"/>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7" name="Google Shape;247;p5"/>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248" name="Google Shape;248;p5"/>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txBox="1">
            <a:spLocks noGrp="1"/>
          </p:cNvSpPr>
          <p:nvPr>
            <p:ph type="ctrTitle"/>
          </p:nvPr>
        </p:nvSpPr>
        <p:spPr>
          <a:xfrm>
            <a:off x="2616950" y="445175"/>
            <a:ext cx="39102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3" name="Google Shape;253;p5"/>
          <p:cNvSpPr txBox="1">
            <a:spLocks noGrp="1"/>
          </p:cNvSpPr>
          <p:nvPr>
            <p:ph type="ctrTitle" idx="2"/>
          </p:nvPr>
        </p:nvSpPr>
        <p:spPr>
          <a:xfrm>
            <a:off x="1835600" y="2843307"/>
            <a:ext cx="22263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254" name="Google Shape;254;p5"/>
          <p:cNvSpPr txBox="1">
            <a:spLocks noGrp="1"/>
          </p:cNvSpPr>
          <p:nvPr>
            <p:ph type="subTitle" idx="1"/>
          </p:nvPr>
        </p:nvSpPr>
        <p:spPr>
          <a:xfrm>
            <a:off x="1835550" y="3197541"/>
            <a:ext cx="2226300" cy="9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255" name="Google Shape;255;p5"/>
          <p:cNvSpPr txBox="1">
            <a:spLocks noGrp="1"/>
          </p:cNvSpPr>
          <p:nvPr>
            <p:ph type="ctrTitle" idx="3"/>
          </p:nvPr>
        </p:nvSpPr>
        <p:spPr>
          <a:xfrm>
            <a:off x="5082125" y="2843307"/>
            <a:ext cx="2226300" cy="471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200" b="0"/>
            </a:lvl1pPr>
            <a:lvl2pPr lvl="1" algn="ctr" rtl="0">
              <a:spcBef>
                <a:spcPts val="0"/>
              </a:spcBef>
              <a:spcAft>
                <a:spcPts val="0"/>
              </a:spcAft>
              <a:buSzPts val="1800"/>
              <a:buFont typeface="Passion One"/>
              <a:buNone/>
              <a:defRPr sz="1800">
                <a:latin typeface="Passion One"/>
                <a:ea typeface="Passion One"/>
                <a:cs typeface="Passion One"/>
                <a:sym typeface="Passion One"/>
              </a:defRPr>
            </a:lvl2pPr>
            <a:lvl3pPr lvl="2" algn="ctr" rtl="0">
              <a:spcBef>
                <a:spcPts val="0"/>
              </a:spcBef>
              <a:spcAft>
                <a:spcPts val="0"/>
              </a:spcAft>
              <a:buSzPts val="1800"/>
              <a:buFont typeface="Passion One"/>
              <a:buNone/>
              <a:defRPr sz="1800">
                <a:latin typeface="Passion One"/>
                <a:ea typeface="Passion One"/>
                <a:cs typeface="Passion One"/>
                <a:sym typeface="Passion One"/>
              </a:defRPr>
            </a:lvl3pPr>
            <a:lvl4pPr lvl="3" algn="ctr" rtl="0">
              <a:spcBef>
                <a:spcPts val="0"/>
              </a:spcBef>
              <a:spcAft>
                <a:spcPts val="0"/>
              </a:spcAft>
              <a:buSzPts val="1800"/>
              <a:buFont typeface="Passion One"/>
              <a:buNone/>
              <a:defRPr sz="1800">
                <a:latin typeface="Passion One"/>
                <a:ea typeface="Passion One"/>
                <a:cs typeface="Passion One"/>
                <a:sym typeface="Passion One"/>
              </a:defRPr>
            </a:lvl4pPr>
            <a:lvl5pPr lvl="4" algn="ctr" rtl="0">
              <a:spcBef>
                <a:spcPts val="0"/>
              </a:spcBef>
              <a:spcAft>
                <a:spcPts val="0"/>
              </a:spcAft>
              <a:buSzPts val="1800"/>
              <a:buFont typeface="Passion One"/>
              <a:buNone/>
              <a:defRPr sz="1800">
                <a:latin typeface="Passion One"/>
                <a:ea typeface="Passion One"/>
                <a:cs typeface="Passion One"/>
                <a:sym typeface="Passion One"/>
              </a:defRPr>
            </a:lvl5pPr>
            <a:lvl6pPr lvl="5" algn="ctr" rtl="0">
              <a:spcBef>
                <a:spcPts val="0"/>
              </a:spcBef>
              <a:spcAft>
                <a:spcPts val="0"/>
              </a:spcAft>
              <a:buSzPts val="1800"/>
              <a:buFont typeface="Passion One"/>
              <a:buNone/>
              <a:defRPr sz="1800">
                <a:latin typeface="Passion One"/>
                <a:ea typeface="Passion One"/>
                <a:cs typeface="Passion One"/>
                <a:sym typeface="Passion One"/>
              </a:defRPr>
            </a:lvl6pPr>
            <a:lvl7pPr lvl="6" algn="ctr" rtl="0">
              <a:spcBef>
                <a:spcPts val="0"/>
              </a:spcBef>
              <a:spcAft>
                <a:spcPts val="0"/>
              </a:spcAft>
              <a:buSzPts val="1800"/>
              <a:buFont typeface="Passion One"/>
              <a:buNone/>
              <a:defRPr sz="1800">
                <a:latin typeface="Passion One"/>
                <a:ea typeface="Passion One"/>
                <a:cs typeface="Passion One"/>
                <a:sym typeface="Passion One"/>
              </a:defRPr>
            </a:lvl7pPr>
            <a:lvl8pPr lvl="7" algn="ctr" rtl="0">
              <a:spcBef>
                <a:spcPts val="0"/>
              </a:spcBef>
              <a:spcAft>
                <a:spcPts val="0"/>
              </a:spcAft>
              <a:buSzPts val="1800"/>
              <a:buFont typeface="Passion One"/>
              <a:buNone/>
              <a:defRPr sz="1800">
                <a:latin typeface="Passion One"/>
                <a:ea typeface="Passion One"/>
                <a:cs typeface="Passion One"/>
                <a:sym typeface="Passion One"/>
              </a:defRPr>
            </a:lvl8pPr>
            <a:lvl9pPr lvl="8" algn="ctr" rtl="0">
              <a:spcBef>
                <a:spcPts val="0"/>
              </a:spcBef>
              <a:spcAft>
                <a:spcPts val="0"/>
              </a:spcAft>
              <a:buSzPts val="1800"/>
              <a:buFont typeface="Passion One"/>
              <a:buNone/>
              <a:defRPr sz="1800">
                <a:latin typeface="Passion One"/>
                <a:ea typeface="Passion One"/>
                <a:cs typeface="Passion One"/>
                <a:sym typeface="Passion One"/>
              </a:defRPr>
            </a:lvl9pPr>
          </a:lstStyle>
          <a:p>
            <a:endParaRPr/>
          </a:p>
        </p:txBody>
      </p:sp>
      <p:sp>
        <p:nvSpPr>
          <p:cNvPr id="256" name="Google Shape;256;p5"/>
          <p:cNvSpPr txBox="1">
            <a:spLocks noGrp="1"/>
          </p:cNvSpPr>
          <p:nvPr>
            <p:ph type="subTitle" idx="4"/>
          </p:nvPr>
        </p:nvSpPr>
        <p:spPr>
          <a:xfrm>
            <a:off x="5082050" y="3197541"/>
            <a:ext cx="2226300" cy="9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7"/>
        <p:cNvGrpSpPr/>
        <p:nvPr/>
      </p:nvGrpSpPr>
      <p:grpSpPr>
        <a:xfrm>
          <a:off x="0" y="0"/>
          <a:ext cx="0" cy="0"/>
          <a:chOff x="0" y="0"/>
          <a:chExt cx="0" cy="0"/>
        </a:xfrm>
      </p:grpSpPr>
      <p:grpSp>
        <p:nvGrpSpPr>
          <p:cNvPr id="258" name="Google Shape;258;p6"/>
          <p:cNvGrpSpPr/>
          <p:nvPr/>
        </p:nvGrpSpPr>
        <p:grpSpPr>
          <a:xfrm>
            <a:off x="0" y="-9279"/>
            <a:ext cx="9144000" cy="5143640"/>
            <a:chOff x="0" y="-9279"/>
            <a:chExt cx="9144000" cy="5143640"/>
          </a:xfrm>
        </p:grpSpPr>
        <p:cxnSp>
          <p:nvCxnSpPr>
            <p:cNvPr id="259" name="Google Shape;259;p6"/>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60" name="Google Shape;260;p6"/>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61" name="Google Shape;261;p6"/>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62" name="Google Shape;262;p6"/>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63" name="Google Shape;263;p6"/>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64" name="Google Shape;264;p6"/>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65" name="Google Shape;265;p6"/>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66" name="Google Shape;266;p6"/>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67" name="Google Shape;267;p6"/>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68" name="Google Shape;268;p6"/>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69" name="Google Shape;269;p6"/>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70" name="Google Shape;270;p6"/>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71" name="Google Shape;271;p6"/>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72" name="Google Shape;272;p6"/>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273" name="Google Shape;273;p6"/>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274" name="Google Shape;274;p6"/>
            <p:cNvGrpSpPr/>
            <p:nvPr/>
          </p:nvGrpSpPr>
          <p:grpSpPr>
            <a:xfrm>
              <a:off x="254375" y="-9279"/>
              <a:ext cx="8644100" cy="5143640"/>
              <a:chOff x="330563" y="-180875"/>
              <a:chExt cx="8644100" cy="5349600"/>
            </a:xfrm>
          </p:grpSpPr>
          <p:cxnSp>
            <p:nvCxnSpPr>
              <p:cNvPr id="275" name="Google Shape;275;p6"/>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76" name="Google Shape;276;p6"/>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77" name="Google Shape;277;p6"/>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78" name="Google Shape;278;p6"/>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79" name="Google Shape;279;p6"/>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80" name="Google Shape;280;p6"/>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81" name="Google Shape;281;p6"/>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82" name="Google Shape;282;p6"/>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83" name="Google Shape;283;p6"/>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84" name="Google Shape;284;p6"/>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85" name="Google Shape;285;p6"/>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86" name="Google Shape;286;p6"/>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87" name="Google Shape;287;p6"/>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88" name="Google Shape;288;p6"/>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89" name="Google Shape;289;p6"/>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90" name="Google Shape;290;p6"/>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91" name="Google Shape;291;p6"/>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92" name="Google Shape;292;p6"/>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93" name="Google Shape;293;p6"/>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94" name="Google Shape;294;p6"/>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95" name="Google Shape;295;p6"/>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96" name="Google Shape;296;p6"/>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97" name="Google Shape;297;p6"/>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98" name="Google Shape;298;p6"/>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299" name="Google Shape;299;p6"/>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00" name="Google Shape;300;p6"/>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301" name="Google Shape;301;p6"/>
          <p:cNvSpPr/>
          <p:nvPr/>
        </p:nvSpPr>
        <p:spPr>
          <a:xfrm rot="-2108708">
            <a:off x="239979" y="2682166"/>
            <a:ext cx="737559" cy="1228835"/>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rot="2848518">
            <a:off x="7975113" y="1435777"/>
            <a:ext cx="696838" cy="1061543"/>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pic>
        <p:nvPicPr>
          <p:cNvPr id="309" name="Google Shape;309;p6"/>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310" name="Google Shape;310;p6"/>
          <p:cNvSpPr/>
          <p:nvPr/>
        </p:nvSpPr>
        <p:spPr>
          <a:xfrm>
            <a:off x="533850" y="44518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1"/>
        <p:cNvGrpSpPr/>
        <p:nvPr/>
      </p:nvGrpSpPr>
      <p:grpSpPr>
        <a:xfrm>
          <a:off x="0" y="0"/>
          <a:ext cx="0" cy="0"/>
          <a:chOff x="0" y="0"/>
          <a:chExt cx="0" cy="0"/>
        </a:xfrm>
      </p:grpSpPr>
      <p:grpSp>
        <p:nvGrpSpPr>
          <p:cNvPr id="312" name="Google Shape;312;p7"/>
          <p:cNvGrpSpPr/>
          <p:nvPr/>
        </p:nvGrpSpPr>
        <p:grpSpPr>
          <a:xfrm>
            <a:off x="0" y="-9279"/>
            <a:ext cx="9144000" cy="5143640"/>
            <a:chOff x="0" y="-9279"/>
            <a:chExt cx="9144000" cy="5143640"/>
          </a:xfrm>
        </p:grpSpPr>
        <p:cxnSp>
          <p:nvCxnSpPr>
            <p:cNvPr id="313" name="Google Shape;313;p7"/>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14" name="Google Shape;314;p7"/>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15" name="Google Shape;315;p7"/>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16" name="Google Shape;316;p7"/>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17" name="Google Shape;317;p7"/>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18" name="Google Shape;318;p7"/>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19" name="Google Shape;319;p7"/>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20" name="Google Shape;320;p7"/>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21" name="Google Shape;321;p7"/>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22" name="Google Shape;322;p7"/>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23" name="Google Shape;323;p7"/>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24" name="Google Shape;324;p7"/>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25" name="Google Shape;325;p7"/>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26" name="Google Shape;326;p7"/>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27" name="Google Shape;327;p7"/>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328" name="Google Shape;328;p7"/>
            <p:cNvGrpSpPr/>
            <p:nvPr/>
          </p:nvGrpSpPr>
          <p:grpSpPr>
            <a:xfrm>
              <a:off x="254375" y="-9279"/>
              <a:ext cx="8644100" cy="5143640"/>
              <a:chOff x="330563" y="-180875"/>
              <a:chExt cx="8644100" cy="5349600"/>
            </a:xfrm>
          </p:grpSpPr>
          <p:cxnSp>
            <p:nvCxnSpPr>
              <p:cNvPr id="329" name="Google Shape;329;p7"/>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30" name="Google Shape;330;p7"/>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31" name="Google Shape;331;p7"/>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32" name="Google Shape;332;p7"/>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33" name="Google Shape;333;p7"/>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34" name="Google Shape;334;p7"/>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35" name="Google Shape;335;p7"/>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36" name="Google Shape;336;p7"/>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37" name="Google Shape;337;p7"/>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38" name="Google Shape;338;p7"/>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39" name="Google Shape;339;p7"/>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40" name="Google Shape;340;p7"/>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41" name="Google Shape;341;p7"/>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42" name="Google Shape;342;p7"/>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43" name="Google Shape;343;p7"/>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44" name="Google Shape;344;p7"/>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45" name="Google Shape;345;p7"/>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46" name="Google Shape;346;p7"/>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47" name="Google Shape;347;p7"/>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48" name="Google Shape;348;p7"/>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49" name="Google Shape;349;p7"/>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50" name="Google Shape;350;p7"/>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51" name="Google Shape;351;p7"/>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52" name="Google Shape;352;p7"/>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53" name="Google Shape;353;p7"/>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54" name="Google Shape;354;p7"/>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355" name="Google Shape;355;p7"/>
          <p:cNvSpPr/>
          <p:nvPr/>
        </p:nvSpPr>
        <p:spPr>
          <a:xfrm rot="2848518">
            <a:off x="7959512" y="3577752"/>
            <a:ext cx="696838" cy="1061543"/>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pic>
        <p:nvPicPr>
          <p:cNvPr id="362" name="Google Shape;362;p7"/>
          <p:cNvPicPr preferRelativeResize="0"/>
          <p:nvPr/>
        </p:nvPicPr>
        <p:blipFill rotWithShape="1">
          <a:blip r:embed="rId2">
            <a:alphaModFix/>
          </a:blip>
          <a:srcRect l="7663" t="25024" r="8118" b="10397"/>
          <a:stretch/>
        </p:blipFill>
        <p:spPr>
          <a:xfrm>
            <a:off x="701100" y="1287025"/>
            <a:ext cx="7701326" cy="3321575"/>
          </a:xfrm>
          <a:prstGeom prst="rect">
            <a:avLst/>
          </a:prstGeom>
          <a:noFill/>
          <a:ln>
            <a:noFill/>
          </a:ln>
        </p:spPr>
      </p:pic>
      <p:sp>
        <p:nvSpPr>
          <p:cNvPr id="363" name="Google Shape;363;p7"/>
          <p:cNvSpPr txBox="1">
            <a:spLocks noGrp="1"/>
          </p:cNvSpPr>
          <p:nvPr>
            <p:ph type="body" idx="1"/>
          </p:nvPr>
        </p:nvSpPr>
        <p:spPr>
          <a:xfrm>
            <a:off x="1078500" y="1847789"/>
            <a:ext cx="3885600" cy="2453400"/>
          </a:xfrm>
          <a:prstGeom prst="rect">
            <a:avLst/>
          </a:prstGeom>
        </p:spPr>
        <p:txBody>
          <a:bodyPr spcFirstLastPara="1" wrap="square" lIns="91425" tIns="91425" rIns="91425" bIns="91425" anchor="ctr" anchorCtr="0">
            <a:noAutofit/>
          </a:bodyPr>
          <a:lstStyle>
            <a:lvl1pPr marL="457200" lvl="0" indent="-323850" rtl="0">
              <a:lnSpc>
                <a:spcPct val="100000"/>
              </a:lnSpc>
              <a:spcBef>
                <a:spcPts val="0"/>
              </a:spcBef>
              <a:spcAft>
                <a:spcPts val="0"/>
              </a:spcAft>
              <a:buSzPts val="1500"/>
              <a:buChar char="●"/>
              <a:defRPr sz="1400"/>
            </a:lvl1pPr>
            <a:lvl2pPr marL="914400" lvl="1" indent="-323850" rtl="0">
              <a:lnSpc>
                <a:spcPct val="100000"/>
              </a:lnSpc>
              <a:spcBef>
                <a:spcPts val="0"/>
              </a:spcBef>
              <a:spcAft>
                <a:spcPts val="0"/>
              </a:spcAft>
              <a:buSzPts val="1500"/>
              <a:buChar char="○"/>
              <a:defRPr sz="1500"/>
            </a:lvl2pPr>
            <a:lvl3pPr marL="1371600" lvl="2" indent="-323850" rtl="0">
              <a:lnSpc>
                <a:spcPct val="100000"/>
              </a:lnSpc>
              <a:spcBef>
                <a:spcPts val="0"/>
              </a:spcBef>
              <a:spcAft>
                <a:spcPts val="0"/>
              </a:spcAft>
              <a:buSzPts val="1500"/>
              <a:buChar char="■"/>
              <a:defRPr sz="1500"/>
            </a:lvl3pPr>
            <a:lvl4pPr marL="1828800" lvl="3" indent="-323850" rtl="0">
              <a:lnSpc>
                <a:spcPct val="100000"/>
              </a:lnSpc>
              <a:spcBef>
                <a:spcPts val="0"/>
              </a:spcBef>
              <a:spcAft>
                <a:spcPts val="0"/>
              </a:spcAft>
              <a:buSzPts val="1500"/>
              <a:buChar char="●"/>
              <a:defRPr sz="1500"/>
            </a:lvl4pPr>
            <a:lvl5pPr marL="2286000" lvl="4" indent="-323850" rtl="0">
              <a:lnSpc>
                <a:spcPct val="100000"/>
              </a:lnSpc>
              <a:spcBef>
                <a:spcPts val="0"/>
              </a:spcBef>
              <a:spcAft>
                <a:spcPts val="0"/>
              </a:spcAft>
              <a:buSzPts val="1500"/>
              <a:buChar char="○"/>
              <a:defRPr sz="1500"/>
            </a:lvl5pPr>
            <a:lvl6pPr marL="2743200" lvl="5" indent="-323850" rtl="0">
              <a:lnSpc>
                <a:spcPct val="100000"/>
              </a:lnSpc>
              <a:spcBef>
                <a:spcPts val="0"/>
              </a:spcBef>
              <a:spcAft>
                <a:spcPts val="0"/>
              </a:spcAft>
              <a:buSzPts val="1500"/>
              <a:buChar char="■"/>
              <a:defRPr sz="1500"/>
            </a:lvl6pPr>
            <a:lvl7pPr marL="3200400" lvl="6" indent="-323850" rtl="0">
              <a:lnSpc>
                <a:spcPct val="100000"/>
              </a:lnSpc>
              <a:spcBef>
                <a:spcPts val="0"/>
              </a:spcBef>
              <a:spcAft>
                <a:spcPts val="0"/>
              </a:spcAft>
              <a:buSzPts val="1500"/>
              <a:buChar char="●"/>
              <a:defRPr sz="1500"/>
            </a:lvl7pPr>
            <a:lvl8pPr marL="3657600" lvl="7" indent="-323850" rtl="0">
              <a:lnSpc>
                <a:spcPct val="100000"/>
              </a:lnSpc>
              <a:spcBef>
                <a:spcPts val="0"/>
              </a:spcBef>
              <a:spcAft>
                <a:spcPts val="0"/>
              </a:spcAft>
              <a:buSzPts val="1500"/>
              <a:buChar char="○"/>
              <a:defRPr sz="1500"/>
            </a:lvl8pPr>
            <a:lvl9pPr marL="4114800" lvl="8" indent="-323850" rtl="0">
              <a:lnSpc>
                <a:spcPct val="100000"/>
              </a:lnSpc>
              <a:spcBef>
                <a:spcPts val="0"/>
              </a:spcBef>
              <a:spcAft>
                <a:spcPts val="0"/>
              </a:spcAft>
              <a:buSzPts val="1500"/>
              <a:buChar char="■"/>
              <a:defRPr sz="1500"/>
            </a:lvl9pPr>
          </a:lstStyle>
          <a:p>
            <a:endParaRPr/>
          </a:p>
        </p:txBody>
      </p:sp>
      <p:sp>
        <p:nvSpPr>
          <p:cNvPr id="364" name="Google Shape;364;p7"/>
          <p:cNvSpPr/>
          <p:nvPr/>
        </p:nvSpPr>
        <p:spPr>
          <a:xfrm rot="-398126">
            <a:off x="19101" y="1352143"/>
            <a:ext cx="737549" cy="1228819"/>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flipH="1">
            <a:off x="1613636" y="34663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7"/>
          <p:cNvGrpSpPr/>
          <p:nvPr/>
        </p:nvGrpSpPr>
        <p:grpSpPr>
          <a:xfrm flipH="1">
            <a:off x="8090691" y="1084584"/>
            <a:ext cx="580547" cy="528926"/>
            <a:chOff x="7953250" y="1084584"/>
            <a:chExt cx="580547" cy="528926"/>
          </a:xfrm>
        </p:grpSpPr>
        <p:sp>
          <p:nvSpPr>
            <p:cNvPr id="367" name="Google Shape;367;p7"/>
            <p:cNvSpPr/>
            <p:nvPr/>
          </p:nvSpPr>
          <p:spPr>
            <a:xfrm>
              <a:off x="7953250" y="1084584"/>
              <a:ext cx="580547" cy="528926"/>
            </a:xfrm>
            <a:custGeom>
              <a:avLst/>
              <a:gdLst/>
              <a:ahLst/>
              <a:cxnLst/>
              <a:rect l="l" t="t" r="r" b="b"/>
              <a:pathLst>
                <a:path w="7850" h="7152" extrusionOk="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8109222"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8362297"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8182068" y="1377226"/>
              <a:ext cx="122174" cy="49402"/>
            </a:xfrm>
            <a:custGeom>
              <a:avLst/>
              <a:gdLst/>
              <a:ahLst/>
              <a:cxnLst/>
              <a:rect l="l" t="t" r="r" b="b"/>
              <a:pathLst>
                <a:path w="1652" h="668" fill="none" extrusionOk="0">
                  <a:moveTo>
                    <a:pt x="0" y="1"/>
                  </a:moveTo>
                  <a:cubicBezTo>
                    <a:pt x="0" y="1"/>
                    <a:pt x="946" y="667"/>
                    <a:pt x="1652" y="1"/>
                  </a:cubicBez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1"/>
        <p:cNvGrpSpPr/>
        <p:nvPr/>
      </p:nvGrpSpPr>
      <p:grpSpPr>
        <a:xfrm>
          <a:off x="0" y="0"/>
          <a:ext cx="0" cy="0"/>
          <a:chOff x="0" y="0"/>
          <a:chExt cx="0" cy="0"/>
        </a:xfrm>
      </p:grpSpPr>
      <p:grpSp>
        <p:nvGrpSpPr>
          <p:cNvPr id="372" name="Google Shape;372;p8"/>
          <p:cNvGrpSpPr/>
          <p:nvPr/>
        </p:nvGrpSpPr>
        <p:grpSpPr>
          <a:xfrm>
            <a:off x="0" y="-9279"/>
            <a:ext cx="9144000" cy="5143640"/>
            <a:chOff x="0" y="-9279"/>
            <a:chExt cx="9144000" cy="5143640"/>
          </a:xfrm>
        </p:grpSpPr>
        <p:cxnSp>
          <p:nvCxnSpPr>
            <p:cNvPr id="373" name="Google Shape;373;p8"/>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74" name="Google Shape;374;p8"/>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75" name="Google Shape;375;p8"/>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76" name="Google Shape;376;p8"/>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77" name="Google Shape;377;p8"/>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78" name="Google Shape;378;p8"/>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79" name="Google Shape;379;p8"/>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80" name="Google Shape;380;p8"/>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81" name="Google Shape;381;p8"/>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82" name="Google Shape;382;p8"/>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83" name="Google Shape;383;p8"/>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84" name="Google Shape;384;p8"/>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85" name="Google Shape;385;p8"/>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86" name="Google Shape;386;p8"/>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387" name="Google Shape;387;p8"/>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388" name="Google Shape;388;p8"/>
            <p:cNvGrpSpPr/>
            <p:nvPr/>
          </p:nvGrpSpPr>
          <p:grpSpPr>
            <a:xfrm>
              <a:off x="254375" y="-9279"/>
              <a:ext cx="8644100" cy="5143640"/>
              <a:chOff x="330563" y="-180875"/>
              <a:chExt cx="8644100" cy="5349600"/>
            </a:xfrm>
          </p:grpSpPr>
          <p:cxnSp>
            <p:nvCxnSpPr>
              <p:cNvPr id="389" name="Google Shape;389;p8"/>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90" name="Google Shape;390;p8"/>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91" name="Google Shape;391;p8"/>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92" name="Google Shape;392;p8"/>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93" name="Google Shape;393;p8"/>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94" name="Google Shape;394;p8"/>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95" name="Google Shape;395;p8"/>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96" name="Google Shape;396;p8"/>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97" name="Google Shape;397;p8"/>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98" name="Google Shape;398;p8"/>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399" name="Google Shape;399;p8"/>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00" name="Google Shape;400;p8"/>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01" name="Google Shape;401;p8"/>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02" name="Google Shape;402;p8"/>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03" name="Google Shape;403;p8"/>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04" name="Google Shape;404;p8"/>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05" name="Google Shape;405;p8"/>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06" name="Google Shape;406;p8"/>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07" name="Google Shape;407;p8"/>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08" name="Google Shape;408;p8"/>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09" name="Google Shape;409;p8"/>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10" name="Google Shape;410;p8"/>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11" name="Google Shape;411;p8"/>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12" name="Google Shape;412;p8"/>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13" name="Google Shape;413;p8"/>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14" name="Google Shape;414;p8"/>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415" name="Google Shape;415;p8"/>
          <p:cNvSpPr/>
          <p:nvPr/>
        </p:nvSpPr>
        <p:spPr>
          <a:xfrm rot="538055" flipH="1">
            <a:off x="7641965" y="775942"/>
            <a:ext cx="737546" cy="1228814"/>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rot="2700000">
            <a:off x="7530642" y="3527009"/>
            <a:ext cx="696833" cy="1061535"/>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1460958" y="552433"/>
            <a:ext cx="6232179"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694333" y="3417438"/>
            <a:ext cx="68" cy="1419"/>
          </a:xfrm>
          <a:custGeom>
            <a:avLst/>
            <a:gdLst/>
            <a:ahLst/>
            <a:cxnLst/>
            <a:rect l="l" t="t" r="r" b="b"/>
            <a:pathLst>
              <a:path w="1" h="21" extrusionOk="0">
                <a:moveTo>
                  <a:pt x="1" y="21"/>
                </a:moveTo>
                <a:lnTo>
                  <a:pt x="1" y="1"/>
                </a:lnTo>
                <a:cubicBezTo>
                  <a:pt x="1" y="11"/>
                  <a:pt x="1" y="11"/>
                  <a:pt x="1" y="11"/>
                </a:cubicBezTo>
                <a:cubicBezTo>
                  <a:pt x="1" y="21"/>
                  <a:pt x="1" y="21"/>
                  <a:pt x="1" y="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a:off x="7694333" y="3492021"/>
            <a:ext cx="743" cy="6148"/>
          </a:xfrm>
          <a:custGeom>
            <a:avLst/>
            <a:gdLst/>
            <a:ahLst/>
            <a:cxnLst/>
            <a:rect l="l" t="t" r="r" b="b"/>
            <a:pathLst>
              <a:path w="11" h="91" extrusionOk="0">
                <a:moveTo>
                  <a:pt x="11" y="1"/>
                </a:moveTo>
                <a:cubicBezTo>
                  <a:pt x="1" y="11"/>
                  <a:pt x="1" y="31"/>
                  <a:pt x="1" y="51"/>
                </a:cubicBezTo>
                <a:cubicBezTo>
                  <a:pt x="1" y="61"/>
                  <a:pt x="1" y="80"/>
                  <a:pt x="11" y="90"/>
                </a:cubicBezTo>
                <a:lnTo>
                  <a:pt x="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7694333" y="3568022"/>
            <a:ext cx="1419" cy="8107"/>
          </a:xfrm>
          <a:custGeom>
            <a:avLst/>
            <a:gdLst/>
            <a:ahLst/>
            <a:cxnLst/>
            <a:rect l="l" t="t" r="r" b="b"/>
            <a:pathLst>
              <a:path w="21" h="120" extrusionOk="0">
                <a:moveTo>
                  <a:pt x="20" y="0"/>
                </a:moveTo>
                <a:cubicBezTo>
                  <a:pt x="1" y="20"/>
                  <a:pt x="1" y="40"/>
                  <a:pt x="1" y="60"/>
                </a:cubicBezTo>
                <a:cubicBezTo>
                  <a:pt x="1" y="80"/>
                  <a:pt x="1" y="99"/>
                  <a:pt x="20" y="119"/>
                </a:cubicBezTo>
                <a:lnTo>
                  <a:pt x="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7694333" y="3643955"/>
            <a:ext cx="2094" cy="10134"/>
          </a:xfrm>
          <a:custGeom>
            <a:avLst/>
            <a:gdLst/>
            <a:ahLst/>
            <a:cxnLst/>
            <a:rect l="l" t="t" r="r" b="b"/>
            <a:pathLst>
              <a:path w="31" h="150" extrusionOk="0">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7694333" y="3720565"/>
            <a:ext cx="2770" cy="10809"/>
          </a:xfrm>
          <a:custGeom>
            <a:avLst/>
            <a:gdLst/>
            <a:ahLst/>
            <a:cxnLst/>
            <a:rect l="l" t="t" r="r" b="b"/>
            <a:pathLst>
              <a:path w="41" h="160" extrusionOk="0">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7694333" y="3796498"/>
            <a:ext cx="3445" cy="12160"/>
          </a:xfrm>
          <a:custGeom>
            <a:avLst/>
            <a:gdLst/>
            <a:ahLst/>
            <a:cxnLst/>
            <a:rect l="l" t="t" r="r" b="b"/>
            <a:pathLst>
              <a:path w="51" h="180" extrusionOk="0">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7694333" y="3873107"/>
            <a:ext cx="4121" cy="12836"/>
          </a:xfrm>
          <a:custGeom>
            <a:avLst/>
            <a:gdLst/>
            <a:ahLst/>
            <a:cxnLst/>
            <a:rect l="l" t="t" r="r" b="b"/>
            <a:pathLst>
              <a:path w="61" h="190" extrusionOk="0">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7694333" y="3949716"/>
            <a:ext cx="4797" cy="13511"/>
          </a:xfrm>
          <a:custGeom>
            <a:avLst/>
            <a:gdLst/>
            <a:ahLst/>
            <a:cxnLst/>
            <a:rect l="l" t="t" r="r" b="b"/>
            <a:pathLst>
              <a:path w="71" h="200" extrusionOk="0">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7694333" y="4026325"/>
            <a:ext cx="5472" cy="13511"/>
          </a:xfrm>
          <a:custGeom>
            <a:avLst/>
            <a:gdLst/>
            <a:ahLst/>
            <a:cxnLst/>
            <a:rect l="l" t="t" r="r" b="b"/>
            <a:pathLst>
              <a:path w="81" h="200" extrusionOk="0">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7694333" y="4102935"/>
            <a:ext cx="6148" cy="14187"/>
          </a:xfrm>
          <a:custGeom>
            <a:avLst/>
            <a:gdLst/>
            <a:ahLst/>
            <a:cxnLst/>
            <a:rect l="l" t="t" r="r" b="b"/>
            <a:pathLst>
              <a:path w="91" h="210" extrusionOk="0">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7694333" y="4179544"/>
            <a:ext cx="6823" cy="14863"/>
          </a:xfrm>
          <a:custGeom>
            <a:avLst/>
            <a:gdLst/>
            <a:ahLst/>
            <a:cxnLst/>
            <a:rect l="l" t="t" r="r" b="b"/>
            <a:pathLst>
              <a:path w="101" h="220" extrusionOk="0">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7694333" y="4256153"/>
            <a:ext cx="6823" cy="14863"/>
          </a:xfrm>
          <a:custGeom>
            <a:avLst/>
            <a:gdLst/>
            <a:ahLst/>
            <a:cxnLst/>
            <a:rect l="l" t="t" r="r" b="b"/>
            <a:pathLst>
              <a:path w="101" h="220" extrusionOk="0">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8"/>
          <p:cNvSpPr/>
          <p:nvPr/>
        </p:nvSpPr>
        <p:spPr>
          <a:xfrm>
            <a:off x="7694333" y="4333437"/>
            <a:ext cx="7431" cy="14863"/>
          </a:xfrm>
          <a:custGeom>
            <a:avLst/>
            <a:gdLst/>
            <a:ahLst/>
            <a:cxnLst/>
            <a:rect l="l" t="t" r="r" b="b"/>
            <a:pathLst>
              <a:path w="110" h="220" extrusionOk="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8"/>
          <p:cNvSpPr/>
          <p:nvPr/>
        </p:nvSpPr>
        <p:spPr>
          <a:xfrm>
            <a:off x="7694333" y="4410047"/>
            <a:ext cx="8107" cy="14863"/>
          </a:xfrm>
          <a:custGeom>
            <a:avLst/>
            <a:gdLst/>
            <a:ahLst/>
            <a:cxnLst/>
            <a:rect l="l" t="t" r="r" b="b"/>
            <a:pathLst>
              <a:path w="120" h="220" extrusionOk="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7694333" y="4486723"/>
            <a:ext cx="8782" cy="14795"/>
          </a:xfrm>
          <a:custGeom>
            <a:avLst/>
            <a:gdLst/>
            <a:ahLst/>
            <a:cxnLst/>
            <a:rect l="l" t="t" r="r" b="b"/>
            <a:pathLst>
              <a:path w="130" h="219" extrusionOk="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1440151" y="552433"/>
            <a:ext cx="6263729"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8"/>
          <p:cNvSpPr/>
          <p:nvPr/>
        </p:nvSpPr>
        <p:spPr>
          <a:xfrm>
            <a:off x="685181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8"/>
          <p:cNvSpPr/>
          <p:nvPr/>
        </p:nvSpPr>
        <p:spPr>
          <a:xfrm>
            <a:off x="708061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730941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7" name="Google Shape;437;p8"/>
          <p:cNvPicPr preferRelativeResize="0"/>
          <p:nvPr/>
        </p:nvPicPr>
        <p:blipFill rotWithShape="1">
          <a:blip r:embed="rId2">
            <a:alphaModFix/>
          </a:blip>
          <a:srcRect l="15881" t="21982" r="15956" b="10399"/>
          <a:stretch/>
        </p:blipFill>
        <p:spPr>
          <a:xfrm>
            <a:off x="1452500" y="1130750"/>
            <a:ext cx="6232877" cy="3477851"/>
          </a:xfrm>
          <a:prstGeom prst="rect">
            <a:avLst/>
          </a:prstGeom>
          <a:noFill/>
          <a:ln>
            <a:noFill/>
          </a:ln>
        </p:spPr>
      </p:pic>
      <p:sp>
        <p:nvSpPr>
          <p:cNvPr id="438" name="Google Shape;438;p8"/>
          <p:cNvSpPr txBox="1">
            <a:spLocks noGrp="1"/>
          </p:cNvSpPr>
          <p:nvPr>
            <p:ph type="title"/>
          </p:nvPr>
        </p:nvSpPr>
        <p:spPr>
          <a:xfrm>
            <a:off x="1008700" y="1963425"/>
            <a:ext cx="7127100" cy="18570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9"/>
        <p:cNvGrpSpPr/>
        <p:nvPr/>
      </p:nvGrpSpPr>
      <p:grpSpPr>
        <a:xfrm>
          <a:off x="0" y="0"/>
          <a:ext cx="0" cy="0"/>
          <a:chOff x="0" y="0"/>
          <a:chExt cx="0" cy="0"/>
        </a:xfrm>
      </p:grpSpPr>
      <p:grpSp>
        <p:nvGrpSpPr>
          <p:cNvPr id="440" name="Google Shape;440;p9"/>
          <p:cNvGrpSpPr/>
          <p:nvPr/>
        </p:nvGrpSpPr>
        <p:grpSpPr>
          <a:xfrm>
            <a:off x="0" y="-9279"/>
            <a:ext cx="9144000" cy="5143640"/>
            <a:chOff x="0" y="-9279"/>
            <a:chExt cx="9144000" cy="5143640"/>
          </a:xfrm>
        </p:grpSpPr>
        <p:cxnSp>
          <p:nvCxnSpPr>
            <p:cNvPr id="441" name="Google Shape;441;p9"/>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42" name="Google Shape;442;p9"/>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43" name="Google Shape;443;p9"/>
            <p:cNvCxnSpPr/>
            <p:nvPr/>
          </p:nvCxnSpPr>
          <p:spPr>
            <a:xfrm>
              <a:off x="0" y="8365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44" name="Google Shape;444;p9"/>
            <p:cNvCxnSpPr/>
            <p:nvPr/>
          </p:nvCxnSpPr>
          <p:spPr>
            <a:xfrm>
              <a:off x="0" y="11858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45" name="Google Shape;445;p9"/>
            <p:cNvCxnSpPr/>
            <p:nvPr/>
          </p:nvCxnSpPr>
          <p:spPr>
            <a:xfrm>
              <a:off x="0" y="15352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46" name="Google Shape;446;p9"/>
            <p:cNvCxnSpPr/>
            <p:nvPr/>
          </p:nvCxnSpPr>
          <p:spPr>
            <a:xfrm>
              <a:off x="0" y="18845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47" name="Google Shape;447;p9"/>
            <p:cNvCxnSpPr/>
            <p:nvPr/>
          </p:nvCxnSpPr>
          <p:spPr>
            <a:xfrm>
              <a:off x="0" y="22338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48" name="Google Shape;448;p9"/>
            <p:cNvCxnSpPr/>
            <p:nvPr/>
          </p:nvCxnSpPr>
          <p:spPr>
            <a:xfrm>
              <a:off x="0" y="25831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49" name="Google Shape;449;p9"/>
            <p:cNvCxnSpPr/>
            <p:nvPr/>
          </p:nvCxnSpPr>
          <p:spPr>
            <a:xfrm>
              <a:off x="0" y="29325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50" name="Google Shape;450;p9"/>
            <p:cNvCxnSpPr/>
            <p:nvPr/>
          </p:nvCxnSpPr>
          <p:spPr>
            <a:xfrm>
              <a:off x="0" y="32818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51" name="Google Shape;451;p9"/>
            <p:cNvCxnSpPr/>
            <p:nvPr/>
          </p:nvCxnSpPr>
          <p:spPr>
            <a:xfrm>
              <a:off x="0" y="36311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52" name="Google Shape;452;p9"/>
            <p:cNvCxnSpPr/>
            <p:nvPr/>
          </p:nvCxnSpPr>
          <p:spPr>
            <a:xfrm>
              <a:off x="0" y="398047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53" name="Google Shape;453;p9"/>
            <p:cNvCxnSpPr/>
            <p:nvPr/>
          </p:nvCxnSpPr>
          <p:spPr>
            <a:xfrm>
              <a:off x="0" y="43298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54" name="Google Shape;454;p9"/>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455" name="Google Shape;455;p9"/>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grpSp>
          <p:nvGrpSpPr>
            <p:cNvPr id="456" name="Google Shape;456;p9"/>
            <p:cNvGrpSpPr/>
            <p:nvPr/>
          </p:nvGrpSpPr>
          <p:grpSpPr>
            <a:xfrm>
              <a:off x="254375" y="-9279"/>
              <a:ext cx="8644100" cy="5143640"/>
              <a:chOff x="330563" y="-180875"/>
              <a:chExt cx="8644100" cy="5349600"/>
            </a:xfrm>
          </p:grpSpPr>
          <p:cxnSp>
            <p:nvCxnSpPr>
              <p:cNvPr id="457" name="Google Shape;457;p9"/>
              <p:cNvCxnSpPr/>
              <p:nvPr/>
            </p:nvCxnSpPr>
            <p:spPr>
              <a:xfrm>
                <a:off x="3305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58" name="Google Shape;458;p9"/>
              <p:cNvCxnSpPr/>
              <p:nvPr/>
            </p:nvCxnSpPr>
            <p:spPr>
              <a:xfrm>
                <a:off x="6786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59" name="Google Shape;459;p9"/>
              <p:cNvCxnSpPr/>
              <p:nvPr/>
            </p:nvCxnSpPr>
            <p:spPr>
              <a:xfrm>
                <a:off x="10267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60" name="Google Shape;460;p9"/>
              <p:cNvCxnSpPr/>
              <p:nvPr/>
            </p:nvCxnSpPr>
            <p:spPr>
              <a:xfrm>
                <a:off x="13749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61" name="Google Shape;461;p9"/>
              <p:cNvCxnSpPr/>
              <p:nvPr/>
            </p:nvCxnSpPr>
            <p:spPr>
              <a:xfrm>
                <a:off x="17230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62" name="Google Shape;462;p9"/>
              <p:cNvCxnSpPr/>
              <p:nvPr/>
            </p:nvCxnSpPr>
            <p:spPr>
              <a:xfrm>
                <a:off x="20711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63" name="Google Shape;463;p9"/>
              <p:cNvCxnSpPr/>
              <p:nvPr/>
            </p:nvCxnSpPr>
            <p:spPr>
              <a:xfrm>
                <a:off x="24192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64" name="Google Shape;464;p9"/>
              <p:cNvCxnSpPr/>
              <p:nvPr/>
            </p:nvCxnSpPr>
            <p:spPr>
              <a:xfrm>
                <a:off x="27673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65" name="Google Shape;465;p9"/>
              <p:cNvCxnSpPr/>
              <p:nvPr/>
            </p:nvCxnSpPr>
            <p:spPr>
              <a:xfrm>
                <a:off x="31154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66" name="Google Shape;466;p9"/>
              <p:cNvCxnSpPr/>
              <p:nvPr/>
            </p:nvCxnSpPr>
            <p:spPr>
              <a:xfrm>
                <a:off x="34635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67" name="Google Shape;467;p9"/>
              <p:cNvCxnSpPr/>
              <p:nvPr/>
            </p:nvCxnSpPr>
            <p:spPr>
              <a:xfrm>
                <a:off x="38116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68" name="Google Shape;468;p9"/>
              <p:cNvCxnSpPr/>
              <p:nvPr/>
            </p:nvCxnSpPr>
            <p:spPr>
              <a:xfrm>
                <a:off x="41598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69" name="Google Shape;469;p9"/>
              <p:cNvCxnSpPr/>
              <p:nvPr/>
            </p:nvCxnSpPr>
            <p:spPr>
              <a:xfrm>
                <a:off x="45079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70" name="Google Shape;470;p9"/>
              <p:cNvCxnSpPr/>
              <p:nvPr/>
            </p:nvCxnSpPr>
            <p:spPr>
              <a:xfrm>
                <a:off x="48560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71" name="Google Shape;471;p9"/>
              <p:cNvCxnSpPr/>
              <p:nvPr/>
            </p:nvCxnSpPr>
            <p:spPr>
              <a:xfrm>
                <a:off x="52041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72" name="Google Shape;472;p9"/>
              <p:cNvCxnSpPr/>
              <p:nvPr/>
            </p:nvCxnSpPr>
            <p:spPr>
              <a:xfrm>
                <a:off x="55522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73" name="Google Shape;473;p9"/>
              <p:cNvCxnSpPr/>
              <p:nvPr/>
            </p:nvCxnSpPr>
            <p:spPr>
              <a:xfrm>
                <a:off x="59003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74" name="Google Shape;474;p9"/>
              <p:cNvCxnSpPr/>
              <p:nvPr/>
            </p:nvCxnSpPr>
            <p:spPr>
              <a:xfrm>
                <a:off x="624847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75" name="Google Shape;475;p9"/>
              <p:cNvCxnSpPr/>
              <p:nvPr/>
            </p:nvCxnSpPr>
            <p:spPr>
              <a:xfrm>
                <a:off x="659658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76" name="Google Shape;476;p9"/>
              <p:cNvCxnSpPr/>
              <p:nvPr/>
            </p:nvCxnSpPr>
            <p:spPr>
              <a:xfrm>
                <a:off x="694470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77" name="Google Shape;477;p9"/>
              <p:cNvCxnSpPr/>
              <p:nvPr/>
            </p:nvCxnSpPr>
            <p:spPr>
              <a:xfrm>
                <a:off x="729281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78" name="Google Shape;478;p9"/>
              <p:cNvCxnSpPr/>
              <p:nvPr/>
            </p:nvCxnSpPr>
            <p:spPr>
              <a:xfrm>
                <a:off x="7640925"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79" name="Google Shape;479;p9"/>
              <p:cNvCxnSpPr/>
              <p:nvPr/>
            </p:nvCxnSpPr>
            <p:spPr>
              <a:xfrm>
                <a:off x="7989038"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80" name="Google Shape;480;p9"/>
              <p:cNvCxnSpPr/>
              <p:nvPr/>
            </p:nvCxnSpPr>
            <p:spPr>
              <a:xfrm>
                <a:off x="8337150"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81" name="Google Shape;481;p9"/>
              <p:cNvCxnSpPr/>
              <p:nvPr/>
            </p:nvCxnSpPr>
            <p:spPr>
              <a:xfrm>
                <a:off x="8685263" y="-180875"/>
                <a:ext cx="0" cy="5349600"/>
              </a:xfrm>
              <a:prstGeom prst="straightConnector1">
                <a:avLst/>
              </a:prstGeom>
              <a:noFill/>
              <a:ln w="9525" cap="flat" cmpd="sng">
                <a:solidFill>
                  <a:schemeClr val="accent3"/>
                </a:solidFill>
                <a:prstDash val="solid"/>
                <a:round/>
                <a:headEnd type="none" w="med" len="med"/>
                <a:tailEnd type="none" w="med" len="med"/>
              </a:ln>
            </p:spPr>
          </p:cxnSp>
          <p:cxnSp>
            <p:nvCxnSpPr>
              <p:cNvPr id="482" name="Google Shape;482;p9"/>
              <p:cNvCxnSpPr/>
              <p:nvPr/>
            </p:nvCxnSpPr>
            <p:spPr>
              <a:xfrm>
                <a:off x="8974663" y="-180875"/>
                <a:ext cx="0" cy="5349600"/>
              </a:xfrm>
              <a:prstGeom prst="straightConnector1">
                <a:avLst/>
              </a:prstGeom>
              <a:noFill/>
              <a:ln w="9525" cap="flat" cmpd="sng">
                <a:solidFill>
                  <a:schemeClr val="accent3"/>
                </a:solidFill>
                <a:prstDash val="solid"/>
                <a:round/>
                <a:headEnd type="none" w="med" len="med"/>
                <a:tailEnd type="none" w="med" len="med"/>
              </a:ln>
            </p:spPr>
          </p:cxnSp>
        </p:grpSp>
      </p:grpSp>
      <p:sp>
        <p:nvSpPr>
          <p:cNvPr id="483" name="Google Shape;483;p9"/>
          <p:cNvSpPr/>
          <p:nvPr/>
        </p:nvSpPr>
        <p:spPr>
          <a:xfrm>
            <a:off x="1460958" y="552433"/>
            <a:ext cx="6232179"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9"/>
          <p:cNvSpPr/>
          <p:nvPr/>
        </p:nvSpPr>
        <p:spPr>
          <a:xfrm>
            <a:off x="7694333" y="3417438"/>
            <a:ext cx="68" cy="1419"/>
          </a:xfrm>
          <a:custGeom>
            <a:avLst/>
            <a:gdLst/>
            <a:ahLst/>
            <a:cxnLst/>
            <a:rect l="l" t="t" r="r" b="b"/>
            <a:pathLst>
              <a:path w="1" h="21" extrusionOk="0">
                <a:moveTo>
                  <a:pt x="1" y="21"/>
                </a:moveTo>
                <a:lnTo>
                  <a:pt x="1" y="1"/>
                </a:lnTo>
                <a:cubicBezTo>
                  <a:pt x="1" y="11"/>
                  <a:pt x="1" y="11"/>
                  <a:pt x="1" y="11"/>
                </a:cubicBezTo>
                <a:cubicBezTo>
                  <a:pt x="1" y="21"/>
                  <a:pt x="1" y="21"/>
                  <a:pt x="1" y="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694333" y="3492021"/>
            <a:ext cx="743" cy="6148"/>
          </a:xfrm>
          <a:custGeom>
            <a:avLst/>
            <a:gdLst/>
            <a:ahLst/>
            <a:cxnLst/>
            <a:rect l="l" t="t" r="r" b="b"/>
            <a:pathLst>
              <a:path w="11" h="91" extrusionOk="0">
                <a:moveTo>
                  <a:pt x="11" y="1"/>
                </a:moveTo>
                <a:cubicBezTo>
                  <a:pt x="1" y="11"/>
                  <a:pt x="1" y="31"/>
                  <a:pt x="1" y="51"/>
                </a:cubicBezTo>
                <a:cubicBezTo>
                  <a:pt x="1" y="61"/>
                  <a:pt x="1" y="80"/>
                  <a:pt x="11" y="90"/>
                </a:cubicBezTo>
                <a:lnTo>
                  <a:pt x="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694333" y="3568022"/>
            <a:ext cx="1419" cy="8107"/>
          </a:xfrm>
          <a:custGeom>
            <a:avLst/>
            <a:gdLst/>
            <a:ahLst/>
            <a:cxnLst/>
            <a:rect l="l" t="t" r="r" b="b"/>
            <a:pathLst>
              <a:path w="21" h="120" extrusionOk="0">
                <a:moveTo>
                  <a:pt x="20" y="0"/>
                </a:moveTo>
                <a:cubicBezTo>
                  <a:pt x="1" y="20"/>
                  <a:pt x="1" y="40"/>
                  <a:pt x="1" y="60"/>
                </a:cubicBezTo>
                <a:cubicBezTo>
                  <a:pt x="1" y="80"/>
                  <a:pt x="1" y="99"/>
                  <a:pt x="20" y="119"/>
                </a:cubicBezTo>
                <a:lnTo>
                  <a:pt x="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694333" y="3643955"/>
            <a:ext cx="2094" cy="10134"/>
          </a:xfrm>
          <a:custGeom>
            <a:avLst/>
            <a:gdLst/>
            <a:ahLst/>
            <a:cxnLst/>
            <a:rect l="l" t="t" r="r" b="b"/>
            <a:pathLst>
              <a:path w="31" h="150" extrusionOk="0">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9"/>
          <p:cNvSpPr/>
          <p:nvPr/>
        </p:nvSpPr>
        <p:spPr>
          <a:xfrm>
            <a:off x="7694333" y="3720565"/>
            <a:ext cx="2770" cy="10809"/>
          </a:xfrm>
          <a:custGeom>
            <a:avLst/>
            <a:gdLst/>
            <a:ahLst/>
            <a:cxnLst/>
            <a:rect l="l" t="t" r="r" b="b"/>
            <a:pathLst>
              <a:path w="41" h="160" extrusionOk="0">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9"/>
          <p:cNvSpPr/>
          <p:nvPr/>
        </p:nvSpPr>
        <p:spPr>
          <a:xfrm>
            <a:off x="7694333" y="3796498"/>
            <a:ext cx="3445" cy="12160"/>
          </a:xfrm>
          <a:custGeom>
            <a:avLst/>
            <a:gdLst/>
            <a:ahLst/>
            <a:cxnLst/>
            <a:rect l="l" t="t" r="r" b="b"/>
            <a:pathLst>
              <a:path w="51" h="180" extrusionOk="0">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7694333" y="3873107"/>
            <a:ext cx="4121" cy="12836"/>
          </a:xfrm>
          <a:custGeom>
            <a:avLst/>
            <a:gdLst/>
            <a:ahLst/>
            <a:cxnLst/>
            <a:rect l="l" t="t" r="r" b="b"/>
            <a:pathLst>
              <a:path w="61" h="190" extrusionOk="0">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7694333" y="3949716"/>
            <a:ext cx="4797" cy="13511"/>
          </a:xfrm>
          <a:custGeom>
            <a:avLst/>
            <a:gdLst/>
            <a:ahLst/>
            <a:cxnLst/>
            <a:rect l="l" t="t" r="r" b="b"/>
            <a:pathLst>
              <a:path w="71" h="200" extrusionOk="0">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7694333" y="4026325"/>
            <a:ext cx="5472" cy="13511"/>
          </a:xfrm>
          <a:custGeom>
            <a:avLst/>
            <a:gdLst/>
            <a:ahLst/>
            <a:cxnLst/>
            <a:rect l="l" t="t" r="r" b="b"/>
            <a:pathLst>
              <a:path w="81" h="200" extrusionOk="0">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9"/>
          <p:cNvSpPr/>
          <p:nvPr/>
        </p:nvSpPr>
        <p:spPr>
          <a:xfrm>
            <a:off x="7694333" y="4102935"/>
            <a:ext cx="6148" cy="14187"/>
          </a:xfrm>
          <a:custGeom>
            <a:avLst/>
            <a:gdLst/>
            <a:ahLst/>
            <a:cxnLst/>
            <a:rect l="l" t="t" r="r" b="b"/>
            <a:pathLst>
              <a:path w="91" h="210" extrusionOk="0">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9"/>
          <p:cNvSpPr/>
          <p:nvPr/>
        </p:nvSpPr>
        <p:spPr>
          <a:xfrm>
            <a:off x="7694333" y="4179544"/>
            <a:ext cx="6823" cy="14863"/>
          </a:xfrm>
          <a:custGeom>
            <a:avLst/>
            <a:gdLst/>
            <a:ahLst/>
            <a:cxnLst/>
            <a:rect l="l" t="t" r="r" b="b"/>
            <a:pathLst>
              <a:path w="101" h="220" extrusionOk="0">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7694333" y="4256153"/>
            <a:ext cx="6823" cy="14863"/>
          </a:xfrm>
          <a:custGeom>
            <a:avLst/>
            <a:gdLst/>
            <a:ahLst/>
            <a:cxnLst/>
            <a:rect l="l" t="t" r="r" b="b"/>
            <a:pathLst>
              <a:path w="101" h="220" extrusionOk="0">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7694333" y="4333437"/>
            <a:ext cx="7431" cy="14863"/>
          </a:xfrm>
          <a:custGeom>
            <a:avLst/>
            <a:gdLst/>
            <a:ahLst/>
            <a:cxnLst/>
            <a:rect l="l" t="t" r="r" b="b"/>
            <a:pathLst>
              <a:path w="110" h="220" extrusionOk="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9"/>
          <p:cNvSpPr/>
          <p:nvPr/>
        </p:nvSpPr>
        <p:spPr>
          <a:xfrm>
            <a:off x="7694333" y="4410047"/>
            <a:ext cx="8107" cy="14863"/>
          </a:xfrm>
          <a:custGeom>
            <a:avLst/>
            <a:gdLst/>
            <a:ahLst/>
            <a:cxnLst/>
            <a:rect l="l" t="t" r="r" b="b"/>
            <a:pathLst>
              <a:path w="120" h="220" extrusionOk="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9"/>
          <p:cNvSpPr/>
          <p:nvPr/>
        </p:nvSpPr>
        <p:spPr>
          <a:xfrm>
            <a:off x="7694333" y="4486723"/>
            <a:ext cx="8782" cy="14795"/>
          </a:xfrm>
          <a:custGeom>
            <a:avLst/>
            <a:gdLst/>
            <a:ahLst/>
            <a:cxnLst/>
            <a:rect l="l" t="t" r="r" b="b"/>
            <a:pathLst>
              <a:path w="130" h="219" extrusionOk="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1440151" y="552433"/>
            <a:ext cx="6263729"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685181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9"/>
          <p:cNvSpPr/>
          <p:nvPr/>
        </p:nvSpPr>
        <p:spPr>
          <a:xfrm>
            <a:off x="708061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9"/>
          <p:cNvSpPr/>
          <p:nvPr/>
        </p:nvSpPr>
        <p:spPr>
          <a:xfrm>
            <a:off x="730941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3" name="Google Shape;503;p9"/>
          <p:cNvPicPr preferRelativeResize="0"/>
          <p:nvPr/>
        </p:nvPicPr>
        <p:blipFill rotWithShape="1">
          <a:blip r:embed="rId2">
            <a:alphaModFix/>
          </a:blip>
          <a:srcRect l="15881" t="21982" r="15956" b="10399"/>
          <a:stretch/>
        </p:blipFill>
        <p:spPr>
          <a:xfrm>
            <a:off x="1452500" y="1130750"/>
            <a:ext cx="6232877" cy="3477851"/>
          </a:xfrm>
          <a:prstGeom prst="rect">
            <a:avLst/>
          </a:prstGeom>
          <a:noFill/>
          <a:ln>
            <a:noFill/>
          </a:ln>
        </p:spPr>
      </p:pic>
      <p:sp>
        <p:nvSpPr>
          <p:cNvPr id="504" name="Google Shape;504;p9"/>
          <p:cNvSpPr txBox="1">
            <a:spLocks noGrp="1"/>
          </p:cNvSpPr>
          <p:nvPr>
            <p:ph type="title"/>
          </p:nvPr>
        </p:nvSpPr>
        <p:spPr>
          <a:xfrm>
            <a:off x="1086300" y="1602838"/>
            <a:ext cx="6971400" cy="109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5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05" name="Google Shape;505;p9"/>
          <p:cNvSpPr txBox="1">
            <a:spLocks noGrp="1"/>
          </p:cNvSpPr>
          <p:nvPr>
            <p:ph type="subTitle" idx="1"/>
          </p:nvPr>
        </p:nvSpPr>
        <p:spPr>
          <a:xfrm>
            <a:off x="1654350" y="3082168"/>
            <a:ext cx="5835300" cy="118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6" name="Google Shape;506;p9"/>
          <p:cNvSpPr/>
          <p:nvPr/>
        </p:nvSpPr>
        <p:spPr>
          <a:xfrm rot="-230909">
            <a:off x="722200" y="547256"/>
            <a:ext cx="737561" cy="1228839"/>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7"/>
        <p:cNvGrpSpPr/>
        <p:nvPr/>
      </p:nvGrpSpPr>
      <p:grpSpPr>
        <a:xfrm>
          <a:off x="0" y="0"/>
          <a:ext cx="0" cy="0"/>
          <a:chOff x="0" y="0"/>
          <a:chExt cx="0" cy="0"/>
        </a:xfrm>
      </p:grpSpPr>
      <p:grpSp>
        <p:nvGrpSpPr>
          <p:cNvPr id="508" name="Google Shape;508;p10"/>
          <p:cNvGrpSpPr/>
          <p:nvPr/>
        </p:nvGrpSpPr>
        <p:grpSpPr>
          <a:xfrm>
            <a:off x="-21550" y="1103175"/>
            <a:ext cx="9169550" cy="4041025"/>
            <a:chOff x="-21550" y="1103175"/>
            <a:chExt cx="9169550" cy="4041025"/>
          </a:xfrm>
        </p:grpSpPr>
        <p:sp>
          <p:nvSpPr>
            <p:cNvPr id="509" name="Google Shape;509;p10"/>
            <p:cNvSpPr/>
            <p:nvPr/>
          </p:nvSpPr>
          <p:spPr>
            <a:xfrm rot="3219180">
              <a:off x="317204" y="4452296"/>
              <a:ext cx="565404" cy="312612"/>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rot="2025">
              <a:off x="-21551" y="4581700"/>
              <a:ext cx="9165602" cy="559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0"/>
            <p:cNvSpPr/>
            <p:nvPr/>
          </p:nvSpPr>
          <p:spPr>
            <a:xfrm rot="5401751">
              <a:off x="-1417575" y="2511525"/>
              <a:ext cx="3534600" cy="717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0"/>
            <p:cNvSpPr/>
            <p:nvPr/>
          </p:nvSpPr>
          <p:spPr>
            <a:xfrm rot="-3219180" flipH="1">
              <a:off x="8247205" y="4452296"/>
              <a:ext cx="565404" cy="312612"/>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rot="-1824" flipH="1">
              <a:off x="8094706" y="4579448"/>
              <a:ext cx="565500" cy="31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rot="-5402045" flipH="1">
              <a:off x="7022500" y="2513400"/>
              <a:ext cx="3530101" cy="71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10"/>
          <p:cNvGrpSpPr/>
          <p:nvPr/>
        </p:nvGrpSpPr>
        <p:grpSpPr>
          <a:xfrm rot="10800000" flipH="1">
            <a:off x="-9325" y="-2625"/>
            <a:ext cx="9165575" cy="1165550"/>
            <a:chOff x="-9325" y="3981150"/>
            <a:chExt cx="9165575" cy="1165550"/>
          </a:xfrm>
        </p:grpSpPr>
        <p:sp>
          <p:nvSpPr>
            <p:cNvPr id="516" name="Google Shape;516;p10"/>
            <p:cNvSpPr/>
            <p:nvPr/>
          </p:nvSpPr>
          <p:spPr>
            <a:xfrm rot="3219180">
              <a:off x="298818" y="4472981"/>
              <a:ext cx="565404" cy="312612"/>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rot="1824">
              <a:off x="451221" y="4600132"/>
              <a:ext cx="565500" cy="31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0"/>
            <p:cNvSpPr/>
            <p:nvPr/>
          </p:nvSpPr>
          <p:spPr>
            <a:xfrm rot="5401587">
              <a:off x="11825" y="3987725"/>
              <a:ext cx="649800" cy="691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0"/>
            <p:cNvSpPr/>
            <p:nvPr/>
          </p:nvSpPr>
          <p:spPr>
            <a:xfrm rot="-3219180" flipH="1">
              <a:off x="8258696" y="4470682"/>
              <a:ext cx="565404" cy="312612"/>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0"/>
            <p:cNvSpPr/>
            <p:nvPr/>
          </p:nvSpPr>
          <p:spPr>
            <a:xfrm rot="-1917" flipH="1">
              <a:off x="74" y="4599950"/>
              <a:ext cx="9147001" cy="54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0"/>
            <p:cNvSpPr/>
            <p:nvPr/>
          </p:nvSpPr>
          <p:spPr>
            <a:xfrm rot="-5401528" flipH="1">
              <a:off x="8460700" y="3960750"/>
              <a:ext cx="675000" cy="7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22" name="Google Shape;522;p10"/>
          <p:cNvCxnSpPr/>
          <p:nvPr/>
        </p:nvCxnSpPr>
        <p:spPr>
          <a:xfrm>
            <a:off x="0" y="13790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523" name="Google Shape;523;p10"/>
          <p:cNvCxnSpPr/>
          <p:nvPr/>
        </p:nvCxnSpPr>
        <p:spPr>
          <a:xfrm>
            <a:off x="0" y="4872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524" name="Google Shape;524;p10"/>
          <p:cNvCxnSpPr/>
          <p:nvPr/>
        </p:nvCxnSpPr>
        <p:spPr>
          <a:xfrm>
            <a:off x="0" y="836550"/>
            <a:ext cx="689400" cy="0"/>
          </a:xfrm>
          <a:prstGeom prst="straightConnector1">
            <a:avLst/>
          </a:prstGeom>
          <a:noFill/>
          <a:ln w="9525" cap="flat" cmpd="sng">
            <a:solidFill>
              <a:schemeClr val="accent3"/>
            </a:solidFill>
            <a:prstDash val="solid"/>
            <a:round/>
            <a:headEnd type="none" w="med" len="med"/>
            <a:tailEnd type="none" w="med" len="med"/>
          </a:ln>
        </p:spPr>
      </p:cxnSp>
      <p:cxnSp>
        <p:nvCxnSpPr>
          <p:cNvPr id="525" name="Google Shape;525;p10"/>
          <p:cNvCxnSpPr/>
          <p:nvPr/>
        </p:nvCxnSpPr>
        <p:spPr>
          <a:xfrm>
            <a:off x="0" y="1185875"/>
            <a:ext cx="701100" cy="0"/>
          </a:xfrm>
          <a:prstGeom prst="straightConnector1">
            <a:avLst/>
          </a:prstGeom>
          <a:noFill/>
          <a:ln w="9525" cap="flat" cmpd="sng">
            <a:solidFill>
              <a:schemeClr val="accent3"/>
            </a:solidFill>
            <a:prstDash val="solid"/>
            <a:round/>
            <a:headEnd type="none" w="med" len="med"/>
            <a:tailEnd type="none" w="med" len="med"/>
          </a:ln>
        </p:spPr>
      </p:cxnSp>
      <p:cxnSp>
        <p:nvCxnSpPr>
          <p:cNvPr id="526" name="Google Shape;526;p10"/>
          <p:cNvCxnSpPr/>
          <p:nvPr/>
        </p:nvCxnSpPr>
        <p:spPr>
          <a:xfrm>
            <a:off x="0" y="1535200"/>
            <a:ext cx="701100" cy="0"/>
          </a:xfrm>
          <a:prstGeom prst="straightConnector1">
            <a:avLst/>
          </a:prstGeom>
          <a:noFill/>
          <a:ln w="9525" cap="flat" cmpd="sng">
            <a:solidFill>
              <a:schemeClr val="accent3"/>
            </a:solidFill>
            <a:prstDash val="solid"/>
            <a:round/>
            <a:headEnd type="none" w="med" len="med"/>
            <a:tailEnd type="none" w="med" len="med"/>
          </a:ln>
        </p:spPr>
      </p:cxnSp>
      <p:cxnSp>
        <p:nvCxnSpPr>
          <p:cNvPr id="527" name="Google Shape;527;p10"/>
          <p:cNvCxnSpPr/>
          <p:nvPr/>
        </p:nvCxnSpPr>
        <p:spPr>
          <a:xfrm>
            <a:off x="0" y="1884525"/>
            <a:ext cx="701100" cy="0"/>
          </a:xfrm>
          <a:prstGeom prst="straightConnector1">
            <a:avLst/>
          </a:prstGeom>
          <a:noFill/>
          <a:ln w="9525" cap="flat" cmpd="sng">
            <a:solidFill>
              <a:schemeClr val="accent3"/>
            </a:solidFill>
            <a:prstDash val="solid"/>
            <a:round/>
            <a:headEnd type="none" w="med" len="med"/>
            <a:tailEnd type="none" w="med" len="med"/>
          </a:ln>
        </p:spPr>
      </p:cxnSp>
      <p:cxnSp>
        <p:nvCxnSpPr>
          <p:cNvPr id="528" name="Google Shape;528;p10"/>
          <p:cNvCxnSpPr/>
          <p:nvPr/>
        </p:nvCxnSpPr>
        <p:spPr>
          <a:xfrm>
            <a:off x="0" y="2233850"/>
            <a:ext cx="701100" cy="0"/>
          </a:xfrm>
          <a:prstGeom prst="straightConnector1">
            <a:avLst/>
          </a:prstGeom>
          <a:noFill/>
          <a:ln w="9525" cap="flat" cmpd="sng">
            <a:solidFill>
              <a:schemeClr val="accent3"/>
            </a:solidFill>
            <a:prstDash val="solid"/>
            <a:round/>
            <a:headEnd type="none" w="med" len="med"/>
            <a:tailEnd type="none" w="med" len="med"/>
          </a:ln>
        </p:spPr>
      </p:cxnSp>
      <p:cxnSp>
        <p:nvCxnSpPr>
          <p:cNvPr id="529" name="Google Shape;529;p10"/>
          <p:cNvCxnSpPr/>
          <p:nvPr/>
        </p:nvCxnSpPr>
        <p:spPr>
          <a:xfrm>
            <a:off x="0" y="2583175"/>
            <a:ext cx="701100" cy="0"/>
          </a:xfrm>
          <a:prstGeom prst="straightConnector1">
            <a:avLst/>
          </a:prstGeom>
          <a:noFill/>
          <a:ln w="9525" cap="flat" cmpd="sng">
            <a:solidFill>
              <a:schemeClr val="accent3"/>
            </a:solidFill>
            <a:prstDash val="solid"/>
            <a:round/>
            <a:headEnd type="none" w="med" len="med"/>
            <a:tailEnd type="none" w="med" len="med"/>
          </a:ln>
        </p:spPr>
      </p:cxnSp>
      <p:cxnSp>
        <p:nvCxnSpPr>
          <p:cNvPr id="530" name="Google Shape;530;p10"/>
          <p:cNvCxnSpPr/>
          <p:nvPr/>
        </p:nvCxnSpPr>
        <p:spPr>
          <a:xfrm>
            <a:off x="0" y="2932500"/>
            <a:ext cx="701100" cy="0"/>
          </a:xfrm>
          <a:prstGeom prst="straightConnector1">
            <a:avLst/>
          </a:prstGeom>
          <a:noFill/>
          <a:ln w="9525" cap="flat" cmpd="sng">
            <a:solidFill>
              <a:schemeClr val="accent3"/>
            </a:solidFill>
            <a:prstDash val="solid"/>
            <a:round/>
            <a:headEnd type="none" w="med" len="med"/>
            <a:tailEnd type="none" w="med" len="med"/>
          </a:ln>
        </p:spPr>
      </p:cxnSp>
      <p:cxnSp>
        <p:nvCxnSpPr>
          <p:cNvPr id="531" name="Google Shape;531;p10"/>
          <p:cNvCxnSpPr/>
          <p:nvPr/>
        </p:nvCxnSpPr>
        <p:spPr>
          <a:xfrm>
            <a:off x="0" y="3281825"/>
            <a:ext cx="701100" cy="0"/>
          </a:xfrm>
          <a:prstGeom prst="straightConnector1">
            <a:avLst/>
          </a:prstGeom>
          <a:noFill/>
          <a:ln w="9525" cap="flat" cmpd="sng">
            <a:solidFill>
              <a:schemeClr val="accent3"/>
            </a:solidFill>
            <a:prstDash val="solid"/>
            <a:round/>
            <a:headEnd type="none" w="med" len="med"/>
            <a:tailEnd type="none" w="med" len="med"/>
          </a:ln>
        </p:spPr>
      </p:cxnSp>
      <p:cxnSp>
        <p:nvCxnSpPr>
          <p:cNvPr id="532" name="Google Shape;532;p10"/>
          <p:cNvCxnSpPr/>
          <p:nvPr/>
        </p:nvCxnSpPr>
        <p:spPr>
          <a:xfrm>
            <a:off x="0" y="3631150"/>
            <a:ext cx="701100" cy="0"/>
          </a:xfrm>
          <a:prstGeom prst="straightConnector1">
            <a:avLst/>
          </a:prstGeom>
          <a:noFill/>
          <a:ln w="9525" cap="flat" cmpd="sng">
            <a:solidFill>
              <a:schemeClr val="accent3"/>
            </a:solidFill>
            <a:prstDash val="solid"/>
            <a:round/>
            <a:headEnd type="none" w="med" len="med"/>
            <a:tailEnd type="none" w="med" len="med"/>
          </a:ln>
        </p:spPr>
      </p:cxnSp>
      <p:cxnSp>
        <p:nvCxnSpPr>
          <p:cNvPr id="533" name="Google Shape;533;p10"/>
          <p:cNvCxnSpPr/>
          <p:nvPr/>
        </p:nvCxnSpPr>
        <p:spPr>
          <a:xfrm>
            <a:off x="0" y="3980475"/>
            <a:ext cx="701100" cy="0"/>
          </a:xfrm>
          <a:prstGeom prst="straightConnector1">
            <a:avLst/>
          </a:prstGeom>
          <a:noFill/>
          <a:ln w="9525" cap="flat" cmpd="sng">
            <a:solidFill>
              <a:schemeClr val="accent3"/>
            </a:solidFill>
            <a:prstDash val="solid"/>
            <a:round/>
            <a:headEnd type="none" w="med" len="med"/>
            <a:tailEnd type="none" w="med" len="med"/>
          </a:ln>
        </p:spPr>
      </p:cxnSp>
      <p:cxnSp>
        <p:nvCxnSpPr>
          <p:cNvPr id="534" name="Google Shape;534;p10"/>
          <p:cNvCxnSpPr/>
          <p:nvPr/>
        </p:nvCxnSpPr>
        <p:spPr>
          <a:xfrm>
            <a:off x="0" y="4329800"/>
            <a:ext cx="701100" cy="0"/>
          </a:xfrm>
          <a:prstGeom prst="straightConnector1">
            <a:avLst/>
          </a:prstGeom>
          <a:noFill/>
          <a:ln w="9525" cap="flat" cmpd="sng">
            <a:solidFill>
              <a:schemeClr val="accent3"/>
            </a:solidFill>
            <a:prstDash val="solid"/>
            <a:round/>
            <a:headEnd type="none" w="med" len="med"/>
            <a:tailEnd type="none" w="med" len="med"/>
          </a:ln>
        </p:spPr>
      </p:cxnSp>
      <p:cxnSp>
        <p:nvCxnSpPr>
          <p:cNvPr id="535" name="Google Shape;535;p10"/>
          <p:cNvCxnSpPr/>
          <p:nvPr/>
        </p:nvCxnSpPr>
        <p:spPr>
          <a:xfrm>
            <a:off x="0" y="4679125"/>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536" name="Google Shape;536;p10"/>
          <p:cNvCxnSpPr/>
          <p:nvPr/>
        </p:nvCxnSpPr>
        <p:spPr>
          <a:xfrm>
            <a:off x="0" y="5028450"/>
            <a:ext cx="9144000" cy="0"/>
          </a:xfrm>
          <a:prstGeom prst="straightConnector1">
            <a:avLst/>
          </a:prstGeom>
          <a:noFill/>
          <a:ln w="9525" cap="flat" cmpd="sng">
            <a:solidFill>
              <a:schemeClr val="accent3"/>
            </a:solidFill>
            <a:prstDash val="solid"/>
            <a:round/>
            <a:headEnd type="none" w="med" len="med"/>
            <a:tailEnd type="none" w="med" len="med"/>
          </a:ln>
        </p:spPr>
      </p:cxnSp>
      <p:cxnSp>
        <p:nvCxnSpPr>
          <p:cNvPr id="537" name="Google Shape;537;p10"/>
          <p:cNvCxnSpPr/>
          <p:nvPr/>
        </p:nvCxnSpPr>
        <p:spPr>
          <a:xfrm>
            <a:off x="254375" y="-9279"/>
            <a:ext cx="0" cy="5143500"/>
          </a:xfrm>
          <a:prstGeom prst="straightConnector1">
            <a:avLst/>
          </a:prstGeom>
          <a:noFill/>
          <a:ln w="9525" cap="flat" cmpd="sng">
            <a:solidFill>
              <a:schemeClr val="accent3"/>
            </a:solidFill>
            <a:prstDash val="solid"/>
            <a:round/>
            <a:headEnd type="none" w="med" len="med"/>
            <a:tailEnd type="none" w="med" len="med"/>
          </a:ln>
        </p:spPr>
      </p:cxnSp>
      <p:cxnSp>
        <p:nvCxnSpPr>
          <p:cNvPr id="538" name="Google Shape;538;p10"/>
          <p:cNvCxnSpPr/>
          <p:nvPr/>
        </p:nvCxnSpPr>
        <p:spPr>
          <a:xfrm>
            <a:off x="602488" y="-9279"/>
            <a:ext cx="0" cy="5143500"/>
          </a:xfrm>
          <a:prstGeom prst="straightConnector1">
            <a:avLst/>
          </a:prstGeom>
          <a:noFill/>
          <a:ln w="9525" cap="flat" cmpd="sng">
            <a:solidFill>
              <a:schemeClr val="accent3"/>
            </a:solidFill>
            <a:prstDash val="solid"/>
            <a:round/>
            <a:headEnd type="none" w="med" len="med"/>
            <a:tailEnd type="none" w="med" len="med"/>
          </a:ln>
        </p:spPr>
      </p:cxnSp>
      <p:cxnSp>
        <p:nvCxnSpPr>
          <p:cNvPr id="539" name="Google Shape;539;p10"/>
          <p:cNvCxnSpPr/>
          <p:nvPr/>
        </p:nvCxnSpPr>
        <p:spPr>
          <a:xfrm>
            <a:off x="950600"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40" name="Google Shape;540;p10"/>
          <p:cNvCxnSpPr/>
          <p:nvPr/>
        </p:nvCxnSpPr>
        <p:spPr>
          <a:xfrm>
            <a:off x="1298713"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41" name="Google Shape;541;p10"/>
          <p:cNvCxnSpPr/>
          <p:nvPr/>
        </p:nvCxnSpPr>
        <p:spPr>
          <a:xfrm>
            <a:off x="1646826"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42" name="Google Shape;542;p10"/>
          <p:cNvCxnSpPr/>
          <p:nvPr/>
        </p:nvCxnSpPr>
        <p:spPr>
          <a:xfrm>
            <a:off x="1994939"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43" name="Google Shape;543;p10"/>
          <p:cNvCxnSpPr/>
          <p:nvPr/>
        </p:nvCxnSpPr>
        <p:spPr>
          <a:xfrm>
            <a:off x="2343052"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44" name="Google Shape;544;p10"/>
          <p:cNvCxnSpPr/>
          <p:nvPr/>
        </p:nvCxnSpPr>
        <p:spPr>
          <a:xfrm>
            <a:off x="2691165"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45" name="Google Shape;545;p10"/>
          <p:cNvCxnSpPr/>
          <p:nvPr/>
        </p:nvCxnSpPr>
        <p:spPr>
          <a:xfrm>
            <a:off x="3039279"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46" name="Google Shape;546;p10"/>
          <p:cNvCxnSpPr/>
          <p:nvPr/>
        </p:nvCxnSpPr>
        <p:spPr>
          <a:xfrm>
            <a:off x="3387392"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47" name="Google Shape;547;p10"/>
          <p:cNvCxnSpPr/>
          <p:nvPr/>
        </p:nvCxnSpPr>
        <p:spPr>
          <a:xfrm>
            <a:off x="3735505"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48" name="Google Shape;548;p10"/>
          <p:cNvCxnSpPr/>
          <p:nvPr/>
        </p:nvCxnSpPr>
        <p:spPr>
          <a:xfrm>
            <a:off x="4083618"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49" name="Google Shape;549;p10"/>
          <p:cNvCxnSpPr/>
          <p:nvPr/>
        </p:nvCxnSpPr>
        <p:spPr>
          <a:xfrm>
            <a:off x="4431731"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50" name="Google Shape;550;p10"/>
          <p:cNvCxnSpPr/>
          <p:nvPr/>
        </p:nvCxnSpPr>
        <p:spPr>
          <a:xfrm>
            <a:off x="4779844"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51" name="Google Shape;551;p10"/>
          <p:cNvCxnSpPr/>
          <p:nvPr/>
        </p:nvCxnSpPr>
        <p:spPr>
          <a:xfrm>
            <a:off x="5127957"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52" name="Google Shape;552;p10"/>
          <p:cNvCxnSpPr/>
          <p:nvPr/>
        </p:nvCxnSpPr>
        <p:spPr>
          <a:xfrm>
            <a:off x="5476070"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53" name="Google Shape;553;p10"/>
          <p:cNvCxnSpPr/>
          <p:nvPr/>
        </p:nvCxnSpPr>
        <p:spPr>
          <a:xfrm>
            <a:off x="5824183"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54" name="Google Shape;554;p10"/>
          <p:cNvCxnSpPr/>
          <p:nvPr/>
        </p:nvCxnSpPr>
        <p:spPr>
          <a:xfrm>
            <a:off x="6172296"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55" name="Google Shape;555;p10"/>
          <p:cNvCxnSpPr/>
          <p:nvPr/>
        </p:nvCxnSpPr>
        <p:spPr>
          <a:xfrm>
            <a:off x="6520410"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56" name="Google Shape;556;p10"/>
          <p:cNvCxnSpPr/>
          <p:nvPr/>
        </p:nvCxnSpPr>
        <p:spPr>
          <a:xfrm>
            <a:off x="6868523"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57" name="Google Shape;557;p10"/>
          <p:cNvCxnSpPr/>
          <p:nvPr/>
        </p:nvCxnSpPr>
        <p:spPr>
          <a:xfrm>
            <a:off x="7216636"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58" name="Google Shape;558;p10"/>
          <p:cNvCxnSpPr/>
          <p:nvPr/>
        </p:nvCxnSpPr>
        <p:spPr>
          <a:xfrm>
            <a:off x="7564749"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59" name="Google Shape;559;p10"/>
          <p:cNvCxnSpPr/>
          <p:nvPr/>
        </p:nvCxnSpPr>
        <p:spPr>
          <a:xfrm>
            <a:off x="7912862"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60" name="Google Shape;560;p10"/>
          <p:cNvCxnSpPr/>
          <p:nvPr/>
        </p:nvCxnSpPr>
        <p:spPr>
          <a:xfrm>
            <a:off x="8260975" y="-9279"/>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61" name="Google Shape;561;p10"/>
          <p:cNvCxnSpPr/>
          <p:nvPr/>
        </p:nvCxnSpPr>
        <p:spPr>
          <a:xfrm>
            <a:off x="8609075" y="-9279"/>
            <a:ext cx="0" cy="5143500"/>
          </a:xfrm>
          <a:prstGeom prst="straightConnector1">
            <a:avLst/>
          </a:prstGeom>
          <a:noFill/>
          <a:ln w="9525" cap="flat" cmpd="sng">
            <a:solidFill>
              <a:schemeClr val="accent3"/>
            </a:solidFill>
            <a:prstDash val="solid"/>
            <a:round/>
            <a:headEnd type="none" w="med" len="med"/>
            <a:tailEnd type="none" w="med" len="med"/>
          </a:ln>
        </p:spPr>
      </p:cxnSp>
      <p:cxnSp>
        <p:nvCxnSpPr>
          <p:cNvPr id="562" name="Google Shape;562;p10"/>
          <p:cNvCxnSpPr/>
          <p:nvPr/>
        </p:nvCxnSpPr>
        <p:spPr>
          <a:xfrm>
            <a:off x="8898475" y="-9279"/>
            <a:ext cx="0" cy="5143500"/>
          </a:xfrm>
          <a:prstGeom prst="straightConnector1">
            <a:avLst/>
          </a:prstGeom>
          <a:noFill/>
          <a:ln w="9525" cap="flat" cmpd="sng">
            <a:solidFill>
              <a:schemeClr val="accent3"/>
            </a:solidFill>
            <a:prstDash val="solid"/>
            <a:round/>
            <a:headEnd type="none" w="med" len="med"/>
            <a:tailEnd type="none" w="med" len="med"/>
          </a:ln>
        </p:spPr>
      </p:cxnSp>
      <p:cxnSp>
        <p:nvCxnSpPr>
          <p:cNvPr id="563" name="Google Shape;563;p10"/>
          <p:cNvCxnSpPr/>
          <p:nvPr/>
        </p:nvCxnSpPr>
        <p:spPr>
          <a:xfrm>
            <a:off x="8442900" y="836550"/>
            <a:ext cx="737700" cy="0"/>
          </a:xfrm>
          <a:prstGeom prst="straightConnector1">
            <a:avLst/>
          </a:prstGeom>
          <a:noFill/>
          <a:ln w="9525" cap="flat" cmpd="sng">
            <a:solidFill>
              <a:schemeClr val="accent3"/>
            </a:solidFill>
            <a:prstDash val="solid"/>
            <a:round/>
            <a:headEnd type="none" w="med" len="med"/>
            <a:tailEnd type="none" w="med" len="med"/>
          </a:ln>
        </p:spPr>
      </p:cxnSp>
      <p:cxnSp>
        <p:nvCxnSpPr>
          <p:cNvPr id="564" name="Google Shape;564;p10"/>
          <p:cNvCxnSpPr/>
          <p:nvPr/>
        </p:nvCxnSpPr>
        <p:spPr>
          <a:xfrm>
            <a:off x="8442900" y="1185875"/>
            <a:ext cx="750000" cy="0"/>
          </a:xfrm>
          <a:prstGeom prst="straightConnector1">
            <a:avLst/>
          </a:prstGeom>
          <a:noFill/>
          <a:ln w="9525" cap="flat" cmpd="sng">
            <a:solidFill>
              <a:schemeClr val="accent3"/>
            </a:solidFill>
            <a:prstDash val="solid"/>
            <a:round/>
            <a:headEnd type="none" w="med" len="med"/>
            <a:tailEnd type="none" w="med" len="med"/>
          </a:ln>
        </p:spPr>
      </p:cxnSp>
      <p:cxnSp>
        <p:nvCxnSpPr>
          <p:cNvPr id="565" name="Google Shape;565;p10"/>
          <p:cNvCxnSpPr/>
          <p:nvPr/>
        </p:nvCxnSpPr>
        <p:spPr>
          <a:xfrm>
            <a:off x="8442900" y="1535200"/>
            <a:ext cx="750000" cy="0"/>
          </a:xfrm>
          <a:prstGeom prst="straightConnector1">
            <a:avLst/>
          </a:prstGeom>
          <a:noFill/>
          <a:ln w="9525" cap="flat" cmpd="sng">
            <a:solidFill>
              <a:schemeClr val="accent3"/>
            </a:solidFill>
            <a:prstDash val="solid"/>
            <a:round/>
            <a:headEnd type="none" w="med" len="med"/>
            <a:tailEnd type="none" w="med" len="med"/>
          </a:ln>
        </p:spPr>
      </p:cxnSp>
      <p:cxnSp>
        <p:nvCxnSpPr>
          <p:cNvPr id="566" name="Google Shape;566;p10"/>
          <p:cNvCxnSpPr/>
          <p:nvPr/>
        </p:nvCxnSpPr>
        <p:spPr>
          <a:xfrm>
            <a:off x="8442900" y="1884525"/>
            <a:ext cx="750000" cy="0"/>
          </a:xfrm>
          <a:prstGeom prst="straightConnector1">
            <a:avLst/>
          </a:prstGeom>
          <a:noFill/>
          <a:ln w="9525" cap="flat" cmpd="sng">
            <a:solidFill>
              <a:schemeClr val="accent3"/>
            </a:solidFill>
            <a:prstDash val="solid"/>
            <a:round/>
            <a:headEnd type="none" w="med" len="med"/>
            <a:tailEnd type="none" w="med" len="med"/>
          </a:ln>
        </p:spPr>
      </p:cxnSp>
      <p:cxnSp>
        <p:nvCxnSpPr>
          <p:cNvPr id="567" name="Google Shape;567;p10"/>
          <p:cNvCxnSpPr/>
          <p:nvPr/>
        </p:nvCxnSpPr>
        <p:spPr>
          <a:xfrm>
            <a:off x="8442900" y="2233850"/>
            <a:ext cx="750000" cy="0"/>
          </a:xfrm>
          <a:prstGeom prst="straightConnector1">
            <a:avLst/>
          </a:prstGeom>
          <a:noFill/>
          <a:ln w="9525" cap="flat" cmpd="sng">
            <a:solidFill>
              <a:schemeClr val="accent3"/>
            </a:solidFill>
            <a:prstDash val="solid"/>
            <a:round/>
            <a:headEnd type="none" w="med" len="med"/>
            <a:tailEnd type="none" w="med" len="med"/>
          </a:ln>
        </p:spPr>
      </p:cxnSp>
      <p:cxnSp>
        <p:nvCxnSpPr>
          <p:cNvPr id="568" name="Google Shape;568;p10"/>
          <p:cNvCxnSpPr/>
          <p:nvPr/>
        </p:nvCxnSpPr>
        <p:spPr>
          <a:xfrm>
            <a:off x="8442900" y="2583175"/>
            <a:ext cx="750000" cy="0"/>
          </a:xfrm>
          <a:prstGeom prst="straightConnector1">
            <a:avLst/>
          </a:prstGeom>
          <a:noFill/>
          <a:ln w="9525" cap="flat" cmpd="sng">
            <a:solidFill>
              <a:schemeClr val="accent3"/>
            </a:solidFill>
            <a:prstDash val="solid"/>
            <a:round/>
            <a:headEnd type="none" w="med" len="med"/>
            <a:tailEnd type="none" w="med" len="med"/>
          </a:ln>
        </p:spPr>
      </p:cxnSp>
      <p:cxnSp>
        <p:nvCxnSpPr>
          <p:cNvPr id="569" name="Google Shape;569;p10"/>
          <p:cNvCxnSpPr/>
          <p:nvPr/>
        </p:nvCxnSpPr>
        <p:spPr>
          <a:xfrm>
            <a:off x="8442900" y="2932500"/>
            <a:ext cx="750000" cy="0"/>
          </a:xfrm>
          <a:prstGeom prst="straightConnector1">
            <a:avLst/>
          </a:prstGeom>
          <a:noFill/>
          <a:ln w="9525" cap="flat" cmpd="sng">
            <a:solidFill>
              <a:schemeClr val="accent3"/>
            </a:solidFill>
            <a:prstDash val="solid"/>
            <a:round/>
            <a:headEnd type="none" w="med" len="med"/>
            <a:tailEnd type="none" w="med" len="med"/>
          </a:ln>
        </p:spPr>
      </p:cxnSp>
      <p:cxnSp>
        <p:nvCxnSpPr>
          <p:cNvPr id="570" name="Google Shape;570;p10"/>
          <p:cNvCxnSpPr/>
          <p:nvPr/>
        </p:nvCxnSpPr>
        <p:spPr>
          <a:xfrm>
            <a:off x="8442900" y="3281825"/>
            <a:ext cx="750000" cy="0"/>
          </a:xfrm>
          <a:prstGeom prst="straightConnector1">
            <a:avLst/>
          </a:prstGeom>
          <a:noFill/>
          <a:ln w="9525" cap="flat" cmpd="sng">
            <a:solidFill>
              <a:schemeClr val="accent3"/>
            </a:solidFill>
            <a:prstDash val="solid"/>
            <a:round/>
            <a:headEnd type="none" w="med" len="med"/>
            <a:tailEnd type="none" w="med" len="med"/>
          </a:ln>
        </p:spPr>
      </p:cxnSp>
      <p:cxnSp>
        <p:nvCxnSpPr>
          <p:cNvPr id="571" name="Google Shape;571;p10"/>
          <p:cNvCxnSpPr/>
          <p:nvPr/>
        </p:nvCxnSpPr>
        <p:spPr>
          <a:xfrm>
            <a:off x="8442900" y="3631150"/>
            <a:ext cx="750000" cy="0"/>
          </a:xfrm>
          <a:prstGeom prst="straightConnector1">
            <a:avLst/>
          </a:prstGeom>
          <a:noFill/>
          <a:ln w="9525" cap="flat" cmpd="sng">
            <a:solidFill>
              <a:schemeClr val="accent3"/>
            </a:solidFill>
            <a:prstDash val="solid"/>
            <a:round/>
            <a:headEnd type="none" w="med" len="med"/>
            <a:tailEnd type="none" w="med" len="med"/>
          </a:ln>
        </p:spPr>
      </p:cxnSp>
      <p:cxnSp>
        <p:nvCxnSpPr>
          <p:cNvPr id="572" name="Google Shape;572;p10"/>
          <p:cNvCxnSpPr/>
          <p:nvPr/>
        </p:nvCxnSpPr>
        <p:spPr>
          <a:xfrm>
            <a:off x="8442900" y="3980475"/>
            <a:ext cx="750000" cy="0"/>
          </a:xfrm>
          <a:prstGeom prst="straightConnector1">
            <a:avLst/>
          </a:prstGeom>
          <a:noFill/>
          <a:ln w="9525" cap="flat" cmpd="sng">
            <a:solidFill>
              <a:schemeClr val="accent3"/>
            </a:solidFill>
            <a:prstDash val="solid"/>
            <a:round/>
            <a:headEnd type="none" w="med" len="med"/>
            <a:tailEnd type="none" w="med" len="med"/>
          </a:ln>
        </p:spPr>
      </p:cxnSp>
      <p:cxnSp>
        <p:nvCxnSpPr>
          <p:cNvPr id="573" name="Google Shape;573;p10"/>
          <p:cNvCxnSpPr/>
          <p:nvPr/>
        </p:nvCxnSpPr>
        <p:spPr>
          <a:xfrm>
            <a:off x="8442900" y="4329800"/>
            <a:ext cx="750000" cy="0"/>
          </a:xfrm>
          <a:prstGeom prst="straightConnector1">
            <a:avLst/>
          </a:prstGeom>
          <a:noFill/>
          <a:ln w="9525" cap="flat" cmpd="sng">
            <a:solidFill>
              <a:schemeClr val="accent3"/>
            </a:solidFill>
            <a:prstDash val="solid"/>
            <a:round/>
            <a:headEnd type="none" w="med" len="med"/>
            <a:tailEnd type="none" w="med" len="med"/>
          </a:ln>
        </p:spPr>
      </p:cxnSp>
      <p:cxnSp>
        <p:nvCxnSpPr>
          <p:cNvPr id="574" name="Google Shape;574;p10"/>
          <p:cNvCxnSpPr/>
          <p:nvPr/>
        </p:nvCxnSpPr>
        <p:spPr>
          <a:xfrm>
            <a:off x="950600"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75" name="Google Shape;575;p10"/>
          <p:cNvCxnSpPr/>
          <p:nvPr/>
        </p:nvCxnSpPr>
        <p:spPr>
          <a:xfrm>
            <a:off x="1298713"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76" name="Google Shape;576;p10"/>
          <p:cNvCxnSpPr/>
          <p:nvPr/>
        </p:nvCxnSpPr>
        <p:spPr>
          <a:xfrm>
            <a:off x="1646826"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77" name="Google Shape;577;p10"/>
          <p:cNvCxnSpPr/>
          <p:nvPr/>
        </p:nvCxnSpPr>
        <p:spPr>
          <a:xfrm>
            <a:off x="1994939"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78" name="Google Shape;578;p10"/>
          <p:cNvCxnSpPr/>
          <p:nvPr/>
        </p:nvCxnSpPr>
        <p:spPr>
          <a:xfrm>
            <a:off x="2343052"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79" name="Google Shape;579;p10"/>
          <p:cNvCxnSpPr/>
          <p:nvPr/>
        </p:nvCxnSpPr>
        <p:spPr>
          <a:xfrm>
            <a:off x="2691165"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80" name="Google Shape;580;p10"/>
          <p:cNvCxnSpPr/>
          <p:nvPr/>
        </p:nvCxnSpPr>
        <p:spPr>
          <a:xfrm>
            <a:off x="3039279"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81" name="Google Shape;581;p10"/>
          <p:cNvCxnSpPr/>
          <p:nvPr/>
        </p:nvCxnSpPr>
        <p:spPr>
          <a:xfrm>
            <a:off x="3387392"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82" name="Google Shape;582;p10"/>
          <p:cNvCxnSpPr/>
          <p:nvPr/>
        </p:nvCxnSpPr>
        <p:spPr>
          <a:xfrm>
            <a:off x="3735505"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83" name="Google Shape;583;p10"/>
          <p:cNvCxnSpPr/>
          <p:nvPr/>
        </p:nvCxnSpPr>
        <p:spPr>
          <a:xfrm>
            <a:off x="4083618"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84" name="Google Shape;584;p10"/>
          <p:cNvCxnSpPr/>
          <p:nvPr/>
        </p:nvCxnSpPr>
        <p:spPr>
          <a:xfrm>
            <a:off x="4431731"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85" name="Google Shape;585;p10"/>
          <p:cNvCxnSpPr/>
          <p:nvPr/>
        </p:nvCxnSpPr>
        <p:spPr>
          <a:xfrm>
            <a:off x="4779844"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86" name="Google Shape;586;p10"/>
          <p:cNvCxnSpPr/>
          <p:nvPr/>
        </p:nvCxnSpPr>
        <p:spPr>
          <a:xfrm>
            <a:off x="5127957"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87" name="Google Shape;587;p10"/>
          <p:cNvCxnSpPr/>
          <p:nvPr/>
        </p:nvCxnSpPr>
        <p:spPr>
          <a:xfrm>
            <a:off x="5476070"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88" name="Google Shape;588;p10"/>
          <p:cNvCxnSpPr/>
          <p:nvPr/>
        </p:nvCxnSpPr>
        <p:spPr>
          <a:xfrm>
            <a:off x="5824183"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89" name="Google Shape;589;p10"/>
          <p:cNvCxnSpPr/>
          <p:nvPr/>
        </p:nvCxnSpPr>
        <p:spPr>
          <a:xfrm>
            <a:off x="6172296"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90" name="Google Shape;590;p10"/>
          <p:cNvCxnSpPr/>
          <p:nvPr/>
        </p:nvCxnSpPr>
        <p:spPr>
          <a:xfrm>
            <a:off x="6520410"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91" name="Google Shape;591;p10"/>
          <p:cNvCxnSpPr/>
          <p:nvPr/>
        </p:nvCxnSpPr>
        <p:spPr>
          <a:xfrm>
            <a:off x="6868523"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92" name="Google Shape;592;p10"/>
          <p:cNvCxnSpPr/>
          <p:nvPr/>
        </p:nvCxnSpPr>
        <p:spPr>
          <a:xfrm>
            <a:off x="7216636"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93" name="Google Shape;593;p10"/>
          <p:cNvCxnSpPr/>
          <p:nvPr/>
        </p:nvCxnSpPr>
        <p:spPr>
          <a:xfrm>
            <a:off x="7564749"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94" name="Google Shape;594;p10"/>
          <p:cNvCxnSpPr/>
          <p:nvPr/>
        </p:nvCxnSpPr>
        <p:spPr>
          <a:xfrm>
            <a:off x="7912862" y="4608596"/>
            <a:ext cx="0" cy="544200"/>
          </a:xfrm>
          <a:prstGeom prst="straightConnector1">
            <a:avLst/>
          </a:prstGeom>
          <a:noFill/>
          <a:ln w="9525" cap="flat" cmpd="sng">
            <a:solidFill>
              <a:schemeClr val="accent3"/>
            </a:solidFill>
            <a:prstDash val="solid"/>
            <a:round/>
            <a:headEnd type="none" w="med" len="med"/>
            <a:tailEnd type="none" w="med" len="med"/>
          </a:ln>
        </p:spPr>
      </p:cxnSp>
      <p:cxnSp>
        <p:nvCxnSpPr>
          <p:cNvPr id="595" name="Google Shape;595;p10"/>
          <p:cNvCxnSpPr/>
          <p:nvPr/>
        </p:nvCxnSpPr>
        <p:spPr>
          <a:xfrm>
            <a:off x="8260975" y="4608596"/>
            <a:ext cx="0" cy="544200"/>
          </a:xfrm>
          <a:prstGeom prst="straightConnector1">
            <a:avLst/>
          </a:prstGeom>
          <a:noFill/>
          <a:ln w="9525" cap="flat" cmpd="sng">
            <a:solidFill>
              <a:schemeClr val="accent3"/>
            </a:solidFill>
            <a:prstDash val="solid"/>
            <a:round/>
            <a:headEnd type="none" w="med" len="med"/>
            <a:tailEnd type="none" w="med" len="med"/>
          </a:ln>
        </p:spPr>
      </p:cxnSp>
      <p:sp>
        <p:nvSpPr>
          <p:cNvPr id="596" name="Google Shape;596;p10"/>
          <p:cNvSpPr/>
          <p:nvPr/>
        </p:nvSpPr>
        <p:spPr>
          <a:xfrm>
            <a:off x="717706" y="552423"/>
            <a:ext cx="7702644" cy="4034534"/>
          </a:xfrm>
          <a:custGeom>
            <a:avLst/>
            <a:gdLst/>
            <a:ahLst/>
            <a:cxnLst/>
            <a:rect l="l" t="t" r="r" b="b"/>
            <a:pathLst>
              <a:path w="92250" h="59720" extrusionOk="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0"/>
          <p:cNvSpPr/>
          <p:nvPr/>
        </p:nvSpPr>
        <p:spPr>
          <a:xfrm>
            <a:off x="691988" y="552423"/>
            <a:ext cx="7741638" cy="575387"/>
          </a:xfrm>
          <a:custGeom>
            <a:avLst/>
            <a:gdLst/>
            <a:ahLst/>
            <a:cxnLst/>
            <a:rect l="l" t="t" r="r" b="b"/>
            <a:pathLst>
              <a:path w="92717" h="8517" extrusionOk="0">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0"/>
          <p:cNvSpPr/>
          <p:nvPr/>
        </p:nvSpPr>
        <p:spPr>
          <a:xfrm>
            <a:off x="7581826" y="776113"/>
            <a:ext cx="144900" cy="1449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0"/>
          <p:cNvSpPr/>
          <p:nvPr/>
        </p:nvSpPr>
        <p:spPr>
          <a:xfrm>
            <a:off x="7810626" y="776113"/>
            <a:ext cx="144900" cy="1449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0"/>
          <p:cNvSpPr/>
          <p:nvPr/>
        </p:nvSpPr>
        <p:spPr>
          <a:xfrm>
            <a:off x="8039426" y="776113"/>
            <a:ext cx="144900" cy="1449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0"/>
          <p:cNvSpPr txBox="1">
            <a:spLocks noGrp="1"/>
          </p:cNvSpPr>
          <p:nvPr>
            <p:ph type="ctrTitle"/>
          </p:nvPr>
        </p:nvSpPr>
        <p:spPr>
          <a:xfrm>
            <a:off x="1908875" y="3703611"/>
            <a:ext cx="5326200" cy="906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30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02" name="Google Shape;602;p10"/>
          <p:cNvSpPr/>
          <p:nvPr/>
        </p:nvSpPr>
        <p:spPr>
          <a:xfrm rot="3722938" flipH="1">
            <a:off x="7889554" y="3062351"/>
            <a:ext cx="864530" cy="1440379"/>
          </a:xfrm>
          <a:custGeom>
            <a:avLst/>
            <a:gdLst/>
            <a:ahLst/>
            <a:cxnLst/>
            <a:rect l="l" t="t" r="r" b="b"/>
            <a:pathLst>
              <a:path w="10874" h="18117" fill="none" extrusionOk="0">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0"/>
          <p:cNvSpPr/>
          <p:nvPr/>
        </p:nvSpPr>
        <p:spPr>
          <a:xfrm flipH="1">
            <a:off x="7483036" y="3063121"/>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0"/>
          <p:cNvSpPr/>
          <p:nvPr/>
        </p:nvSpPr>
        <p:spPr>
          <a:xfrm flipH="1">
            <a:off x="2667129" y="343808"/>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400"/>
              <a:buFont typeface="Bowlby One SC"/>
              <a:buNone/>
              <a:defRPr sz="3400" b="1">
                <a:solidFill>
                  <a:schemeClr val="dk1"/>
                </a:solidFill>
                <a:latin typeface="Bowlby One SC"/>
                <a:ea typeface="Bowlby One SC"/>
                <a:cs typeface="Bowlby One SC"/>
                <a:sym typeface="Bowlby One SC"/>
              </a:defRPr>
            </a:lvl1pPr>
            <a:lvl2pPr lvl="1">
              <a:spcBef>
                <a:spcPts val="0"/>
              </a:spcBef>
              <a:spcAft>
                <a:spcPts val="0"/>
              </a:spcAft>
              <a:buClr>
                <a:schemeClr val="dk1"/>
              </a:buClr>
              <a:buSzPts val="2800"/>
              <a:buFont typeface="Bowlby One SC"/>
              <a:buNone/>
              <a:defRPr sz="2800" b="1">
                <a:solidFill>
                  <a:schemeClr val="dk1"/>
                </a:solidFill>
                <a:latin typeface="Bowlby One SC"/>
                <a:ea typeface="Bowlby One SC"/>
                <a:cs typeface="Bowlby One SC"/>
                <a:sym typeface="Bowlby One SC"/>
              </a:defRPr>
            </a:lvl2pPr>
            <a:lvl3pPr lvl="2">
              <a:spcBef>
                <a:spcPts val="0"/>
              </a:spcBef>
              <a:spcAft>
                <a:spcPts val="0"/>
              </a:spcAft>
              <a:buClr>
                <a:schemeClr val="dk1"/>
              </a:buClr>
              <a:buSzPts val="2800"/>
              <a:buFont typeface="Bowlby One SC"/>
              <a:buNone/>
              <a:defRPr sz="2800" b="1">
                <a:solidFill>
                  <a:schemeClr val="dk1"/>
                </a:solidFill>
                <a:latin typeface="Bowlby One SC"/>
                <a:ea typeface="Bowlby One SC"/>
                <a:cs typeface="Bowlby One SC"/>
                <a:sym typeface="Bowlby One SC"/>
              </a:defRPr>
            </a:lvl3pPr>
            <a:lvl4pPr lvl="3">
              <a:spcBef>
                <a:spcPts val="0"/>
              </a:spcBef>
              <a:spcAft>
                <a:spcPts val="0"/>
              </a:spcAft>
              <a:buClr>
                <a:schemeClr val="dk1"/>
              </a:buClr>
              <a:buSzPts val="2800"/>
              <a:buFont typeface="Bowlby One SC"/>
              <a:buNone/>
              <a:defRPr sz="2800" b="1">
                <a:solidFill>
                  <a:schemeClr val="dk1"/>
                </a:solidFill>
                <a:latin typeface="Bowlby One SC"/>
                <a:ea typeface="Bowlby One SC"/>
                <a:cs typeface="Bowlby One SC"/>
                <a:sym typeface="Bowlby One SC"/>
              </a:defRPr>
            </a:lvl4pPr>
            <a:lvl5pPr lvl="4">
              <a:spcBef>
                <a:spcPts val="0"/>
              </a:spcBef>
              <a:spcAft>
                <a:spcPts val="0"/>
              </a:spcAft>
              <a:buClr>
                <a:schemeClr val="dk1"/>
              </a:buClr>
              <a:buSzPts val="2800"/>
              <a:buFont typeface="Bowlby One SC"/>
              <a:buNone/>
              <a:defRPr sz="2800" b="1">
                <a:solidFill>
                  <a:schemeClr val="dk1"/>
                </a:solidFill>
                <a:latin typeface="Bowlby One SC"/>
                <a:ea typeface="Bowlby One SC"/>
                <a:cs typeface="Bowlby One SC"/>
                <a:sym typeface="Bowlby One SC"/>
              </a:defRPr>
            </a:lvl5pPr>
            <a:lvl6pPr lvl="5">
              <a:spcBef>
                <a:spcPts val="0"/>
              </a:spcBef>
              <a:spcAft>
                <a:spcPts val="0"/>
              </a:spcAft>
              <a:buClr>
                <a:schemeClr val="dk1"/>
              </a:buClr>
              <a:buSzPts val="2800"/>
              <a:buFont typeface="Bowlby One SC"/>
              <a:buNone/>
              <a:defRPr sz="2800" b="1">
                <a:solidFill>
                  <a:schemeClr val="dk1"/>
                </a:solidFill>
                <a:latin typeface="Bowlby One SC"/>
                <a:ea typeface="Bowlby One SC"/>
                <a:cs typeface="Bowlby One SC"/>
                <a:sym typeface="Bowlby One SC"/>
              </a:defRPr>
            </a:lvl6pPr>
            <a:lvl7pPr lvl="6">
              <a:spcBef>
                <a:spcPts val="0"/>
              </a:spcBef>
              <a:spcAft>
                <a:spcPts val="0"/>
              </a:spcAft>
              <a:buClr>
                <a:schemeClr val="dk1"/>
              </a:buClr>
              <a:buSzPts val="2800"/>
              <a:buFont typeface="Bowlby One SC"/>
              <a:buNone/>
              <a:defRPr sz="2800" b="1">
                <a:solidFill>
                  <a:schemeClr val="dk1"/>
                </a:solidFill>
                <a:latin typeface="Bowlby One SC"/>
                <a:ea typeface="Bowlby One SC"/>
                <a:cs typeface="Bowlby One SC"/>
                <a:sym typeface="Bowlby One SC"/>
              </a:defRPr>
            </a:lvl7pPr>
            <a:lvl8pPr lvl="7">
              <a:spcBef>
                <a:spcPts val="0"/>
              </a:spcBef>
              <a:spcAft>
                <a:spcPts val="0"/>
              </a:spcAft>
              <a:buClr>
                <a:schemeClr val="dk1"/>
              </a:buClr>
              <a:buSzPts val="2800"/>
              <a:buFont typeface="Bowlby One SC"/>
              <a:buNone/>
              <a:defRPr sz="2800" b="1">
                <a:solidFill>
                  <a:schemeClr val="dk1"/>
                </a:solidFill>
                <a:latin typeface="Bowlby One SC"/>
                <a:ea typeface="Bowlby One SC"/>
                <a:cs typeface="Bowlby One SC"/>
                <a:sym typeface="Bowlby One SC"/>
              </a:defRPr>
            </a:lvl8pPr>
            <a:lvl9pPr lvl="8">
              <a:spcBef>
                <a:spcPts val="0"/>
              </a:spcBef>
              <a:spcAft>
                <a:spcPts val="0"/>
              </a:spcAft>
              <a:buClr>
                <a:schemeClr val="dk1"/>
              </a:buClr>
              <a:buSzPts val="2800"/>
              <a:buFont typeface="Bowlby One SC"/>
              <a:buNone/>
              <a:defRPr sz="2800" b="1">
                <a:solidFill>
                  <a:schemeClr val="dk1"/>
                </a:solidFill>
                <a:latin typeface="Bowlby One SC"/>
                <a:ea typeface="Bowlby One SC"/>
                <a:cs typeface="Bowlby One SC"/>
                <a:sym typeface="Bowlby One S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marL="914400" lvl="1"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92"/>
        <p:cNvGrpSpPr/>
        <p:nvPr/>
      </p:nvGrpSpPr>
      <p:grpSpPr>
        <a:xfrm>
          <a:off x="0" y="0"/>
          <a:ext cx="0" cy="0"/>
          <a:chOff x="0" y="0"/>
          <a:chExt cx="0" cy="0"/>
        </a:xfrm>
      </p:grpSpPr>
      <p:sp>
        <p:nvSpPr>
          <p:cNvPr id="1493" name="Google Shape;1493;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94" name="Google Shape;1494;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OWq0nwcYety-dZZuVmmLvuYSsfoiQWZadi70TrLbbs4/copy" TargetMode="External"/><Relationship Id="rId2" Type="http://schemas.openxmlformats.org/officeDocument/2006/relationships/notesSlide" Target="../notesSlides/notesSlide16.xml"/><Relationship Id="rId1" Type="http://schemas.openxmlformats.org/officeDocument/2006/relationships/slideLayout" Target="../slideLayouts/slideLayout15.xml"/><Relationship Id="rId5" Type="http://schemas.openxmlformats.org/officeDocument/2006/relationships/hyperlink" Target="https://slidesgo.com/es/slidesgo-school/tips-para-presentaciones/como-modificar-una-grafica-en-nuestras-presentacion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image" Target="../media/image4.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3" Type="http://schemas.openxmlformats.org/officeDocument/2006/relationships/hyperlink" Target="https://www.freepik.com/free-vector/flat-elements-collection-back-school-event_29401511.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photo/full-shot-girl-learning-with-laptop-floor_15598781.htm/?utm_source=slidesgo_template&amp;utm_medium=referral-link&amp;utm_campaign=sg_resources&amp;utm_content=freepik" TargetMode="External"/><Relationship Id="rId3" Type="http://schemas.openxmlformats.org/officeDocument/2006/relationships/hyperlink" Target="https://www.flaticon.com/packs/learning-266?word=learn/?utm_source=slidesgo_template&amp;utm_medium=referral-link&amp;utm_campaign=sg_resources&amp;utm_content=flaticon" TargetMode="External"/><Relationship Id="rId7" Type="http://schemas.openxmlformats.org/officeDocument/2006/relationships/hyperlink" Target="https://www.freepik.com/free-photo/close-up-student-reading-book_12977093.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hyperlink" Target="https://www.freepik.com/free-photo/medium-shot-smiley-guy-studying-with-his-laptop_6355636.htm/?utm_source=slidesgo_template&amp;utm_medium=referral-link&amp;utm_campaign=sg_resources&amp;utm_content=freepikhttps://www.freepik.com/free-photo/medium-shot-smiley-guy-studying-with-his-laptop_6355636.htm/?utm_source=slidesgo_template&amp;utm_medium=referral-link&amp;utm_campaign=sg_resources&amp;utm_content=freepik" TargetMode="External"/><Relationship Id="rId5" Type="http://schemas.openxmlformats.org/officeDocument/2006/relationships/hyperlink" Target="https://www.freepik.com/free-photo/teacher-talking-with-her-students-online_11332964.htm#&amp;position=2&amp;from_view=collections/?utm_source=slidesgo_template&amp;utm_medium=referral-link&amp;utm_campaign=sg_resources&amp;utm_content=freepikhttps://www.freepik.com/free-photo/teacher-talking-with-her-students-online_11332964.htm/?utm_source=slidesgo_template&amp;utm_medium=referral-link&amp;utm_campaign=sg_resources&amp;utm_content=freepik" TargetMode="External"/><Relationship Id="rId4" Type="http://schemas.openxmlformats.org/officeDocument/2006/relationships/hyperlink" Target="https://www.freepik.com/free-vector/flat-background-back-school-event_29401476.htm/?utm_source=slidesgo_template&amp;utm_medium=referral-link&amp;utm_campaign=sg_resources&amp;utm_content=freepik" TargetMode="External"/><Relationship Id="rId9" Type="http://schemas.openxmlformats.org/officeDocument/2006/relationships/hyperlink" Target="https://www.freepik.com/free-photo/medium-shot-smiley-guy-studying-with-his-laptop_6355636.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8" Type="http://schemas.openxmlformats.org/officeDocument/2006/relationships/slide" Target="slide40.xml"/><Relationship Id="rId13"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slide" Target="slide32.xml"/><Relationship Id="rId7" Type="http://schemas.openxmlformats.org/officeDocument/2006/relationships/slide" Target="slide34.xml"/><Relationship Id="rId12"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3.xml"/><Relationship Id="rId16" Type="http://schemas.openxmlformats.org/officeDocument/2006/relationships/hyperlink" Target="https://vidfy.com/?utm_source=slidesgo_template&amp;utm_medium=referral-link&amp;utm_campaign=promo-slide&amp;utm_term=slidesgo&amp;utm_content=vidfy" TargetMode="External"/><Relationship Id="rId1" Type="http://schemas.openxmlformats.org/officeDocument/2006/relationships/slideLayout" Target="../slideLayouts/slideLayout5.xml"/><Relationship Id="rId6" Type="http://schemas.openxmlformats.org/officeDocument/2006/relationships/slide" Target="slide26.xml"/><Relationship Id="rId11" Type="http://schemas.openxmlformats.org/officeDocument/2006/relationships/hyperlink" Target="http://bit.ly/33VAFh3" TargetMode="External"/><Relationship Id="rId5" Type="http://schemas.openxmlformats.org/officeDocument/2006/relationships/slide" Target="slide28.xml"/><Relationship Id="rId15"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bit.ly/30B07Gq" TargetMode="External"/><Relationship Id="rId4" Type="http://schemas.openxmlformats.org/officeDocument/2006/relationships/slide" Target="slide29.xml"/><Relationship Id="rId9" Type="http://schemas.openxmlformats.org/officeDocument/2006/relationships/hyperlink" Target="http://bit.ly/2Tynxth"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30.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0.xml"/><Relationship Id="rId1" Type="http://schemas.openxmlformats.org/officeDocument/2006/relationships/slideLayout" Target="../slideLayouts/slideLayout27.xml"/><Relationship Id="rId6" Type="http://schemas.openxmlformats.org/officeDocument/2006/relationships/slide" Target="slide26.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6.xm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Bowlby+One+SC" TargetMode="External"/><Relationship Id="rId2" Type="http://schemas.openxmlformats.org/officeDocument/2006/relationships/notesSlide" Target="../notesSlides/notesSlide32.xml"/><Relationship Id="rId1" Type="http://schemas.openxmlformats.org/officeDocument/2006/relationships/slideLayout" Target="../slideLayouts/slideLayout27.xml"/><Relationship Id="rId4" Type="http://schemas.openxmlformats.org/officeDocument/2006/relationships/hyperlink" Target="https://fonts.google.com/specimen/Poppins"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9.png"/></Relationships>
</file>

<file path=ppt/slides/_rels/slide3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6.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grpSp>
        <p:nvGrpSpPr>
          <p:cNvPr id="1502" name="Google Shape;1502;p30"/>
          <p:cNvGrpSpPr/>
          <p:nvPr/>
        </p:nvGrpSpPr>
        <p:grpSpPr>
          <a:xfrm>
            <a:off x="1070896" y="1809482"/>
            <a:ext cx="7002600" cy="1897494"/>
            <a:chOff x="1070896" y="1809482"/>
            <a:chExt cx="7002600" cy="1897494"/>
          </a:xfrm>
        </p:grpSpPr>
        <p:sp>
          <p:nvSpPr>
            <p:cNvPr id="1503" name="Google Shape;1503;p30"/>
            <p:cNvSpPr/>
            <p:nvPr/>
          </p:nvSpPr>
          <p:spPr>
            <a:xfrm>
              <a:off x="1070896" y="1961576"/>
              <a:ext cx="7002600" cy="17454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a:off x="1070896" y="1809482"/>
              <a:ext cx="7002600" cy="17454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 name="Google Shape;1505;p30"/>
          <p:cNvSpPr/>
          <p:nvPr/>
        </p:nvSpPr>
        <p:spPr>
          <a:xfrm>
            <a:off x="2445725" y="771850"/>
            <a:ext cx="4255500" cy="847200"/>
          </a:xfrm>
          <a:prstGeom prst="roundRect">
            <a:avLst>
              <a:gd name="adj" fmla="val 16667"/>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a:off x="2889250" y="3916689"/>
            <a:ext cx="3368400" cy="847200"/>
          </a:xfrm>
          <a:prstGeom prst="roundRect">
            <a:avLst>
              <a:gd name="adj" fmla="val 16667"/>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 name="Google Shape;1507;p30"/>
          <p:cNvGrpSpPr/>
          <p:nvPr/>
        </p:nvGrpSpPr>
        <p:grpSpPr>
          <a:xfrm rot="-4289601">
            <a:off x="316595" y="403316"/>
            <a:ext cx="1793128" cy="1729891"/>
            <a:chOff x="-1645450" y="733766"/>
            <a:chExt cx="834921" cy="805476"/>
          </a:xfrm>
        </p:grpSpPr>
        <p:sp>
          <p:nvSpPr>
            <p:cNvPr id="1508" name="Google Shape;1508;p30"/>
            <p:cNvSpPr/>
            <p:nvPr/>
          </p:nvSpPr>
          <p:spPr>
            <a:xfrm>
              <a:off x="-1566320" y="1296525"/>
              <a:ext cx="178944" cy="175331"/>
            </a:xfrm>
            <a:custGeom>
              <a:avLst/>
              <a:gdLst/>
              <a:ahLst/>
              <a:cxnLst/>
              <a:rect l="l" t="t" r="r" b="b"/>
              <a:pathLst>
                <a:path w="1981" h="1941" extrusionOk="0">
                  <a:moveTo>
                    <a:pt x="642" y="0"/>
                  </a:moveTo>
                  <a:cubicBezTo>
                    <a:pt x="590" y="0"/>
                    <a:pt x="538" y="20"/>
                    <a:pt x="498" y="60"/>
                  </a:cubicBezTo>
                  <a:lnTo>
                    <a:pt x="80" y="478"/>
                  </a:lnTo>
                  <a:cubicBezTo>
                    <a:pt x="0" y="557"/>
                    <a:pt x="0" y="687"/>
                    <a:pt x="80" y="766"/>
                  </a:cubicBezTo>
                  <a:lnTo>
                    <a:pt x="1194" y="1880"/>
                  </a:lnTo>
                  <a:cubicBezTo>
                    <a:pt x="1234" y="1920"/>
                    <a:pt x="1286" y="1940"/>
                    <a:pt x="1338" y="1940"/>
                  </a:cubicBezTo>
                  <a:cubicBezTo>
                    <a:pt x="1391" y="1940"/>
                    <a:pt x="1443" y="1920"/>
                    <a:pt x="1483" y="1880"/>
                  </a:cubicBezTo>
                  <a:lnTo>
                    <a:pt x="1900" y="1463"/>
                  </a:lnTo>
                  <a:cubicBezTo>
                    <a:pt x="1980" y="1383"/>
                    <a:pt x="1980" y="1254"/>
                    <a:pt x="1900" y="1174"/>
                  </a:cubicBezTo>
                  <a:lnTo>
                    <a:pt x="786" y="60"/>
                  </a:lnTo>
                  <a:cubicBezTo>
                    <a:pt x="746" y="20"/>
                    <a:pt x="694" y="0"/>
                    <a:pt x="642" y="0"/>
                  </a:cubicBez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a:off x="-1566320" y="1294719"/>
              <a:ext cx="178944" cy="178853"/>
            </a:xfrm>
            <a:custGeom>
              <a:avLst/>
              <a:gdLst/>
              <a:ahLst/>
              <a:cxnLst/>
              <a:rect l="l" t="t" r="r" b="b"/>
              <a:pathLst>
                <a:path w="1981" h="1980" fill="none" extrusionOk="0">
                  <a:moveTo>
                    <a:pt x="1194" y="1900"/>
                  </a:moveTo>
                  <a:lnTo>
                    <a:pt x="80" y="786"/>
                  </a:lnTo>
                  <a:cubicBezTo>
                    <a:pt x="0" y="707"/>
                    <a:pt x="0" y="577"/>
                    <a:pt x="80" y="498"/>
                  </a:cubicBezTo>
                  <a:lnTo>
                    <a:pt x="498" y="80"/>
                  </a:lnTo>
                  <a:cubicBezTo>
                    <a:pt x="577" y="0"/>
                    <a:pt x="707" y="0"/>
                    <a:pt x="786" y="80"/>
                  </a:cubicBezTo>
                  <a:lnTo>
                    <a:pt x="1900" y="1194"/>
                  </a:lnTo>
                  <a:cubicBezTo>
                    <a:pt x="1980" y="1274"/>
                    <a:pt x="1980" y="1403"/>
                    <a:pt x="1900" y="1483"/>
                  </a:cubicBezTo>
                  <a:lnTo>
                    <a:pt x="1483" y="1900"/>
                  </a:lnTo>
                  <a:cubicBezTo>
                    <a:pt x="1403" y="1980"/>
                    <a:pt x="1274" y="1980"/>
                    <a:pt x="1194" y="1900"/>
                  </a:cubicBezTo>
                  <a:close/>
                </a:path>
              </a:pathLst>
            </a:custGeom>
            <a:noFill/>
            <a:ln w="28575" cap="flat"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1529466" y="733766"/>
              <a:ext cx="718936" cy="699425"/>
            </a:xfrm>
            <a:custGeom>
              <a:avLst/>
              <a:gdLst/>
              <a:ahLst/>
              <a:cxnLst/>
              <a:rect l="l" t="t" r="r" b="b"/>
              <a:pathLst>
                <a:path w="7959" h="7743" extrusionOk="0">
                  <a:moveTo>
                    <a:pt x="6193" y="0"/>
                  </a:moveTo>
                  <a:cubicBezTo>
                    <a:pt x="5780" y="0"/>
                    <a:pt x="5367" y="157"/>
                    <a:pt x="5054" y="470"/>
                  </a:cubicBezTo>
                  <a:lnTo>
                    <a:pt x="239" y="5295"/>
                  </a:lnTo>
                  <a:cubicBezTo>
                    <a:pt x="0" y="5524"/>
                    <a:pt x="0" y="5912"/>
                    <a:pt x="239" y="6141"/>
                  </a:cubicBezTo>
                  <a:lnTo>
                    <a:pt x="1652" y="7563"/>
                  </a:lnTo>
                  <a:cubicBezTo>
                    <a:pt x="1771" y="7683"/>
                    <a:pt x="1925" y="7742"/>
                    <a:pt x="2079" y="7742"/>
                  </a:cubicBezTo>
                  <a:cubicBezTo>
                    <a:pt x="2234" y="7742"/>
                    <a:pt x="2388" y="7683"/>
                    <a:pt x="2507" y="7563"/>
                  </a:cubicBezTo>
                  <a:lnTo>
                    <a:pt x="7332" y="2738"/>
                  </a:lnTo>
                  <a:cubicBezTo>
                    <a:pt x="7959" y="2112"/>
                    <a:pt x="7959" y="1097"/>
                    <a:pt x="7332" y="470"/>
                  </a:cubicBezTo>
                  <a:cubicBezTo>
                    <a:pt x="7019" y="157"/>
                    <a:pt x="6606" y="0"/>
                    <a:pt x="6193" y="0"/>
                  </a:cubicBez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1182596" y="773963"/>
              <a:ext cx="321755" cy="313716"/>
            </a:xfrm>
            <a:custGeom>
              <a:avLst/>
              <a:gdLst/>
              <a:ahLst/>
              <a:cxnLst/>
              <a:rect l="l" t="t" r="r" b="b"/>
              <a:pathLst>
                <a:path w="3562" h="3473" extrusionOk="0">
                  <a:moveTo>
                    <a:pt x="508" y="0"/>
                  </a:moveTo>
                  <a:cubicBezTo>
                    <a:pt x="388" y="0"/>
                    <a:pt x="269" y="45"/>
                    <a:pt x="179" y="135"/>
                  </a:cubicBezTo>
                  <a:cubicBezTo>
                    <a:pt x="0" y="314"/>
                    <a:pt x="0" y="612"/>
                    <a:pt x="179" y="791"/>
                  </a:cubicBezTo>
                  <a:lnTo>
                    <a:pt x="2726" y="3338"/>
                  </a:lnTo>
                  <a:cubicBezTo>
                    <a:pt x="2816" y="3428"/>
                    <a:pt x="2935" y="3472"/>
                    <a:pt x="3054" y="3472"/>
                  </a:cubicBezTo>
                  <a:cubicBezTo>
                    <a:pt x="3174" y="3472"/>
                    <a:pt x="3293" y="3428"/>
                    <a:pt x="3383" y="3338"/>
                  </a:cubicBezTo>
                  <a:cubicBezTo>
                    <a:pt x="3562" y="3159"/>
                    <a:pt x="3562" y="2860"/>
                    <a:pt x="3383" y="2681"/>
                  </a:cubicBezTo>
                  <a:lnTo>
                    <a:pt x="836" y="135"/>
                  </a:lnTo>
                  <a:cubicBezTo>
                    <a:pt x="746" y="45"/>
                    <a:pt x="627" y="0"/>
                    <a:pt x="508" y="0"/>
                  </a:cubicBez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a:off x="-1383943" y="934390"/>
              <a:ext cx="369450" cy="365114"/>
            </a:xfrm>
            <a:custGeom>
              <a:avLst/>
              <a:gdLst/>
              <a:ahLst/>
              <a:cxnLst/>
              <a:rect l="l" t="t" r="r" b="b"/>
              <a:pathLst>
                <a:path w="4090" h="4042" extrusionOk="0">
                  <a:moveTo>
                    <a:pt x="3393" y="0"/>
                  </a:moveTo>
                  <a:lnTo>
                    <a:pt x="190" y="3203"/>
                  </a:lnTo>
                  <a:cubicBezTo>
                    <a:pt x="1" y="3392"/>
                    <a:pt x="1" y="3701"/>
                    <a:pt x="190" y="3900"/>
                  </a:cubicBezTo>
                  <a:cubicBezTo>
                    <a:pt x="284" y="3994"/>
                    <a:pt x="409" y="4042"/>
                    <a:pt x="534" y="4042"/>
                  </a:cubicBezTo>
                  <a:cubicBezTo>
                    <a:pt x="660" y="4042"/>
                    <a:pt x="787" y="3994"/>
                    <a:pt x="886" y="3900"/>
                  </a:cubicBezTo>
                  <a:lnTo>
                    <a:pt x="4089" y="697"/>
                  </a:lnTo>
                  <a:lnTo>
                    <a:pt x="3393" y="0"/>
                  </a:ln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a:off x="-989379" y="770892"/>
              <a:ext cx="135766" cy="119145"/>
            </a:xfrm>
            <a:custGeom>
              <a:avLst/>
              <a:gdLst/>
              <a:ahLst/>
              <a:cxnLst/>
              <a:rect l="l" t="t" r="r" b="b"/>
              <a:pathLst>
                <a:path w="1503" h="1319" extrusionOk="0">
                  <a:moveTo>
                    <a:pt x="434" y="0"/>
                  </a:moveTo>
                  <a:cubicBezTo>
                    <a:pt x="335" y="0"/>
                    <a:pt x="249" y="29"/>
                    <a:pt x="189" y="89"/>
                  </a:cubicBezTo>
                  <a:cubicBezTo>
                    <a:pt x="0" y="278"/>
                    <a:pt x="100" y="686"/>
                    <a:pt x="418" y="994"/>
                  </a:cubicBezTo>
                  <a:cubicBezTo>
                    <a:pt x="621" y="1204"/>
                    <a:pt x="867" y="1319"/>
                    <a:pt x="1065" y="1319"/>
                  </a:cubicBezTo>
                  <a:cubicBezTo>
                    <a:pt x="1168" y="1319"/>
                    <a:pt x="1259" y="1288"/>
                    <a:pt x="1323" y="1223"/>
                  </a:cubicBezTo>
                  <a:cubicBezTo>
                    <a:pt x="1502" y="1044"/>
                    <a:pt x="1403" y="636"/>
                    <a:pt x="1084" y="318"/>
                  </a:cubicBezTo>
                  <a:cubicBezTo>
                    <a:pt x="879" y="113"/>
                    <a:pt x="631" y="0"/>
                    <a:pt x="4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a:off x="-1645450" y="1361202"/>
              <a:ext cx="182557" cy="178040"/>
            </a:xfrm>
            <a:custGeom>
              <a:avLst/>
              <a:gdLst/>
              <a:ahLst/>
              <a:cxnLst/>
              <a:rect l="l" t="t" r="r" b="b"/>
              <a:pathLst>
                <a:path w="2021" h="1971" extrusionOk="0">
                  <a:moveTo>
                    <a:pt x="906" y="0"/>
                  </a:moveTo>
                  <a:lnTo>
                    <a:pt x="71" y="1642"/>
                  </a:lnTo>
                  <a:cubicBezTo>
                    <a:pt x="1" y="1712"/>
                    <a:pt x="1" y="1841"/>
                    <a:pt x="71" y="1911"/>
                  </a:cubicBezTo>
                  <a:cubicBezTo>
                    <a:pt x="110" y="1950"/>
                    <a:pt x="160" y="1970"/>
                    <a:pt x="209" y="1970"/>
                  </a:cubicBezTo>
                  <a:cubicBezTo>
                    <a:pt x="257" y="1970"/>
                    <a:pt x="304" y="1950"/>
                    <a:pt x="339" y="1911"/>
                  </a:cubicBezTo>
                  <a:lnTo>
                    <a:pt x="2020" y="1234"/>
                  </a:lnTo>
                  <a:lnTo>
                    <a:pt x="906" y="0"/>
                  </a:ln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 name="Google Shape;1515;p30"/>
          <p:cNvSpPr txBox="1">
            <a:spLocks noGrp="1"/>
          </p:cNvSpPr>
          <p:nvPr>
            <p:ph type="ctrTitle"/>
          </p:nvPr>
        </p:nvSpPr>
        <p:spPr>
          <a:xfrm>
            <a:off x="2635500" y="863181"/>
            <a:ext cx="3873000" cy="66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BONITO ESTILO DE INTERFAZ EN COLORES PASTEL</a:t>
            </a:r>
            <a:endParaRPr/>
          </a:p>
        </p:txBody>
      </p:sp>
      <p:sp>
        <p:nvSpPr>
          <p:cNvPr id="1516" name="Google Shape;1516;p30"/>
          <p:cNvSpPr txBox="1">
            <a:spLocks noGrp="1"/>
          </p:cNvSpPr>
          <p:nvPr>
            <p:ph type="subTitle" idx="1"/>
          </p:nvPr>
        </p:nvSpPr>
        <p:spPr>
          <a:xfrm>
            <a:off x="3158850" y="4009100"/>
            <a:ext cx="2826300" cy="66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Aquí es donde comienza la presentación</a:t>
            </a:r>
            <a:endParaRPr/>
          </a:p>
        </p:txBody>
      </p:sp>
      <p:sp>
        <p:nvSpPr>
          <p:cNvPr id="1518" name="Google Shape;1518;p30"/>
          <p:cNvSpPr/>
          <p:nvPr/>
        </p:nvSpPr>
        <p:spPr>
          <a:xfrm>
            <a:off x="1729788" y="394908"/>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0"/>
          <p:cNvSpPr txBox="1">
            <a:spLocks noGrp="1"/>
          </p:cNvSpPr>
          <p:nvPr>
            <p:ph type="title" idx="4294967295"/>
          </p:nvPr>
        </p:nvSpPr>
        <p:spPr>
          <a:xfrm>
            <a:off x="1086300" y="2095100"/>
            <a:ext cx="6971400" cy="10926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None/>
            </a:pPr>
            <a:r>
              <a:rPr lang="es" sz="5100"/>
              <a:t>CÓDIGO Y PROGRAMACIÓN</a:t>
            </a:r>
            <a:endParaRPr sz="5100"/>
          </a:p>
        </p:txBody>
      </p:sp>
      <p:grpSp>
        <p:nvGrpSpPr>
          <p:cNvPr id="1566" name="Google Shape;1566;p30"/>
          <p:cNvGrpSpPr/>
          <p:nvPr/>
        </p:nvGrpSpPr>
        <p:grpSpPr>
          <a:xfrm>
            <a:off x="1575450" y="1903723"/>
            <a:ext cx="5992907" cy="1277174"/>
            <a:chOff x="1575450" y="1913425"/>
            <a:chExt cx="5992907" cy="1277174"/>
          </a:xfrm>
        </p:grpSpPr>
        <p:sp>
          <p:nvSpPr>
            <p:cNvPr id="1567" name="Google Shape;1567;p30"/>
            <p:cNvSpPr/>
            <p:nvPr/>
          </p:nvSpPr>
          <p:spPr>
            <a:xfrm>
              <a:off x="2805216" y="1913425"/>
              <a:ext cx="3533718" cy="688385"/>
            </a:xfrm>
            <a:prstGeom prst="rect">
              <a:avLst/>
            </a:prstGeom>
          </p:spPr>
          <p:txBody>
            <a:bodyPr>
              <a:prstTxWarp prst="textPlain">
                <a:avLst/>
              </a:prstTxWarp>
            </a:bodyPr>
            <a:lstStyle/>
            <a:p>
              <a:pPr lvl="0" algn="ctr"/>
              <a:r>
                <a:rPr b="1" i="0">
                  <a:ln w="28575" cap="flat" cmpd="sng">
                    <a:solidFill>
                      <a:schemeClr val="dk1"/>
                    </a:solidFill>
                    <a:prstDash val="solid"/>
                    <a:round/>
                    <a:headEnd type="none" w="sm" len="sm"/>
                    <a:tailEnd type="none" w="sm" len="sm"/>
                  </a:ln>
                  <a:solidFill>
                    <a:schemeClr val="accent2"/>
                  </a:solidFill>
                  <a:latin typeface="Bowlby One SC"/>
                </a:rPr>
                <a:t>CÓDIGO Y</a:t>
              </a:r>
            </a:p>
          </p:txBody>
        </p:sp>
        <p:sp>
          <p:nvSpPr>
            <p:cNvPr id="1568" name="Google Shape;1568;p30"/>
            <p:cNvSpPr/>
            <p:nvPr/>
          </p:nvSpPr>
          <p:spPr>
            <a:xfrm>
              <a:off x="1575450" y="2502215"/>
              <a:ext cx="5992907" cy="688385"/>
            </a:xfrm>
            <a:prstGeom prst="rect">
              <a:avLst/>
            </a:prstGeom>
          </p:spPr>
          <p:txBody>
            <a:bodyPr>
              <a:prstTxWarp prst="textPlain">
                <a:avLst/>
              </a:prstTxWarp>
            </a:bodyPr>
            <a:lstStyle/>
            <a:p>
              <a:pPr lvl="0" algn="ctr"/>
              <a:r>
                <a:rPr b="1" i="0">
                  <a:ln w="28575" cap="flat" cmpd="sng">
                    <a:solidFill>
                      <a:schemeClr val="dk1"/>
                    </a:solidFill>
                    <a:prstDash val="solid"/>
                    <a:round/>
                    <a:headEnd type="none" w="sm" len="sm"/>
                    <a:tailEnd type="none" w="sm" len="sm"/>
                  </a:ln>
                  <a:solidFill>
                    <a:schemeClr val="accent2"/>
                  </a:solidFill>
                  <a:latin typeface="Bowlby One SC"/>
                </a:rPr>
                <a:t>PROGRAMACIÓN</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5"/>
        <p:cNvGrpSpPr/>
        <p:nvPr/>
      </p:nvGrpSpPr>
      <p:grpSpPr>
        <a:xfrm>
          <a:off x="0" y="0"/>
          <a:ext cx="0" cy="0"/>
          <a:chOff x="0" y="0"/>
          <a:chExt cx="0" cy="0"/>
        </a:xfrm>
      </p:grpSpPr>
      <p:grpSp>
        <p:nvGrpSpPr>
          <p:cNvPr id="1916" name="Google Shape;1916;p39"/>
          <p:cNvGrpSpPr/>
          <p:nvPr/>
        </p:nvGrpSpPr>
        <p:grpSpPr>
          <a:xfrm>
            <a:off x="1918839" y="358524"/>
            <a:ext cx="5306936" cy="1198496"/>
            <a:chOff x="1979225" y="358525"/>
            <a:chExt cx="5186100" cy="1198496"/>
          </a:xfrm>
        </p:grpSpPr>
        <p:sp>
          <p:nvSpPr>
            <p:cNvPr id="1917" name="Google Shape;1917;p39"/>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9"/>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9" name="Google Shape;1919;p39"/>
          <p:cNvSpPr/>
          <p:nvPr/>
        </p:nvSpPr>
        <p:spPr>
          <a:xfrm>
            <a:off x="3391950" y="1645060"/>
            <a:ext cx="2360100" cy="13728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9"/>
          <p:cNvSpPr/>
          <p:nvPr/>
        </p:nvSpPr>
        <p:spPr>
          <a:xfrm>
            <a:off x="5893828" y="1645060"/>
            <a:ext cx="2360100" cy="13728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9"/>
          <p:cNvSpPr/>
          <p:nvPr/>
        </p:nvSpPr>
        <p:spPr>
          <a:xfrm>
            <a:off x="890072" y="1645060"/>
            <a:ext cx="2360100" cy="13728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9"/>
          <p:cNvSpPr/>
          <p:nvPr/>
        </p:nvSpPr>
        <p:spPr>
          <a:xfrm>
            <a:off x="3391950" y="3104110"/>
            <a:ext cx="2360100" cy="13728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9"/>
          <p:cNvSpPr/>
          <p:nvPr/>
        </p:nvSpPr>
        <p:spPr>
          <a:xfrm>
            <a:off x="5893828" y="3104110"/>
            <a:ext cx="2360100" cy="13728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9"/>
          <p:cNvSpPr/>
          <p:nvPr/>
        </p:nvSpPr>
        <p:spPr>
          <a:xfrm>
            <a:off x="890072" y="3104110"/>
            <a:ext cx="2360100" cy="13728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9"/>
          <p:cNvSpPr txBox="1">
            <a:spLocks noGrp="1"/>
          </p:cNvSpPr>
          <p:nvPr>
            <p:ph type="ctrTitle"/>
          </p:nvPr>
        </p:nvSpPr>
        <p:spPr>
          <a:xfrm>
            <a:off x="3012150" y="445175"/>
            <a:ext cx="31197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ÁREAS ACADÉMICAS</a:t>
            </a:r>
            <a:endParaRPr/>
          </a:p>
        </p:txBody>
      </p:sp>
      <p:sp>
        <p:nvSpPr>
          <p:cNvPr id="1926" name="Google Shape;1926;p39"/>
          <p:cNvSpPr txBox="1">
            <a:spLocks noGrp="1"/>
          </p:cNvSpPr>
          <p:nvPr>
            <p:ph type="ctrTitle" idx="2"/>
          </p:nvPr>
        </p:nvSpPr>
        <p:spPr>
          <a:xfrm>
            <a:off x="1088222" y="3217557"/>
            <a:ext cx="19638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JÚPITER</a:t>
            </a:r>
            <a:endParaRPr/>
          </a:p>
        </p:txBody>
      </p:sp>
      <p:sp>
        <p:nvSpPr>
          <p:cNvPr id="1927" name="Google Shape;1927;p39"/>
          <p:cNvSpPr txBox="1">
            <a:spLocks noGrp="1"/>
          </p:cNvSpPr>
          <p:nvPr>
            <p:ph type="subTitle" idx="1"/>
          </p:nvPr>
        </p:nvSpPr>
        <p:spPr>
          <a:xfrm>
            <a:off x="1088222" y="3571757"/>
            <a:ext cx="19638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Es el planeta más grande del nuestro sistema solar</a:t>
            </a:r>
            <a:endParaRPr/>
          </a:p>
        </p:txBody>
      </p:sp>
      <p:sp>
        <p:nvSpPr>
          <p:cNvPr id="1928" name="Google Shape;1928;p39"/>
          <p:cNvSpPr txBox="1">
            <a:spLocks noGrp="1"/>
          </p:cNvSpPr>
          <p:nvPr>
            <p:ph type="ctrTitle" idx="3"/>
          </p:nvPr>
        </p:nvSpPr>
        <p:spPr>
          <a:xfrm>
            <a:off x="3590101" y="3217557"/>
            <a:ext cx="19638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SATURNO</a:t>
            </a:r>
            <a:endParaRPr/>
          </a:p>
        </p:txBody>
      </p:sp>
      <p:sp>
        <p:nvSpPr>
          <p:cNvPr id="1929" name="Google Shape;1929;p39"/>
          <p:cNvSpPr txBox="1">
            <a:spLocks noGrp="1"/>
          </p:cNvSpPr>
          <p:nvPr>
            <p:ph type="subTitle" idx="4"/>
          </p:nvPr>
        </p:nvSpPr>
        <p:spPr>
          <a:xfrm>
            <a:off x="3590113" y="3571757"/>
            <a:ext cx="19638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Saturno está compuesto por hidrógeno y helio</a:t>
            </a:r>
            <a:endParaRPr/>
          </a:p>
        </p:txBody>
      </p:sp>
      <p:sp>
        <p:nvSpPr>
          <p:cNvPr id="1930" name="Google Shape;1930;p39"/>
          <p:cNvSpPr txBox="1">
            <a:spLocks noGrp="1"/>
          </p:cNvSpPr>
          <p:nvPr>
            <p:ph type="ctrTitle" idx="5"/>
          </p:nvPr>
        </p:nvSpPr>
        <p:spPr>
          <a:xfrm>
            <a:off x="6091978" y="3217557"/>
            <a:ext cx="19638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NEPTUNO</a:t>
            </a:r>
            <a:endParaRPr/>
          </a:p>
        </p:txBody>
      </p:sp>
      <p:sp>
        <p:nvSpPr>
          <p:cNvPr id="1931" name="Google Shape;1931;p39"/>
          <p:cNvSpPr txBox="1">
            <a:spLocks noGrp="1"/>
          </p:cNvSpPr>
          <p:nvPr>
            <p:ph type="subTitle" idx="6"/>
          </p:nvPr>
        </p:nvSpPr>
        <p:spPr>
          <a:xfrm>
            <a:off x="6091978" y="3571757"/>
            <a:ext cx="19638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Neptuno es el planeta más lejano de todos al Sol</a:t>
            </a:r>
            <a:endParaRPr/>
          </a:p>
        </p:txBody>
      </p:sp>
      <p:sp>
        <p:nvSpPr>
          <p:cNvPr id="1932" name="Google Shape;1932;p39"/>
          <p:cNvSpPr txBox="1">
            <a:spLocks noGrp="1"/>
          </p:cNvSpPr>
          <p:nvPr>
            <p:ph type="ctrTitle" idx="7"/>
          </p:nvPr>
        </p:nvSpPr>
        <p:spPr>
          <a:xfrm>
            <a:off x="1088222" y="1759725"/>
            <a:ext cx="19638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VENUS</a:t>
            </a:r>
            <a:endParaRPr/>
          </a:p>
        </p:txBody>
      </p:sp>
      <p:sp>
        <p:nvSpPr>
          <p:cNvPr id="1933" name="Google Shape;1933;p39"/>
          <p:cNvSpPr txBox="1">
            <a:spLocks noGrp="1"/>
          </p:cNvSpPr>
          <p:nvPr>
            <p:ph type="subTitle" idx="8"/>
          </p:nvPr>
        </p:nvSpPr>
        <p:spPr>
          <a:xfrm>
            <a:off x="1088222" y="2113925"/>
            <a:ext cx="19638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Es el segundo planeta más cercano al Sol</a:t>
            </a:r>
            <a:endParaRPr/>
          </a:p>
        </p:txBody>
      </p:sp>
      <p:sp>
        <p:nvSpPr>
          <p:cNvPr id="1934" name="Google Shape;1934;p39"/>
          <p:cNvSpPr txBox="1">
            <a:spLocks noGrp="1"/>
          </p:cNvSpPr>
          <p:nvPr>
            <p:ph type="ctrTitle" idx="9"/>
          </p:nvPr>
        </p:nvSpPr>
        <p:spPr>
          <a:xfrm>
            <a:off x="3590101" y="1759725"/>
            <a:ext cx="19638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MARTE</a:t>
            </a:r>
            <a:endParaRPr/>
          </a:p>
        </p:txBody>
      </p:sp>
      <p:sp>
        <p:nvSpPr>
          <p:cNvPr id="1935" name="Google Shape;1935;p39"/>
          <p:cNvSpPr txBox="1">
            <a:spLocks noGrp="1"/>
          </p:cNvSpPr>
          <p:nvPr>
            <p:ph type="subTitle" idx="13"/>
          </p:nvPr>
        </p:nvSpPr>
        <p:spPr>
          <a:xfrm>
            <a:off x="3590113" y="2113925"/>
            <a:ext cx="19638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 A pesar de ser rojo, Marte es un planeta muy frío</a:t>
            </a:r>
            <a:endParaRPr/>
          </a:p>
        </p:txBody>
      </p:sp>
      <p:sp>
        <p:nvSpPr>
          <p:cNvPr id="1936" name="Google Shape;1936;p39"/>
          <p:cNvSpPr txBox="1">
            <a:spLocks noGrp="1"/>
          </p:cNvSpPr>
          <p:nvPr>
            <p:ph type="ctrTitle" idx="14"/>
          </p:nvPr>
        </p:nvSpPr>
        <p:spPr>
          <a:xfrm>
            <a:off x="6091978" y="1759725"/>
            <a:ext cx="19638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MERCURIO</a:t>
            </a:r>
            <a:endParaRPr/>
          </a:p>
        </p:txBody>
      </p:sp>
      <p:sp>
        <p:nvSpPr>
          <p:cNvPr id="1937" name="Google Shape;1937;p39"/>
          <p:cNvSpPr txBox="1">
            <a:spLocks noGrp="1"/>
          </p:cNvSpPr>
          <p:nvPr>
            <p:ph type="subTitle" idx="15"/>
          </p:nvPr>
        </p:nvSpPr>
        <p:spPr>
          <a:xfrm>
            <a:off x="6091978" y="2113925"/>
            <a:ext cx="19638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Mercurio es el planeta más cercano al Sol</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1"/>
        <p:cNvGrpSpPr/>
        <p:nvPr/>
      </p:nvGrpSpPr>
      <p:grpSpPr>
        <a:xfrm>
          <a:off x="0" y="0"/>
          <a:ext cx="0" cy="0"/>
          <a:chOff x="0" y="0"/>
          <a:chExt cx="0" cy="0"/>
        </a:xfrm>
      </p:grpSpPr>
      <p:sp>
        <p:nvSpPr>
          <p:cNvPr id="1942" name="Google Shape;1942;p40"/>
          <p:cNvSpPr/>
          <p:nvPr/>
        </p:nvSpPr>
        <p:spPr>
          <a:xfrm>
            <a:off x="2889250" y="3916689"/>
            <a:ext cx="3368400" cy="847200"/>
          </a:xfrm>
          <a:prstGeom prst="roundRect">
            <a:avLst>
              <a:gd name="adj" fmla="val 16667"/>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0"/>
          <p:cNvSpPr/>
          <p:nvPr/>
        </p:nvSpPr>
        <p:spPr>
          <a:xfrm>
            <a:off x="3589861" y="776825"/>
            <a:ext cx="1967400" cy="962700"/>
          </a:xfrm>
          <a:prstGeom prst="roundRect">
            <a:avLst>
              <a:gd name="adj" fmla="val 16667"/>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4" name="Google Shape;1944;p40"/>
          <p:cNvGrpSpPr/>
          <p:nvPr/>
        </p:nvGrpSpPr>
        <p:grpSpPr>
          <a:xfrm>
            <a:off x="2023054" y="1941573"/>
            <a:ext cx="5097893" cy="1761823"/>
            <a:chOff x="1070896" y="1809482"/>
            <a:chExt cx="7002600" cy="1897494"/>
          </a:xfrm>
        </p:grpSpPr>
        <p:sp>
          <p:nvSpPr>
            <p:cNvPr id="1945" name="Google Shape;1945;p40"/>
            <p:cNvSpPr/>
            <p:nvPr/>
          </p:nvSpPr>
          <p:spPr>
            <a:xfrm>
              <a:off x="1070896" y="1961576"/>
              <a:ext cx="7002600" cy="1745400"/>
            </a:xfrm>
            <a:prstGeom prst="roundRect">
              <a:avLst>
                <a:gd name="adj" fmla="val 10812"/>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0"/>
            <p:cNvSpPr/>
            <p:nvPr/>
          </p:nvSpPr>
          <p:spPr>
            <a:xfrm>
              <a:off x="1070896" y="1809482"/>
              <a:ext cx="7002600" cy="1745400"/>
            </a:xfrm>
            <a:prstGeom prst="roundRect">
              <a:avLst>
                <a:gd name="adj" fmla="val 12984"/>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7" name="Google Shape;1947;p40"/>
          <p:cNvSpPr txBox="1">
            <a:spLocks noGrp="1"/>
          </p:cNvSpPr>
          <p:nvPr>
            <p:ph type="title"/>
          </p:nvPr>
        </p:nvSpPr>
        <p:spPr>
          <a:xfrm>
            <a:off x="2157600" y="2175650"/>
            <a:ext cx="4828800" cy="14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NUESTROS PROFESORES</a:t>
            </a:r>
            <a:endParaRPr/>
          </a:p>
        </p:txBody>
      </p:sp>
      <p:sp>
        <p:nvSpPr>
          <p:cNvPr id="1948" name="Google Shape;1948;p40"/>
          <p:cNvSpPr txBox="1">
            <a:spLocks noGrp="1"/>
          </p:cNvSpPr>
          <p:nvPr>
            <p:ph type="title" idx="2"/>
          </p:nvPr>
        </p:nvSpPr>
        <p:spPr>
          <a:xfrm>
            <a:off x="3765900" y="891749"/>
            <a:ext cx="1612200" cy="7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02</a:t>
            </a:r>
            <a:endParaRPr/>
          </a:p>
        </p:txBody>
      </p:sp>
      <p:sp>
        <p:nvSpPr>
          <p:cNvPr id="1949" name="Google Shape;1949;p40"/>
          <p:cNvSpPr txBox="1">
            <a:spLocks noGrp="1"/>
          </p:cNvSpPr>
          <p:nvPr>
            <p:ph type="subTitle" idx="1"/>
          </p:nvPr>
        </p:nvSpPr>
        <p:spPr>
          <a:xfrm>
            <a:off x="3058200" y="4018539"/>
            <a:ext cx="3027600" cy="64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Describe en qué consiste esta sección si lo necesitas</a:t>
            </a:r>
            <a:endParaRPr/>
          </a:p>
        </p:txBody>
      </p:sp>
      <p:sp>
        <p:nvSpPr>
          <p:cNvPr id="1950" name="Google Shape;1950;p40"/>
          <p:cNvSpPr/>
          <p:nvPr/>
        </p:nvSpPr>
        <p:spPr>
          <a:xfrm>
            <a:off x="2901775" y="2192535"/>
            <a:ext cx="3358026" cy="471399"/>
          </a:xfrm>
          <a:prstGeom prst="rect">
            <a:avLst/>
          </a:prstGeom>
        </p:spPr>
        <p:txBody>
          <a:bodyPr>
            <a:prstTxWarp prst="textPlain">
              <a:avLst/>
            </a:prstTxWarp>
          </a:bodyPr>
          <a:lstStyle/>
          <a:p>
            <a:pPr lvl="0" algn="ctr"/>
            <a:r>
              <a:rPr b="1" i="0">
                <a:ln w="28575" cap="flat" cmpd="sng">
                  <a:solidFill>
                    <a:schemeClr val="dk1"/>
                  </a:solidFill>
                  <a:prstDash val="solid"/>
                  <a:round/>
                  <a:headEnd type="none" w="sm" len="sm"/>
                  <a:tailEnd type="none" w="sm" len="sm"/>
                </a:ln>
                <a:solidFill>
                  <a:schemeClr val="accent2"/>
                </a:solidFill>
                <a:latin typeface="Bowlby One SC"/>
              </a:rPr>
              <a:t>NUESTROS</a:t>
            </a:r>
          </a:p>
        </p:txBody>
      </p:sp>
      <p:sp>
        <p:nvSpPr>
          <p:cNvPr id="1951" name="Google Shape;1951;p40"/>
          <p:cNvSpPr/>
          <p:nvPr/>
        </p:nvSpPr>
        <p:spPr>
          <a:xfrm>
            <a:off x="2539250" y="2732984"/>
            <a:ext cx="4083074" cy="471399"/>
          </a:xfrm>
          <a:prstGeom prst="rect">
            <a:avLst/>
          </a:prstGeom>
        </p:spPr>
        <p:txBody>
          <a:bodyPr>
            <a:prstTxWarp prst="textPlain">
              <a:avLst/>
            </a:prstTxWarp>
          </a:bodyPr>
          <a:lstStyle/>
          <a:p>
            <a:pPr lvl="0" algn="ctr"/>
            <a:r>
              <a:rPr b="1" i="0">
                <a:ln w="28575" cap="flat" cmpd="sng">
                  <a:solidFill>
                    <a:schemeClr val="dk1"/>
                  </a:solidFill>
                  <a:prstDash val="solid"/>
                  <a:round/>
                  <a:headEnd type="none" w="sm" len="sm"/>
                  <a:tailEnd type="none" w="sm" len="sm"/>
                </a:ln>
                <a:solidFill>
                  <a:schemeClr val="accent2"/>
                </a:solidFill>
                <a:latin typeface="Bowlby One SC"/>
              </a:rPr>
              <a:t>PROFESORES</a:t>
            </a:r>
          </a:p>
        </p:txBody>
      </p:sp>
      <p:sp>
        <p:nvSpPr>
          <p:cNvPr id="1952" name="Google Shape;1952;p40"/>
          <p:cNvSpPr/>
          <p:nvPr/>
        </p:nvSpPr>
        <p:spPr>
          <a:xfrm flipH="1">
            <a:off x="1826733" y="34663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0"/>
          <p:cNvSpPr/>
          <p:nvPr/>
        </p:nvSpPr>
        <p:spPr>
          <a:xfrm flipH="1">
            <a:off x="8073250" y="394908"/>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4" name="Google Shape;1954;p40"/>
          <p:cNvGrpSpPr/>
          <p:nvPr/>
        </p:nvGrpSpPr>
        <p:grpSpPr>
          <a:xfrm flipH="1">
            <a:off x="514838" y="1084584"/>
            <a:ext cx="580547" cy="528926"/>
            <a:chOff x="7953250" y="1084584"/>
            <a:chExt cx="580547" cy="528926"/>
          </a:xfrm>
        </p:grpSpPr>
        <p:sp>
          <p:nvSpPr>
            <p:cNvPr id="1955" name="Google Shape;1955;p40"/>
            <p:cNvSpPr/>
            <p:nvPr/>
          </p:nvSpPr>
          <p:spPr>
            <a:xfrm>
              <a:off x="7953250" y="1084584"/>
              <a:ext cx="580547" cy="528926"/>
            </a:xfrm>
            <a:custGeom>
              <a:avLst/>
              <a:gdLst/>
              <a:ahLst/>
              <a:cxnLst/>
              <a:rect l="l" t="t" r="r" b="b"/>
              <a:pathLst>
                <a:path w="7850" h="7152" extrusionOk="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0"/>
            <p:cNvSpPr/>
            <p:nvPr/>
          </p:nvSpPr>
          <p:spPr>
            <a:xfrm>
              <a:off x="8109222"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0"/>
            <p:cNvSpPr/>
            <p:nvPr/>
          </p:nvSpPr>
          <p:spPr>
            <a:xfrm>
              <a:off x="8362297"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0"/>
            <p:cNvSpPr/>
            <p:nvPr/>
          </p:nvSpPr>
          <p:spPr>
            <a:xfrm>
              <a:off x="8182068" y="1377226"/>
              <a:ext cx="122174" cy="49402"/>
            </a:xfrm>
            <a:custGeom>
              <a:avLst/>
              <a:gdLst/>
              <a:ahLst/>
              <a:cxnLst/>
              <a:rect l="l" t="t" r="r" b="b"/>
              <a:pathLst>
                <a:path w="1652" h="668" fill="none" extrusionOk="0">
                  <a:moveTo>
                    <a:pt x="0" y="1"/>
                  </a:moveTo>
                  <a:cubicBezTo>
                    <a:pt x="0" y="1"/>
                    <a:pt x="946" y="667"/>
                    <a:pt x="1652" y="1"/>
                  </a:cubicBez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40"/>
          <p:cNvGrpSpPr/>
          <p:nvPr/>
        </p:nvGrpSpPr>
        <p:grpSpPr>
          <a:xfrm rot="1283605" flipH="1">
            <a:off x="840261" y="2216997"/>
            <a:ext cx="1883812" cy="1978191"/>
            <a:chOff x="8540375" y="3022876"/>
            <a:chExt cx="1779279" cy="1868421"/>
          </a:xfrm>
        </p:grpSpPr>
        <p:sp>
          <p:nvSpPr>
            <p:cNvPr id="1960" name="Google Shape;1960;p40"/>
            <p:cNvSpPr/>
            <p:nvPr/>
          </p:nvSpPr>
          <p:spPr>
            <a:xfrm>
              <a:off x="9697404" y="3022876"/>
              <a:ext cx="622250" cy="1066773"/>
            </a:xfrm>
            <a:custGeom>
              <a:avLst/>
              <a:gdLst/>
              <a:ahLst/>
              <a:cxnLst/>
              <a:rect l="l" t="t" r="r" b="b"/>
              <a:pathLst>
                <a:path w="10556" h="18097" fill="none" extrusionOk="0">
                  <a:moveTo>
                    <a:pt x="139" y="18096"/>
                  </a:moveTo>
                  <a:cubicBezTo>
                    <a:pt x="0" y="16803"/>
                    <a:pt x="139" y="15480"/>
                    <a:pt x="547" y="14236"/>
                  </a:cubicBezTo>
                  <a:cubicBezTo>
                    <a:pt x="816" y="13411"/>
                    <a:pt x="1214" y="12595"/>
                    <a:pt x="1880" y="12028"/>
                  </a:cubicBezTo>
                  <a:cubicBezTo>
                    <a:pt x="2537" y="11451"/>
                    <a:pt x="3502" y="11172"/>
                    <a:pt x="4308" y="11501"/>
                  </a:cubicBezTo>
                  <a:cubicBezTo>
                    <a:pt x="5123" y="11819"/>
                    <a:pt x="5651" y="12824"/>
                    <a:pt x="5293" y="13620"/>
                  </a:cubicBezTo>
                  <a:cubicBezTo>
                    <a:pt x="4934" y="14415"/>
                    <a:pt x="3631" y="14604"/>
                    <a:pt x="3174" y="13868"/>
                  </a:cubicBezTo>
                  <a:cubicBezTo>
                    <a:pt x="2905" y="13450"/>
                    <a:pt x="2955" y="12913"/>
                    <a:pt x="3074" y="12436"/>
                  </a:cubicBezTo>
                  <a:cubicBezTo>
                    <a:pt x="3333" y="11371"/>
                    <a:pt x="3850" y="10386"/>
                    <a:pt x="4566" y="9571"/>
                  </a:cubicBezTo>
                  <a:cubicBezTo>
                    <a:pt x="5342" y="8705"/>
                    <a:pt x="6327" y="8049"/>
                    <a:pt x="7262" y="7372"/>
                  </a:cubicBezTo>
                  <a:cubicBezTo>
                    <a:pt x="8207" y="6686"/>
                    <a:pt x="9132" y="5940"/>
                    <a:pt x="9739" y="4945"/>
                  </a:cubicBezTo>
                  <a:cubicBezTo>
                    <a:pt x="10336" y="3950"/>
                    <a:pt x="10555" y="2657"/>
                    <a:pt x="10028" y="1622"/>
                  </a:cubicBezTo>
                  <a:cubicBezTo>
                    <a:pt x="9501" y="588"/>
                    <a:pt x="8098" y="1"/>
                    <a:pt x="7093" y="588"/>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0"/>
            <p:cNvSpPr/>
            <p:nvPr/>
          </p:nvSpPr>
          <p:spPr>
            <a:xfrm>
              <a:off x="8540375" y="4178740"/>
              <a:ext cx="1721798" cy="712557"/>
            </a:xfrm>
            <a:custGeom>
              <a:avLst/>
              <a:gdLst/>
              <a:ahLst/>
              <a:cxnLst/>
              <a:rect l="l" t="t" r="r" b="b"/>
              <a:pathLst>
                <a:path w="29209" h="12088" extrusionOk="0">
                  <a:moveTo>
                    <a:pt x="1144" y="0"/>
                  </a:moveTo>
                  <a:cubicBezTo>
                    <a:pt x="508" y="0"/>
                    <a:pt x="0" y="518"/>
                    <a:pt x="0" y="1144"/>
                  </a:cubicBezTo>
                  <a:lnTo>
                    <a:pt x="0" y="10943"/>
                  </a:lnTo>
                  <a:cubicBezTo>
                    <a:pt x="0" y="11580"/>
                    <a:pt x="508" y="12087"/>
                    <a:pt x="1144" y="12087"/>
                  </a:cubicBezTo>
                  <a:lnTo>
                    <a:pt x="28064" y="12087"/>
                  </a:lnTo>
                  <a:cubicBezTo>
                    <a:pt x="28701" y="12087"/>
                    <a:pt x="29208" y="11580"/>
                    <a:pt x="29208" y="10943"/>
                  </a:cubicBezTo>
                  <a:lnTo>
                    <a:pt x="29208" y="1144"/>
                  </a:lnTo>
                  <a:cubicBezTo>
                    <a:pt x="29208" y="518"/>
                    <a:pt x="28701" y="0"/>
                    <a:pt x="28064"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0"/>
            <p:cNvSpPr/>
            <p:nvPr/>
          </p:nvSpPr>
          <p:spPr>
            <a:xfrm>
              <a:off x="8540375" y="4075521"/>
              <a:ext cx="1721798" cy="712557"/>
            </a:xfrm>
            <a:custGeom>
              <a:avLst/>
              <a:gdLst/>
              <a:ahLst/>
              <a:cxnLst/>
              <a:rect l="l" t="t" r="r" b="b"/>
              <a:pathLst>
                <a:path w="29209" h="12088" extrusionOk="0">
                  <a:moveTo>
                    <a:pt x="1144" y="0"/>
                  </a:moveTo>
                  <a:cubicBezTo>
                    <a:pt x="508" y="0"/>
                    <a:pt x="0" y="508"/>
                    <a:pt x="0" y="1144"/>
                  </a:cubicBez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0"/>
            <p:cNvSpPr/>
            <p:nvPr/>
          </p:nvSpPr>
          <p:spPr>
            <a:xfrm>
              <a:off x="8540375" y="4075521"/>
              <a:ext cx="1721798" cy="712557"/>
            </a:xfrm>
            <a:custGeom>
              <a:avLst/>
              <a:gdLst/>
              <a:ahLst/>
              <a:cxnLst/>
              <a:rect l="l" t="t" r="r" b="b"/>
              <a:pathLst>
                <a:path w="29209" h="12088" extrusionOk="0">
                  <a:moveTo>
                    <a:pt x="24533" y="0"/>
                  </a:moveTo>
                  <a:lnTo>
                    <a:pt x="24533" y="6656"/>
                  </a:lnTo>
                  <a:cubicBezTo>
                    <a:pt x="24533" y="7282"/>
                    <a:pt x="24025" y="7800"/>
                    <a:pt x="23388" y="7800"/>
                  </a:cubicBezTo>
                  <a:lnTo>
                    <a:pt x="0" y="7800"/>
                  </a:ln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4C1313">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0"/>
            <p:cNvSpPr/>
            <p:nvPr/>
          </p:nvSpPr>
          <p:spPr>
            <a:xfrm>
              <a:off x="8688747" y="417874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0"/>
            <p:cNvSpPr/>
            <p:nvPr/>
          </p:nvSpPr>
          <p:spPr>
            <a:xfrm>
              <a:off x="8688747" y="4136533"/>
              <a:ext cx="115596" cy="114948"/>
            </a:xfrm>
            <a:custGeom>
              <a:avLst/>
              <a:gdLst/>
              <a:ahLst/>
              <a:cxnLst/>
              <a:rect l="l" t="t" r="r" b="b"/>
              <a:pathLst>
                <a:path w="1961" h="1950" extrusionOk="0">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0"/>
            <p:cNvSpPr/>
            <p:nvPr/>
          </p:nvSpPr>
          <p:spPr>
            <a:xfrm>
              <a:off x="8907443" y="4178740"/>
              <a:ext cx="115007" cy="115007"/>
            </a:xfrm>
            <a:custGeom>
              <a:avLst/>
              <a:gdLst/>
              <a:ahLst/>
              <a:cxnLst/>
              <a:rect l="l" t="t" r="r" b="b"/>
              <a:pathLst>
                <a:path w="1951" h="1951"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0"/>
            <p:cNvSpPr/>
            <p:nvPr/>
          </p:nvSpPr>
          <p:spPr>
            <a:xfrm>
              <a:off x="8907443" y="4136533"/>
              <a:ext cx="115007" cy="114948"/>
            </a:xfrm>
            <a:custGeom>
              <a:avLst/>
              <a:gdLst/>
              <a:ahLst/>
              <a:cxnLst/>
              <a:rect l="l" t="t" r="r" b="b"/>
              <a:pathLst>
                <a:path w="1951" h="1950"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0"/>
            <p:cNvSpPr/>
            <p:nvPr/>
          </p:nvSpPr>
          <p:spPr>
            <a:xfrm>
              <a:off x="9125610" y="4178740"/>
              <a:ext cx="115007" cy="115007"/>
            </a:xfrm>
            <a:custGeom>
              <a:avLst/>
              <a:gdLst/>
              <a:ahLst/>
              <a:cxnLst/>
              <a:rect l="l" t="t" r="r" b="b"/>
              <a:pathLst>
                <a:path w="1951" h="1951" extrusionOk="0">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0"/>
            <p:cNvSpPr/>
            <p:nvPr/>
          </p:nvSpPr>
          <p:spPr>
            <a:xfrm>
              <a:off x="9125610" y="4136533"/>
              <a:ext cx="115007" cy="114948"/>
            </a:xfrm>
            <a:custGeom>
              <a:avLst/>
              <a:gdLst/>
              <a:ahLst/>
              <a:cxnLst/>
              <a:rect l="l" t="t" r="r" b="b"/>
              <a:pathLst>
                <a:path w="1951" h="1950" extrusionOk="0">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0"/>
            <p:cNvSpPr/>
            <p:nvPr/>
          </p:nvSpPr>
          <p:spPr>
            <a:xfrm>
              <a:off x="9343776" y="4178740"/>
              <a:ext cx="115007" cy="115007"/>
            </a:xfrm>
            <a:custGeom>
              <a:avLst/>
              <a:gdLst/>
              <a:ahLst/>
              <a:cxnLst/>
              <a:rect l="l" t="t" r="r" b="b"/>
              <a:pathLst>
                <a:path w="1951" h="1951"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0"/>
            <p:cNvSpPr/>
            <p:nvPr/>
          </p:nvSpPr>
          <p:spPr>
            <a:xfrm>
              <a:off x="9343776" y="4136533"/>
              <a:ext cx="115007" cy="114948"/>
            </a:xfrm>
            <a:custGeom>
              <a:avLst/>
              <a:gdLst/>
              <a:ahLst/>
              <a:cxnLst/>
              <a:rect l="l" t="t" r="r" b="b"/>
              <a:pathLst>
                <a:path w="1951" h="1950"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0"/>
            <p:cNvSpPr/>
            <p:nvPr/>
          </p:nvSpPr>
          <p:spPr>
            <a:xfrm>
              <a:off x="9561942" y="4178740"/>
              <a:ext cx="114948" cy="115007"/>
            </a:xfrm>
            <a:custGeom>
              <a:avLst/>
              <a:gdLst/>
              <a:ahLst/>
              <a:cxnLst/>
              <a:rect l="l" t="t" r="r" b="b"/>
              <a:pathLst>
                <a:path w="1950" h="1951"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0"/>
            <p:cNvSpPr/>
            <p:nvPr/>
          </p:nvSpPr>
          <p:spPr>
            <a:xfrm>
              <a:off x="9561942" y="4136533"/>
              <a:ext cx="114948" cy="114948"/>
            </a:xfrm>
            <a:custGeom>
              <a:avLst/>
              <a:gdLst/>
              <a:ahLst/>
              <a:cxnLst/>
              <a:rect l="l" t="t" r="r" b="b"/>
              <a:pathLst>
                <a:path w="1950" h="1950"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0"/>
            <p:cNvSpPr/>
            <p:nvPr/>
          </p:nvSpPr>
          <p:spPr>
            <a:xfrm>
              <a:off x="9780049" y="4178740"/>
              <a:ext cx="115007" cy="115007"/>
            </a:xfrm>
            <a:custGeom>
              <a:avLst/>
              <a:gdLst/>
              <a:ahLst/>
              <a:cxnLst/>
              <a:rect l="l" t="t" r="r" b="b"/>
              <a:pathLst>
                <a:path w="1951" h="1951"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0"/>
            <p:cNvSpPr/>
            <p:nvPr/>
          </p:nvSpPr>
          <p:spPr>
            <a:xfrm>
              <a:off x="9780049" y="4136533"/>
              <a:ext cx="115007" cy="114948"/>
            </a:xfrm>
            <a:custGeom>
              <a:avLst/>
              <a:gdLst/>
              <a:ahLst/>
              <a:cxnLst/>
              <a:rect l="l" t="t" r="r" b="b"/>
              <a:pathLst>
                <a:path w="1951" h="1950"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0"/>
            <p:cNvSpPr/>
            <p:nvPr/>
          </p:nvSpPr>
          <p:spPr>
            <a:xfrm>
              <a:off x="9998215" y="417874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0"/>
            <p:cNvSpPr/>
            <p:nvPr/>
          </p:nvSpPr>
          <p:spPr>
            <a:xfrm>
              <a:off x="9998215" y="4136533"/>
              <a:ext cx="115596" cy="114948"/>
            </a:xfrm>
            <a:custGeom>
              <a:avLst/>
              <a:gdLst/>
              <a:ahLst/>
              <a:cxnLst/>
              <a:rect l="l" t="t" r="r" b="b"/>
              <a:pathLst>
                <a:path w="1961" h="1950" extrusionOk="0">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0"/>
            <p:cNvSpPr/>
            <p:nvPr/>
          </p:nvSpPr>
          <p:spPr>
            <a:xfrm>
              <a:off x="8688747" y="438282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0"/>
            <p:cNvSpPr/>
            <p:nvPr/>
          </p:nvSpPr>
          <p:spPr>
            <a:xfrm>
              <a:off x="8688747" y="4340613"/>
              <a:ext cx="115596" cy="114948"/>
            </a:xfrm>
            <a:custGeom>
              <a:avLst/>
              <a:gdLst/>
              <a:ahLst/>
              <a:cxnLst/>
              <a:rect l="l" t="t" r="r" b="b"/>
              <a:pathLst>
                <a:path w="1961" h="1950" extrusionOk="0">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0"/>
            <p:cNvSpPr/>
            <p:nvPr/>
          </p:nvSpPr>
          <p:spPr>
            <a:xfrm>
              <a:off x="8907443" y="4382820"/>
              <a:ext cx="115007" cy="115007"/>
            </a:xfrm>
            <a:custGeom>
              <a:avLst/>
              <a:gdLst/>
              <a:ahLst/>
              <a:cxnLst/>
              <a:rect l="l" t="t" r="r" b="b"/>
              <a:pathLst>
                <a:path w="1951" h="1951"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0"/>
            <p:cNvSpPr/>
            <p:nvPr/>
          </p:nvSpPr>
          <p:spPr>
            <a:xfrm>
              <a:off x="8907443" y="4340613"/>
              <a:ext cx="115007" cy="114948"/>
            </a:xfrm>
            <a:custGeom>
              <a:avLst/>
              <a:gdLst/>
              <a:ahLst/>
              <a:cxnLst/>
              <a:rect l="l" t="t" r="r" b="b"/>
              <a:pathLst>
                <a:path w="1951" h="1950"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0"/>
            <p:cNvSpPr/>
            <p:nvPr/>
          </p:nvSpPr>
          <p:spPr>
            <a:xfrm>
              <a:off x="9125610" y="4382820"/>
              <a:ext cx="115007" cy="115007"/>
            </a:xfrm>
            <a:custGeom>
              <a:avLst/>
              <a:gdLst/>
              <a:ahLst/>
              <a:cxnLst/>
              <a:rect l="l" t="t" r="r" b="b"/>
              <a:pathLst>
                <a:path w="1951" h="1951" extrusionOk="0">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0"/>
            <p:cNvSpPr/>
            <p:nvPr/>
          </p:nvSpPr>
          <p:spPr>
            <a:xfrm>
              <a:off x="9125610" y="4340613"/>
              <a:ext cx="115007" cy="114948"/>
            </a:xfrm>
            <a:custGeom>
              <a:avLst/>
              <a:gdLst/>
              <a:ahLst/>
              <a:cxnLst/>
              <a:rect l="l" t="t" r="r" b="b"/>
              <a:pathLst>
                <a:path w="1951" h="1950" extrusionOk="0">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0"/>
            <p:cNvSpPr/>
            <p:nvPr/>
          </p:nvSpPr>
          <p:spPr>
            <a:xfrm>
              <a:off x="9343776" y="4382820"/>
              <a:ext cx="115007" cy="115007"/>
            </a:xfrm>
            <a:custGeom>
              <a:avLst/>
              <a:gdLst/>
              <a:ahLst/>
              <a:cxnLst/>
              <a:rect l="l" t="t" r="r" b="b"/>
              <a:pathLst>
                <a:path w="1951" h="1951"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0"/>
            <p:cNvSpPr/>
            <p:nvPr/>
          </p:nvSpPr>
          <p:spPr>
            <a:xfrm>
              <a:off x="9343776" y="4340613"/>
              <a:ext cx="115007" cy="114948"/>
            </a:xfrm>
            <a:custGeom>
              <a:avLst/>
              <a:gdLst/>
              <a:ahLst/>
              <a:cxnLst/>
              <a:rect l="l" t="t" r="r" b="b"/>
              <a:pathLst>
                <a:path w="1951" h="1950"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0"/>
            <p:cNvSpPr/>
            <p:nvPr/>
          </p:nvSpPr>
          <p:spPr>
            <a:xfrm>
              <a:off x="9561942" y="4382820"/>
              <a:ext cx="114948" cy="115007"/>
            </a:xfrm>
            <a:custGeom>
              <a:avLst/>
              <a:gdLst/>
              <a:ahLst/>
              <a:cxnLst/>
              <a:rect l="l" t="t" r="r" b="b"/>
              <a:pathLst>
                <a:path w="1950" h="1951"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0"/>
            <p:cNvSpPr/>
            <p:nvPr/>
          </p:nvSpPr>
          <p:spPr>
            <a:xfrm>
              <a:off x="9561942" y="4340613"/>
              <a:ext cx="114948" cy="114948"/>
            </a:xfrm>
            <a:custGeom>
              <a:avLst/>
              <a:gdLst/>
              <a:ahLst/>
              <a:cxnLst/>
              <a:rect l="l" t="t" r="r" b="b"/>
              <a:pathLst>
                <a:path w="1950" h="1950"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0"/>
            <p:cNvSpPr/>
            <p:nvPr/>
          </p:nvSpPr>
          <p:spPr>
            <a:xfrm>
              <a:off x="9780049" y="4382820"/>
              <a:ext cx="115007" cy="115007"/>
            </a:xfrm>
            <a:custGeom>
              <a:avLst/>
              <a:gdLst/>
              <a:ahLst/>
              <a:cxnLst/>
              <a:rect l="l" t="t" r="r" b="b"/>
              <a:pathLst>
                <a:path w="1951" h="1951"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0"/>
            <p:cNvSpPr/>
            <p:nvPr/>
          </p:nvSpPr>
          <p:spPr>
            <a:xfrm>
              <a:off x="9780049" y="4340613"/>
              <a:ext cx="115007" cy="114948"/>
            </a:xfrm>
            <a:custGeom>
              <a:avLst/>
              <a:gdLst/>
              <a:ahLst/>
              <a:cxnLst/>
              <a:rect l="l" t="t" r="r" b="b"/>
              <a:pathLst>
                <a:path w="1951" h="1950"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0"/>
            <p:cNvSpPr/>
            <p:nvPr/>
          </p:nvSpPr>
          <p:spPr>
            <a:xfrm>
              <a:off x="9998215" y="438282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0"/>
            <p:cNvSpPr/>
            <p:nvPr/>
          </p:nvSpPr>
          <p:spPr>
            <a:xfrm>
              <a:off x="9998215" y="4340613"/>
              <a:ext cx="115596" cy="114948"/>
            </a:xfrm>
            <a:custGeom>
              <a:avLst/>
              <a:gdLst/>
              <a:ahLst/>
              <a:cxnLst/>
              <a:rect l="l" t="t" r="r" b="b"/>
              <a:pathLst>
                <a:path w="1961" h="1950" extrusionOk="0">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0"/>
            <p:cNvSpPr/>
            <p:nvPr/>
          </p:nvSpPr>
          <p:spPr>
            <a:xfrm>
              <a:off x="8688747" y="458631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0"/>
            <p:cNvSpPr/>
            <p:nvPr/>
          </p:nvSpPr>
          <p:spPr>
            <a:xfrm>
              <a:off x="8688747" y="4544044"/>
              <a:ext cx="115596" cy="115007"/>
            </a:xfrm>
            <a:custGeom>
              <a:avLst/>
              <a:gdLst/>
              <a:ahLst/>
              <a:cxnLst/>
              <a:rect l="l" t="t" r="r" b="b"/>
              <a:pathLst>
                <a:path w="1961" h="1951" extrusionOk="0">
                  <a:moveTo>
                    <a:pt x="985" y="1"/>
                  </a:moveTo>
                  <a:cubicBezTo>
                    <a:pt x="438" y="1"/>
                    <a:pt x="0" y="439"/>
                    <a:pt x="0" y="976"/>
                  </a:cubicBezTo>
                  <a:cubicBezTo>
                    <a:pt x="0" y="1513"/>
                    <a:pt x="438" y="1951"/>
                    <a:pt x="985" y="1951"/>
                  </a:cubicBezTo>
                  <a:cubicBezTo>
                    <a:pt x="1522" y="1951"/>
                    <a:pt x="1960" y="1513"/>
                    <a:pt x="1960" y="976"/>
                  </a:cubicBezTo>
                  <a:cubicBezTo>
                    <a:pt x="1960" y="439"/>
                    <a:pt x="1522" y="1"/>
                    <a:pt x="985" y="1"/>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0"/>
            <p:cNvSpPr/>
            <p:nvPr/>
          </p:nvSpPr>
          <p:spPr>
            <a:xfrm>
              <a:off x="9780049" y="4586310"/>
              <a:ext cx="115007" cy="115007"/>
            </a:xfrm>
            <a:custGeom>
              <a:avLst/>
              <a:gdLst/>
              <a:ahLst/>
              <a:cxnLst/>
              <a:rect l="l" t="t" r="r" b="b"/>
              <a:pathLst>
                <a:path w="1951" h="1951"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0"/>
            <p:cNvSpPr/>
            <p:nvPr/>
          </p:nvSpPr>
          <p:spPr>
            <a:xfrm>
              <a:off x="9780049" y="4544044"/>
              <a:ext cx="115007" cy="115007"/>
            </a:xfrm>
            <a:custGeom>
              <a:avLst/>
              <a:gdLst/>
              <a:ahLst/>
              <a:cxnLst/>
              <a:rect l="l" t="t" r="r" b="b"/>
              <a:pathLst>
                <a:path w="1951" h="1951" extrusionOk="0">
                  <a:moveTo>
                    <a:pt x="976" y="1"/>
                  </a:moveTo>
                  <a:cubicBezTo>
                    <a:pt x="439" y="1"/>
                    <a:pt x="1" y="439"/>
                    <a:pt x="1" y="976"/>
                  </a:cubicBezTo>
                  <a:cubicBezTo>
                    <a:pt x="1" y="1513"/>
                    <a:pt x="439" y="1951"/>
                    <a:pt x="976" y="1951"/>
                  </a:cubicBezTo>
                  <a:cubicBezTo>
                    <a:pt x="1513" y="1951"/>
                    <a:pt x="1951" y="1513"/>
                    <a:pt x="1951" y="976"/>
                  </a:cubicBezTo>
                  <a:cubicBezTo>
                    <a:pt x="1951" y="439"/>
                    <a:pt x="1513" y="1"/>
                    <a:pt x="976" y="1"/>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0"/>
            <p:cNvSpPr/>
            <p:nvPr/>
          </p:nvSpPr>
          <p:spPr>
            <a:xfrm>
              <a:off x="9998215" y="458631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0"/>
            <p:cNvSpPr/>
            <p:nvPr/>
          </p:nvSpPr>
          <p:spPr>
            <a:xfrm>
              <a:off x="9998215" y="4544044"/>
              <a:ext cx="115596" cy="115007"/>
            </a:xfrm>
            <a:custGeom>
              <a:avLst/>
              <a:gdLst/>
              <a:ahLst/>
              <a:cxnLst/>
              <a:rect l="l" t="t" r="r" b="b"/>
              <a:pathLst>
                <a:path w="1961" h="1951" extrusionOk="0">
                  <a:moveTo>
                    <a:pt x="985" y="1"/>
                  </a:moveTo>
                  <a:cubicBezTo>
                    <a:pt x="438" y="1"/>
                    <a:pt x="0" y="439"/>
                    <a:pt x="0" y="976"/>
                  </a:cubicBezTo>
                  <a:cubicBezTo>
                    <a:pt x="0" y="1513"/>
                    <a:pt x="438" y="1951"/>
                    <a:pt x="985" y="1951"/>
                  </a:cubicBezTo>
                  <a:cubicBezTo>
                    <a:pt x="1523" y="1951"/>
                    <a:pt x="1960" y="1513"/>
                    <a:pt x="1960" y="976"/>
                  </a:cubicBezTo>
                  <a:cubicBezTo>
                    <a:pt x="1960" y="439"/>
                    <a:pt x="1523" y="1"/>
                    <a:pt x="985" y="1"/>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0"/>
            <p:cNvSpPr/>
            <p:nvPr/>
          </p:nvSpPr>
          <p:spPr>
            <a:xfrm>
              <a:off x="8907443" y="4573990"/>
              <a:ext cx="769442" cy="127327"/>
            </a:xfrm>
            <a:custGeom>
              <a:avLst/>
              <a:gdLst/>
              <a:ahLst/>
              <a:cxnLst/>
              <a:rect l="l" t="t" r="r" b="b"/>
              <a:pathLst>
                <a:path w="13053" h="2160" extrusionOk="0">
                  <a:moveTo>
                    <a:pt x="727" y="0"/>
                  </a:moveTo>
                  <a:cubicBezTo>
                    <a:pt x="319" y="0"/>
                    <a:pt x="1" y="329"/>
                    <a:pt x="1" y="727"/>
                  </a:cubicBezTo>
                  <a:lnTo>
                    <a:pt x="1" y="1433"/>
                  </a:lnTo>
                  <a:cubicBezTo>
                    <a:pt x="1" y="1841"/>
                    <a:pt x="319" y="2159"/>
                    <a:pt x="727" y="2159"/>
                  </a:cubicBezTo>
                  <a:lnTo>
                    <a:pt x="12327" y="2159"/>
                  </a:lnTo>
                  <a:cubicBezTo>
                    <a:pt x="12725" y="2159"/>
                    <a:pt x="13053" y="1841"/>
                    <a:pt x="13053" y="1433"/>
                  </a:cubicBezTo>
                  <a:lnTo>
                    <a:pt x="13053" y="727"/>
                  </a:lnTo>
                  <a:cubicBezTo>
                    <a:pt x="13053" y="329"/>
                    <a:pt x="12725" y="0"/>
                    <a:pt x="12327"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0"/>
            <p:cNvSpPr/>
            <p:nvPr/>
          </p:nvSpPr>
          <p:spPr>
            <a:xfrm>
              <a:off x="8907443" y="4532372"/>
              <a:ext cx="769442" cy="127268"/>
            </a:xfrm>
            <a:custGeom>
              <a:avLst/>
              <a:gdLst/>
              <a:ahLst/>
              <a:cxnLst/>
              <a:rect l="l" t="t" r="r" b="b"/>
              <a:pathLst>
                <a:path w="13053" h="2159" extrusionOk="0">
                  <a:moveTo>
                    <a:pt x="727" y="0"/>
                  </a:moveTo>
                  <a:cubicBezTo>
                    <a:pt x="319" y="0"/>
                    <a:pt x="1" y="328"/>
                    <a:pt x="1" y="726"/>
                  </a:cubicBezTo>
                  <a:lnTo>
                    <a:pt x="1" y="1433"/>
                  </a:lnTo>
                  <a:cubicBezTo>
                    <a:pt x="1" y="1840"/>
                    <a:pt x="319" y="2159"/>
                    <a:pt x="727" y="2159"/>
                  </a:cubicBezTo>
                  <a:lnTo>
                    <a:pt x="12327" y="2159"/>
                  </a:lnTo>
                  <a:cubicBezTo>
                    <a:pt x="12725" y="2159"/>
                    <a:pt x="13053" y="1840"/>
                    <a:pt x="13053" y="1433"/>
                  </a:cubicBezTo>
                  <a:lnTo>
                    <a:pt x="13053" y="726"/>
                  </a:lnTo>
                  <a:cubicBezTo>
                    <a:pt x="13053" y="328"/>
                    <a:pt x="12725" y="0"/>
                    <a:pt x="12327"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40"/>
          <p:cNvGrpSpPr/>
          <p:nvPr/>
        </p:nvGrpSpPr>
        <p:grpSpPr>
          <a:xfrm rot="-590018" flipH="1">
            <a:off x="7270490" y="1259943"/>
            <a:ext cx="1152846" cy="1848627"/>
            <a:chOff x="10740175" y="552419"/>
            <a:chExt cx="1095062" cy="1755969"/>
          </a:xfrm>
        </p:grpSpPr>
        <p:sp>
          <p:nvSpPr>
            <p:cNvPr id="2001" name="Google Shape;2001;p40"/>
            <p:cNvSpPr/>
            <p:nvPr/>
          </p:nvSpPr>
          <p:spPr>
            <a:xfrm>
              <a:off x="10818190" y="552419"/>
              <a:ext cx="476135" cy="578643"/>
            </a:xfrm>
            <a:custGeom>
              <a:avLst/>
              <a:gdLst/>
              <a:ahLst/>
              <a:cxnLst/>
              <a:rect l="l" t="t" r="r" b="b"/>
              <a:pathLst>
                <a:path w="5035" h="6119" fill="none" extrusionOk="0">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0"/>
            <p:cNvSpPr/>
            <p:nvPr/>
          </p:nvSpPr>
          <p:spPr>
            <a:xfrm>
              <a:off x="10802209" y="1262783"/>
              <a:ext cx="1033028" cy="1045605"/>
            </a:xfrm>
            <a:custGeom>
              <a:avLst/>
              <a:gdLst/>
              <a:ahLst/>
              <a:cxnLst/>
              <a:rect l="l" t="t" r="r" b="b"/>
              <a:pathLst>
                <a:path w="10924" h="11057" extrusionOk="0">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0"/>
            <p:cNvSpPr/>
            <p:nvPr/>
          </p:nvSpPr>
          <p:spPr>
            <a:xfrm>
              <a:off x="10740175" y="1092473"/>
              <a:ext cx="1033028" cy="1045605"/>
            </a:xfrm>
            <a:custGeom>
              <a:avLst/>
              <a:gdLst/>
              <a:ahLst/>
              <a:cxnLst/>
              <a:rect l="l" t="t" r="r" b="b"/>
              <a:pathLst>
                <a:path w="10924" h="11057" extrusionOk="0">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0"/>
            <p:cNvSpPr/>
            <p:nvPr/>
          </p:nvSpPr>
          <p:spPr>
            <a:xfrm>
              <a:off x="11018571" y="1188266"/>
              <a:ext cx="321899" cy="430176"/>
            </a:xfrm>
            <a:custGeom>
              <a:avLst/>
              <a:gdLst/>
              <a:ahLst/>
              <a:cxnLst/>
              <a:rect l="l" t="t" r="r" b="b"/>
              <a:pathLst>
                <a:path w="3404" h="4549" extrusionOk="0">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0"/>
            <p:cNvSpPr/>
            <p:nvPr/>
          </p:nvSpPr>
          <p:spPr>
            <a:xfrm>
              <a:off x="11255643" y="1611723"/>
              <a:ext cx="180714" cy="494859"/>
            </a:xfrm>
            <a:custGeom>
              <a:avLst/>
              <a:gdLst/>
              <a:ahLst/>
              <a:cxnLst/>
              <a:rect l="l" t="t" r="r" b="b"/>
              <a:pathLst>
                <a:path w="1911" h="5233" fill="none" extrusionOk="0">
                  <a:moveTo>
                    <a:pt x="1" y="0"/>
                  </a:moveTo>
                  <a:lnTo>
                    <a:pt x="1911" y="5233"/>
                  </a:ln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0"/>
            <p:cNvSpPr/>
            <p:nvPr/>
          </p:nvSpPr>
          <p:spPr>
            <a:xfrm>
              <a:off x="10932045" y="1120653"/>
              <a:ext cx="841156" cy="1017236"/>
            </a:xfrm>
            <a:custGeom>
              <a:avLst/>
              <a:gdLst/>
              <a:ahLst/>
              <a:cxnLst/>
              <a:rect l="l" t="t" r="r" b="b"/>
              <a:pathLst>
                <a:path w="8895" h="10757" extrusionOk="0">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0"/>
            <p:cNvSpPr/>
            <p:nvPr/>
          </p:nvSpPr>
          <p:spPr>
            <a:xfrm>
              <a:off x="10932045" y="1120653"/>
              <a:ext cx="841156" cy="1060263"/>
            </a:xfrm>
            <a:custGeom>
              <a:avLst/>
              <a:gdLst/>
              <a:ahLst/>
              <a:cxnLst/>
              <a:rect l="l" t="t" r="r" b="b"/>
              <a:pathLst>
                <a:path w="8895" h="11212" fill="none" extrusionOk="0">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1"/>
        <p:cNvGrpSpPr/>
        <p:nvPr/>
      </p:nvGrpSpPr>
      <p:grpSpPr>
        <a:xfrm>
          <a:off x="0" y="0"/>
          <a:ext cx="0" cy="0"/>
          <a:chOff x="0" y="0"/>
          <a:chExt cx="0" cy="0"/>
        </a:xfrm>
      </p:grpSpPr>
      <p:sp>
        <p:nvSpPr>
          <p:cNvPr id="2012" name="Google Shape;2012;p41"/>
          <p:cNvSpPr/>
          <p:nvPr/>
        </p:nvSpPr>
        <p:spPr>
          <a:xfrm>
            <a:off x="4772663" y="2718000"/>
            <a:ext cx="2845200" cy="1596300"/>
          </a:xfrm>
          <a:prstGeom prst="roundRect">
            <a:avLst>
              <a:gd name="adj" fmla="val 14901"/>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1"/>
          <p:cNvSpPr/>
          <p:nvPr/>
        </p:nvSpPr>
        <p:spPr>
          <a:xfrm>
            <a:off x="1526138" y="2718000"/>
            <a:ext cx="2845200" cy="1596300"/>
          </a:xfrm>
          <a:prstGeom prst="roundRect">
            <a:avLst>
              <a:gd name="adj" fmla="val 14901"/>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4" name="Google Shape;2014;p41"/>
          <p:cNvGrpSpPr/>
          <p:nvPr/>
        </p:nvGrpSpPr>
        <p:grpSpPr>
          <a:xfrm>
            <a:off x="1918839" y="358524"/>
            <a:ext cx="5306936" cy="1198496"/>
            <a:chOff x="1979225" y="358525"/>
            <a:chExt cx="5186100" cy="1198496"/>
          </a:xfrm>
        </p:grpSpPr>
        <p:sp>
          <p:nvSpPr>
            <p:cNvPr id="2015" name="Google Shape;2015;p41"/>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1"/>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7" name="Google Shape;2017;p41"/>
          <p:cNvSpPr txBox="1">
            <a:spLocks noGrp="1"/>
          </p:cNvSpPr>
          <p:nvPr>
            <p:ph type="ctrTitle"/>
          </p:nvPr>
        </p:nvSpPr>
        <p:spPr>
          <a:xfrm>
            <a:off x="2616950" y="445175"/>
            <a:ext cx="39102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NUESTRA MISIÓN Y VISIÓN</a:t>
            </a:r>
            <a:endParaRPr/>
          </a:p>
        </p:txBody>
      </p:sp>
      <p:sp>
        <p:nvSpPr>
          <p:cNvPr id="2018" name="Google Shape;2018;p41"/>
          <p:cNvSpPr txBox="1">
            <a:spLocks noGrp="1"/>
          </p:cNvSpPr>
          <p:nvPr>
            <p:ph type="ctrTitle" idx="2"/>
          </p:nvPr>
        </p:nvSpPr>
        <p:spPr>
          <a:xfrm>
            <a:off x="1835588" y="2843307"/>
            <a:ext cx="22263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MISIÓN</a:t>
            </a:r>
            <a:endParaRPr/>
          </a:p>
        </p:txBody>
      </p:sp>
      <p:sp>
        <p:nvSpPr>
          <p:cNvPr id="2019" name="Google Shape;2019;p41"/>
          <p:cNvSpPr txBox="1">
            <a:spLocks noGrp="1"/>
          </p:cNvSpPr>
          <p:nvPr>
            <p:ph type="subTitle" idx="1"/>
          </p:nvPr>
        </p:nvSpPr>
        <p:spPr>
          <a:xfrm>
            <a:off x="1835588" y="3197541"/>
            <a:ext cx="2226300" cy="9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Mercurio es el planeta más cercano al Sol y el más pequeño del sistema solar</a:t>
            </a:r>
            <a:endParaRPr/>
          </a:p>
        </p:txBody>
      </p:sp>
      <p:sp>
        <p:nvSpPr>
          <p:cNvPr id="2020" name="Google Shape;2020;p41"/>
          <p:cNvSpPr txBox="1">
            <a:spLocks noGrp="1"/>
          </p:cNvSpPr>
          <p:nvPr>
            <p:ph type="ctrTitle" idx="3"/>
          </p:nvPr>
        </p:nvSpPr>
        <p:spPr>
          <a:xfrm>
            <a:off x="5082113" y="2843307"/>
            <a:ext cx="22263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VISIÓN</a:t>
            </a:r>
            <a:endParaRPr/>
          </a:p>
        </p:txBody>
      </p:sp>
      <p:sp>
        <p:nvSpPr>
          <p:cNvPr id="2021" name="Google Shape;2021;p41"/>
          <p:cNvSpPr txBox="1">
            <a:spLocks noGrp="1"/>
          </p:cNvSpPr>
          <p:nvPr>
            <p:ph type="subTitle" idx="4"/>
          </p:nvPr>
        </p:nvSpPr>
        <p:spPr>
          <a:xfrm>
            <a:off x="5082113" y="3197541"/>
            <a:ext cx="2226300" cy="9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Venus tiene un nombre precioso y es el segundo planeta más cercano al Sol</a:t>
            </a:r>
            <a:endParaRPr/>
          </a:p>
        </p:txBody>
      </p:sp>
      <p:grpSp>
        <p:nvGrpSpPr>
          <p:cNvPr id="2022" name="Google Shape;2022;p41"/>
          <p:cNvGrpSpPr/>
          <p:nvPr/>
        </p:nvGrpSpPr>
        <p:grpSpPr>
          <a:xfrm rot="583551">
            <a:off x="5846623" y="1844860"/>
            <a:ext cx="697279" cy="689544"/>
            <a:chOff x="6003887" y="2446998"/>
            <a:chExt cx="298743" cy="295416"/>
          </a:xfrm>
        </p:grpSpPr>
        <p:sp>
          <p:nvSpPr>
            <p:cNvPr id="2023" name="Google Shape;2023;p41"/>
            <p:cNvSpPr/>
            <p:nvPr/>
          </p:nvSpPr>
          <p:spPr>
            <a:xfrm>
              <a:off x="6003887" y="2671355"/>
              <a:ext cx="285136" cy="67187"/>
            </a:xfrm>
            <a:custGeom>
              <a:avLst/>
              <a:gdLst/>
              <a:ahLst/>
              <a:cxnLst/>
              <a:rect l="l" t="t" r="r" b="b"/>
              <a:pathLst>
                <a:path w="10457" h="2464" extrusionOk="0">
                  <a:moveTo>
                    <a:pt x="1375" y="1"/>
                  </a:moveTo>
                  <a:cubicBezTo>
                    <a:pt x="1214" y="1"/>
                    <a:pt x="1053" y="72"/>
                    <a:pt x="964" y="197"/>
                  </a:cubicBezTo>
                  <a:cubicBezTo>
                    <a:pt x="1" y="1232"/>
                    <a:pt x="714" y="2463"/>
                    <a:pt x="1731" y="2463"/>
                  </a:cubicBezTo>
                  <a:lnTo>
                    <a:pt x="10403" y="2463"/>
                  </a:lnTo>
                  <a:cubicBezTo>
                    <a:pt x="10439" y="2463"/>
                    <a:pt x="10456" y="2445"/>
                    <a:pt x="10456" y="2410"/>
                  </a:cubicBezTo>
                  <a:lnTo>
                    <a:pt x="10456" y="1964"/>
                  </a:lnTo>
                  <a:cubicBezTo>
                    <a:pt x="10456" y="1928"/>
                    <a:pt x="10439" y="1910"/>
                    <a:pt x="10403" y="1910"/>
                  </a:cubicBezTo>
                  <a:cubicBezTo>
                    <a:pt x="10064" y="1874"/>
                    <a:pt x="9796" y="1589"/>
                    <a:pt x="9796" y="1232"/>
                  </a:cubicBezTo>
                  <a:cubicBezTo>
                    <a:pt x="9796" y="893"/>
                    <a:pt x="10064" y="590"/>
                    <a:pt x="10403" y="572"/>
                  </a:cubicBezTo>
                  <a:cubicBezTo>
                    <a:pt x="10439" y="572"/>
                    <a:pt x="10456" y="536"/>
                    <a:pt x="10456" y="500"/>
                  </a:cubicBezTo>
                  <a:lnTo>
                    <a:pt x="10456" y="72"/>
                  </a:lnTo>
                  <a:cubicBezTo>
                    <a:pt x="10456" y="37"/>
                    <a:pt x="10439" y="1"/>
                    <a:pt x="1040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1"/>
            <p:cNvSpPr/>
            <p:nvPr/>
          </p:nvSpPr>
          <p:spPr>
            <a:xfrm>
              <a:off x="6031619" y="2687907"/>
              <a:ext cx="251079" cy="34575"/>
            </a:xfrm>
            <a:custGeom>
              <a:avLst/>
              <a:gdLst/>
              <a:ahLst/>
              <a:cxnLst/>
              <a:rect l="l" t="t" r="r" b="b"/>
              <a:pathLst>
                <a:path w="9208" h="1268" extrusionOk="0">
                  <a:moveTo>
                    <a:pt x="714" y="0"/>
                  </a:moveTo>
                  <a:cubicBezTo>
                    <a:pt x="393" y="0"/>
                    <a:pt x="126" y="215"/>
                    <a:pt x="72" y="518"/>
                  </a:cubicBezTo>
                  <a:cubicBezTo>
                    <a:pt x="1" y="910"/>
                    <a:pt x="322" y="1267"/>
                    <a:pt x="697" y="1267"/>
                  </a:cubicBezTo>
                  <a:lnTo>
                    <a:pt x="9207" y="1267"/>
                  </a:lnTo>
                  <a:cubicBezTo>
                    <a:pt x="8958" y="1178"/>
                    <a:pt x="8779" y="928"/>
                    <a:pt x="8779" y="625"/>
                  </a:cubicBezTo>
                  <a:cubicBezTo>
                    <a:pt x="8779" y="339"/>
                    <a:pt x="8958" y="90"/>
                    <a:pt x="9207"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1"/>
            <p:cNvSpPr/>
            <p:nvPr/>
          </p:nvSpPr>
          <p:spPr>
            <a:xfrm>
              <a:off x="6246677" y="2687907"/>
              <a:ext cx="36020" cy="34575"/>
            </a:xfrm>
            <a:custGeom>
              <a:avLst/>
              <a:gdLst/>
              <a:ahLst/>
              <a:cxnLst/>
              <a:rect l="l" t="t" r="r" b="b"/>
              <a:pathLst>
                <a:path w="1321" h="1268" extrusionOk="0">
                  <a:moveTo>
                    <a:pt x="0" y="0"/>
                  </a:moveTo>
                  <a:cubicBezTo>
                    <a:pt x="107" y="179"/>
                    <a:pt x="161" y="393"/>
                    <a:pt x="161" y="625"/>
                  </a:cubicBezTo>
                  <a:cubicBezTo>
                    <a:pt x="161" y="857"/>
                    <a:pt x="107" y="1071"/>
                    <a:pt x="0" y="1267"/>
                  </a:cubicBezTo>
                  <a:lnTo>
                    <a:pt x="1320" y="1267"/>
                  </a:lnTo>
                  <a:cubicBezTo>
                    <a:pt x="1071" y="1178"/>
                    <a:pt x="892" y="928"/>
                    <a:pt x="892" y="625"/>
                  </a:cubicBezTo>
                  <a:cubicBezTo>
                    <a:pt x="892" y="339"/>
                    <a:pt x="1071" y="90"/>
                    <a:pt x="1320"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1"/>
            <p:cNvSpPr/>
            <p:nvPr/>
          </p:nvSpPr>
          <p:spPr>
            <a:xfrm>
              <a:off x="6017030" y="2604714"/>
              <a:ext cx="285600" cy="66669"/>
            </a:xfrm>
            <a:custGeom>
              <a:avLst/>
              <a:gdLst/>
              <a:ahLst/>
              <a:cxnLst/>
              <a:rect l="l" t="t" r="r" b="b"/>
              <a:pathLst>
                <a:path w="10474" h="2445" extrusionOk="0">
                  <a:moveTo>
                    <a:pt x="72" y="0"/>
                  </a:moveTo>
                  <a:cubicBezTo>
                    <a:pt x="36" y="0"/>
                    <a:pt x="0" y="18"/>
                    <a:pt x="0" y="54"/>
                  </a:cubicBezTo>
                  <a:lnTo>
                    <a:pt x="0" y="464"/>
                  </a:lnTo>
                  <a:cubicBezTo>
                    <a:pt x="0" y="518"/>
                    <a:pt x="36" y="554"/>
                    <a:pt x="90" y="554"/>
                  </a:cubicBezTo>
                  <a:cubicBezTo>
                    <a:pt x="411" y="589"/>
                    <a:pt x="678" y="875"/>
                    <a:pt x="678" y="1232"/>
                  </a:cubicBezTo>
                  <a:cubicBezTo>
                    <a:pt x="678" y="1535"/>
                    <a:pt x="464" y="1802"/>
                    <a:pt x="161" y="1874"/>
                  </a:cubicBezTo>
                  <a:cubicBezTo>
                    <a:pt x="72" y="1892"/>
                    <a:pt x="0" y="1981"/>
                    <a:pt x="0" y="2070"/>
                  </a:cubicBezTo>
                  <a:lnTo>
                    <a:pt x="0" y="2391"/>
                  </a:lnTo>
                  <a:cubicBezTo>
                    <a:pt x="0" y="2427"/>
                    <a:pt x="36" y="2445"/>
                    <a:pt x="72" y="2445"/>
                  </a:cubicBezTo>
                  <a:lnTo>
                    <a:pt x="8743" y="2445"/>
                  </a:lnTo>
                  <a:cubicBezTo>
                    <a:pt x="9760" y="2445"/>
                    <a:pt x="10474" y="1232"/>
                    <a:pt x="9510" y="179"/>
                  </a:cubicBezTo>
                  <a:cubicBezTo>
                    <a:pt x="9403" y="54"/>
                    <a:pt x="9261" y="0"/>
                    <a:pt x="9100"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1"/>
            <p:cNvSpPr/>
            <p:nvPr/>
          </p:nvSpPr>
          <p:spPr>
            <a:xfrm>
              <a:off x="6217965" y="2604714"/>
              <a:ext cx="71550" cy="66669"/>
            </a:xfrm>
            <a:custGeom>
              <a:avLst/>
              <a:gdLst/>
              <a:ahLst/>
              <a:cxnLst/>
              <a:rect l="l" t="t" r="r" b="b"/>
              <a:pathLst>
                <a:path w="2624" h="2445" extrusionOk="0">
                  <a:moveTo>
                    <a:pt x="0" y="0"/>
                  </a:moveTo>
                  <a:cubicBezTo>
                    <a:pt x="678" y="0"/>
                    <a:pt x="1232" y="554"/>
                    <a:pt x="1232" y="1232"/>
                  </a:cubicBezTo>
                  <a:cubicBezTo>
                    <a:pt x="1232" y="1910"/>
                    <a:pt x="678" y="2445"/>
                    <a:pt x="0" y="2445"/>
                  </a:cubicBezTo>
                  <a:lnTo>
                    <a:pt x="1374" y="2445"/>
                  </a:lnTo>
                  <a:cubicBezTo>
                    <a:pt x="2052" y="2445"/>
                    <a:pt x="2588" y="1910"/>
                    <a:pt x="2605" y="1249"/>
                  </a:cubicBezTo>
                  <a:cubicBezTo>
                    <a:pt x="2623" y="554"/>
                    <a:pt x="2052" y="0"/>
                    <a:pt x="1356"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1"/>
            <p:cNvSpPr/>
            <p:nvPr/>
          </p:nvSpPr>
          <p:spPr>
            <a:xfrm>
              <a:off x="6023356" y="2620774"/>
              <a:ext cx="249607" cy="34575"/>
            </a:xfrm>
            <a:custGeom>
              <a:avLst/>
              <a:gdLst/>
              <a:ahLst/>
              <a:cxnLst/>
              <a:rect l="l" t="t" r="r" b="b"/>
              <a:pathLst>
                <a:path w="9154" h="1268" extrusionOk="0">
                  <a:moveTo>
                    <a:pt x="0" y="0"/>
                  </a:moveTo>
                  <a:cubicBezTo>
                    <a:pt x="250" y="89"/>
                    <a:pt x="429" y="339"/>
                    <a:pt x="429" y="643"/>
                  </a:cubicBezTo>
                  <a:cubicBezTo>
                    <a:pt x="429" y="928"/>
                    <a:pt x="250" y="1178"/>
                    <a:pt x="0" y="1267"/>
                  </a:cubicBezTo>
                  <a:lnTo>
                    <a:pt x="8511" y="1267"/>
                  </a:lnTo>
                  <a:cubicBezTo>
                    <a:pt x="8868" y="1267"/>
                    <a:pt x="9154" y="982"/>
                    <a:pt x="9154" y="643"/>
                  </a:cubicBezTo>
                  <a:cubicBezTo>
                    <a:pt x="9154" y="286"/>
                    <a:pt x="8868" y="0"/>
                    <a:pt x="8511"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1"/>
            <p:cNvSpPr/>
            <p:nvPr/>
          </p:nvSpPr>
          <p:spPr>
            <a:xfrm>
              <a:off x="6246677" y="2620774"/>
              <a:ext cx="26286" cy="34575"/>
            </a:xfrm>
            <a:custGeom>
              <a:avLst/>
              <a:gdLst/>
              <a:ahLst/>
              <a:cxnLst/>
              <a:rect l="l" t="t" r="r" b="b"/>
              <a:pathLst>
                <a:path w="964" h="1268" extrusionOk="0">
                  <a:moveTo>
                    <a:pt x="0" y="0"/>
                  </a:moveTo>
                  <a:cubicBezTo>
                    <a:pt x="107" y="179"/>
                    <a:pt x="161" y="411"/>
                    <a:pt x="161" y="643"/>
                  </a:cubicBezTo>
                  <a:cubicBezTo>
                    <a:pt x="161" y="874"/>
                    <a:pt x="107" y="1089"/>
                    <a:pt x="0" y="1267"/>
                  </a:cubicBezTo>
                  <a:lnTo>
                    <a:pt x="321" y="1267"/>
                  </a:lnTo>
                  <a:cubicBezTo>
                    <a:pt x="678" y="1267"/>
                    <a:pt x="964" y="982"/>
                    <a:pt x="964" y="643"/>
                  </a:cubicBezTo>
                  <a:cubicBezTo>
                    <a:pt x="964" y="286"/>
                    <a:pt x="678" y="0"/>
                    <a:pt x="321"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1"/>
            <p:cNvSpPr/>
            <p:nvPr/>
          </p:nvSpPr>
          <p:spPr>
            <a:xfrm>
              <a:off x="6199477" y="2486973"/>
              <a:ext cx="62306" cy="82730"/>
            </a:xfrm>
            <a:custGeom>
              <a:avLst/>
              <a:gdLst/>
              <a:ahLst/>
              <a:cxnLst/>
              <a:rect l="l" t="t" r="r" b="b"/>
              <a:pathLst>
                <a:path w="2285" h="3034" extrusionOk="0">
                  <a:moveTo>
                    <a:pt x="0" y="0"/>
                  </a:moveTo>
                  <a:lnTo>
                    <a:pt x="0" y="571"/>
                  </a:lnTo>
                  <a:lnTo>
                    <a:pt x="1535" y="571"/>
                  </a:lnTo>
                  <a:cubicBezTo>
                    <a:pt x="1624" y="571"/>
                    <a:pt x="1678" y="625"/>
                    <a:pt x="1678" y="714"/>
                  </a:cubicBezTo>
                  <a:lnTo>
                    <a:pt x="1678" y="1803"/>
                  </a:lnTo>
                  <a:cubicBezTo>
                    <a:pt x="1678" y="2159"/>
                    <a:pt x="1392" y="2445"/>
                    <a:pt x="1035" y="2445"/>
                  </a:cubicBezTo>
                  <a:lnTo>
                    <a:pt x="0" y="2445"/>
                  </a:lnTo>
                  <a:lnTo>
                    <a:pt x="0" y="3034"/>
                  </a:lnTo>
                  <a:lnTo>
                    <a:pt x="1035" y="3034"/>
                  </a:lnTo>
                  <a:cubicBezTo>
                    <a:pt x="1713" y="3034"/>
                    <a:pt x="2284" y="2481"/>
                    <a:pt x="2284" y="1803"/>
                  </a:cubicBezTo>
                  <a:lnTo>
                    <a:pt x="2284" y="554"/>
                  </a:lnTo>
                  <a:cubicBezTo>
                    <a:pt x="2284" y="250"/>
                    <a:pt x="2017" y="0"/>
                    <a:pt x="1713" y="0"/>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1"/>
            <p:cNvSpPr/>
            <p:nvPr/>
          </p:nvSpPr>
          <p:spPr>
            <a:xfrm>
              <a:off x="6088062" y="2468976"/>
              <a:ext cx="129439" cy="135765"/>
            </a:xfrm>
            <a:custGeom>
              <a:avLst/>
              <a:gdLst/>
              <a:ahLst/>
              <a:cxnLst/>
              <a:rect l="l" t="t" r="r" b="b"/>
              <a:pathLst>
                <a:path w="4747" h="4979" extrusionOk="0">
                  <a:moveTo>
                    <a:pt x="232" y="0"/>
                  </a:moveTo>
                  <a:cubicBezTo>
                    <a:pt x="107" y="0"/>
                    <a:pt x="0" y="107"/>
                    <a:pt x="0" y="232"/>
                  </a:cubicBezTo>
                  <a:lnTo>
                    <a:pt x="0" y="3105"/>
                  </a:lnTo>
                  <a:cubicBezTo>
                    <a:pt x="0" y="4140"/>
                    <a:pt x="839" y="4978"/>
                    <a:pt x="1874" y="4978"/>
                  </a:cubicBezTo>
                  <a:lnTo>
                    <a:pt x="2891" y="4978"/>
                  </a:lnTo>
                  <a:cubicBezTo>
                    <a:pt x="3926" y="4978"/>
                    <a:pt x="4747" y="4140"/>
                    <a:pt x="4747" y="3105"/>
                  </a:cubicBezTo>
                  <a:lnTo>
                    <a:pt x="4747" y="232"/>
                  </a:lnTo>
                  <a:cubicBezTo>
                    <a:pt x="4747" y="107"/>
                    <a:pt x="4639" y="0"/>
                    <a:pt x="4515" y="0"/>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1"/>
            <p:cNvSpPr/>
            <p:nvPr/>
          </p:nvSpPr>
          <p:spPr>
            <a:xfrm>
              <a:off x="6133790" y="2468976"/>
              <a:ext cx="83711" cy="135765"/>
            </a:xfrm>
            <a:custGeom>
              <a:avLst/>
              <a:gdLst/>
              <a:ahLst/>
              <a:cxnLst/>
              <a:rect l="l" t="t" r="r" b="b"/>
              <a:pathLst>
                <a:path w="3070" h="4979" extrusionOk="0">
                  <a:moveTo>
                    <a:pt x="1464" y="0"/>
                  </a:moveTo>
                  <a:cubicBezTo>
                    <a:pt x="1589" y="0"/>
                    <a:pt x="1696" y="107"/>
                    <a:pt x="1696" y="232"/>
                  </a:cubicBezTo>
                  <a:lnTo>
                    <a:pt x="1696" y="3105"/>
                  </a:lnTo>
                  <a:cubicBezTo>
                    <a:pt x="1696" y="4086"/>
                    <a:pt x="946" y="4871"/>
                    <a:pt x="1" y="4961"/>
                  </a:cubicBezTo>
                  <a:cubicBezTo>
                    <a:pt x="54" y="4978"/>
                    <a:pt x="126" y="4978"/>
                    <a:pt x="179" y="4978"/>
                  </a:cubicBezTo>
                  <a:lnTo>
                    <a:pt x="1214" y="4978"/>
                  </a:lnTo>
                  <a:cubicBezTo>
                    <a:pt x="2249" y="4978"/>
                    <a:pt x="3070" y="4140"/>
                    <a:pt x="3070" y="3105"/>
                  </a:cubicBezTo>
                  <a:lnTo>
                    <a:pt x="3070" y="232"/>
                  </a:lnTo>
                  <a:cubicBezTo>
                    <a:pt x="3070" y="107"/>
                    <a:pt x="2962" y="0"/>
                    <a:pt x="2838"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1"/>
            <p:cNvSpPr/>
            <p:nvPr/>
          </p:nvSpPr>
          <p:spPr>
            <a:xfrm>
              <a:off x="6113857" y="2505951"/>
              <a:ext cx="32612" cy="37493"/>
            </a:xfrm>
            <a:custGeom>
              <a:avLst/>
              <a:gdLst/>
              <a:ahLst/>
              <a:cxnLst/>
              <a:rect l="l" t="t" r="r" b="b"/>
              <a:pathLst>
                <a:path w="1196" h="1375" extrusionOk="0">
                  <a:moveTo>
                    <a:pt x="232" y="0"/>
                  </a:moveTo>
                  <a:cubicBezTo>
                    <a:pt x="107" y="0"/>
                    <a:pt x="0" y="107"/>
                    <a:pt x="0" y="232"/>
                  </a:cubicBezTo>
                  <a:lnTo>
                    <a:pt x="0" y="1124"/>
                  </a:lnTo>
                  <a:cubicBezTo>
                    <a:pt x="0" y="1267"/>
                    <a:pt x="107" y="1374"/>
                    <a:pt x="232" y="1374"/>
                  </a:cubicBezTo>
                  <a:lnTo>
                    <a:pt x="964" y="1374"/>
                  </a:lnTo>
                  <a:cubicBezTo>
                    <a:pt x="1088" y="1374"/>
                    <a:pt x="1196" y="1267"/>
                    <a:pt x="1196" y="1124"/>
                  </a:cubicBezTo>
                  <a:lnTo>
                    <a:pt x="1196" y="232"/>
                  </a:lnTo>
                  <a:cubicBezTo>
                    <a:pt x="1196" y="107"/>
                    <a:pt x="1088" y="0"/>
                    <a:pt x="964" y="0"/>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1"/>
            <p:cNvSpPr/>
            <p:nvPr/>
          </p:nvSpPr>
          <p:spPr>
            <a:xfrm>
              <a:off x="6005360" y="2446998"/>
              <a:ext cx="288027" cy="295416"/>
            </a:xfrm>
            <a:custGeom>
              <a:avLst/>
              <a:gdLst/>
              <a:ahLst/>
              <a:cxnLst/>
              <a:rect l="l" t="t" r="r" b="b"/>
              <a:pathLst>
                <a:path w="10563" h="10834" extrusionOk="0">
                  <a:moveTo>
                    <a:pt x="5034" y="319"/>
                  </a:moveTo>
                  <a:cubicBezTo>
                    <a:pt x="5192" y="319"/>
                    <a:pt x="5335" y="450"/>
                    <a:pt x="5335" y="610"/>
                  </a:cubicBezTo>
                  <a:lnTo>
                    <a:pt x="5335" y="628"/>
                  </a:lnTo>
                  <a:lnTo>
                    <a:pt x="4728" y="628"/>
                  </a:lnTo>
                  <a:cubicBezTo>
                    <a:pt x="4728" y="485"/>
                    <a:pt x="4836" y="342"/>
                    <a:pt x="4978" y="325"/>
                  </a:cubicBezTo>
                  <a:cubicBezTo>
                    <a:pt x="4997" y="321"/>
                    <a:pt x="5015" y="319"/>
                    <a:pt x="5034" y="319"/>
                  </a:cubicBezTo>
                  <a:close/>
                  <a:moveTo>
                    <a:pt x="4925" y="2323"/>
                  </a:moveTo>
                  <a:cubicBezTo>
                    <a:pt x="4978" y="2323"/>
                    <a:pt x="5014" y="2359"/>
                    <a:pt x="5014" y="2412"/>
                  </a:cubicBezTo>
                  <a:lnTo>
                    <a:pt x="5014" y="3304"/>
                  </a:lnTo>
                  <a:cubicBezTo>
                    <a:pt x="5014" y="3358"/>
                    <a:pt x="4978" y="3393"/>
                    <a:pt x="4925" y="3393"/>
                  </a:cubicBezTo>
                  <a:lnTo>
                    <a:pt x="4193" y="3393"/>
                  </a:lnTo>
                  <a:cubicBezTo>
                    <a:pt x="4157" y="3393"/>
                    <a:pt x="4122" y="3358"/>
                    <a:pt x="4122" y="3304"/>
                  </a:cubicBezTo>
                  <a:lnTo>
                    <a:pt x="4122" y="2412"/>
                  </a:lnTo>
                  <a:cubicBezTo>
                    <a:pt x="4122" y="2359"/>
                    <a:pt x="4157" y="2323"/>
                    <a:pt x="4193" y="2323"/>
                  </a:cubicBezTo>
                  <a:close/>
                  <a:moveTo>
                    <a:pt x="8654" y="2198"/>
                  </a:moveTo>
                  <a:lnTo>
                    <a:pt x="8654" y="3269"/>
                  </a:lnTo>
                  <a:cubicBezTo>
                    <a:pt x="8654" y="3554"/>
                    <a:pt x="8440" y="3768"/>
                    <a:pt x="8154" y="3768"/>
                  </a:cubicBezTo>
                  <a:lnTo>
                    <a:pt x="7958" y="3768"/>
                  </a:lnTo>
                  <a:lnTo>
                    <a:pt x="7958" y="2198"/>
                  </a:lnTo>
                  <a:close/>
                  <a:moveTo>
                    <a:pt x="8814" y="1609"/>
                  </a:moveTo>
                  <a:cubicBezTo>
                    <a:pt x="9046" y="1609"/>
                    <a:pt x="9225" y="1788"/>
                    <a:pt x="9225" y="2020"/>
                  </a:cubicBezTo>
                  <a:lnTo>
                    <a:pt x="9225" y="3269"/>
                  </a:lnTo>
                  <a:cubicBezTo>
                    <a:pt x="9225" y="3857"/>
                    <a:pt x="8743" y="4339"/>
                    <a:pt x="8154" y="4339"/>
                  </a:cubicBezTo>
                  <a:lnTo>
                    <a:pt x="7904" y="4339"/>
                  </a:lnTo>
                  <a:cubicBezTo>
                    <a:pt x="7922" y="4250"/>
                    <a:pt x="7922" y="4179"/>
                    <a:pt x="7940" y="4089"/>
                  </a:cubicBezTo>
                  <a:lnTo>
                    <a:pt x="8154" y="4089"/>
                  </a:lnTo>
                  <a:cubicBezTo>
                    <a:pt x="8600" y="4089"/>
                    <a:pt x="8975" y="3715"/>
                    <a:pt x="8975" y="3269"/>
                  </a:cubicBezTo>
                  <a:lnTo>
                    <a:pt x="8975" y="2180"/>
                  </a:lnTo>
                  <a:cubicBezTo>
                    <a:pt x="8975" y="2020"/>
                    <a:pt x="8832" y="1877"/>
                    <a:pt x="8672" y="1877"/>
                  </a:cubicBezTo>
                  <a:lnTo>
                    <a:pt x="7940" y="1877"/>
                  </a:lnTo>
                  <a:lnTo>
                    <a:pt x="7940" y="1609"/>
                  </a:lnTo>
                  <a:close/>
                  <a:moveTo>
                    <a:pt x="3056" y="1957"/>
                  </a:moveTo>
                  <a:cubicBezTo>
                    <a:pt x="2965" y="1957"/>
                    <a:pt x="2891" y="2034"/>
                    <a:pt x="2891" y="2127"/>
                  </a:cubicBezTo>
                  <a:lnTo>
                    <a:pt x="2891" y="3911"/>
                  </a:lnTo>
                  <a:cubicBezTo>
                    <a:pt x="2891" y="4311"/>
                    <a:pt x="3008" y="4682"/>
                    <a:pt x="3212" y="4995"/>
                  </a:cubicBezTo>
                  <a:lnTo>
                    <a:pt x="3212" y="4995"/>
                  </a:lnTo>
                  <a:lnTo>
                    <a:pt x="3212" y="2055"/>
                  </a:lnTo>
                  <a:cubicBezTo>
                    <a:pt x="3212" y="2037"/>
                    <a:pt x="3212" y="2037"/>
                    <a:pt x="3212" y="2037"/>
                  </a:cubicBezTo>
                  <a:cubicBezTo>
                    <a:pt x="3161" y="1981"/>
                    <a:pt x="3106" y="1957"/>
                    <a:pt x="3056" y="1957"/>
                  </a:cubicBezTo>
                  <a:close/>
                  <a:moveTo>
                    <a:pt x="9171" y="6516"/>
                  </a:moveTo>
                  <a:cubicBezTo>
                    <a:pt x="9475" y="6516"/>
                    <a:pt x="9707" y="6784"/>
                    <a:pt x="9635" y="7105"/>
                  </a:cubicBezTo>
                  <a:cubicBezTo>
                    <a:pt x="9599" y="7319"/>
                    <a:pt x="9385" y="7479"/>
                    <a:pt x="9171" y="7479"/>
                  </a:cubicBezTo>
                  <a:lnTo>
                    <a:pt x="1106" y="7479"/>
                  </a:lnTo>
                  <a:cubicBezTo>
                    <a:pt x="1178" y="7372"/>
                    <a:pt x="1213" y="7265"/>
                    <a:pt x="1249" y="7158"/>
                  </a:cubicBezTo>
                  <a:lnTo>
                    <a:pt x="4568" y="7158"/>
                  </a:lnTo>
                  <a:cubicBezTo>
                    <a:pt x="4657" y="7158"/>
                    <a:pt x="4728" y="7105"/>
                    <a:pt x="4728" y="7016"/>
                  </a:cubicBezTo>
                  <a:cubicBezTo>
                    <a:pt x="4746" y="6926"/>
                    <a:pt x="4675" y="6837"/>
                    <a:pt x="4568" y="6837"/>
                  </a:cubicBezTo>
                  <a:lnTo>
                    <a:pt x="1249" y="6837"/>
                  </a:lnTo>
                  <a:cubicBezTo>
                    <a:pt x="1213" y="6730"/>
                    <a:pt x="1178" y="6623"/>
                    <a:pt x="1106" y="6516"/>
                  </a:cubicBezTo>
                  <a:close/>
                  <a:moveTo>
                    <a:pt x="9136" y="5927"/>
                  </a:moveTo>
                  <a:cubicBezTo>
                    <a:pt x="9724" y="5927"/>
                    <a:pt x="10206" y="6391"/>
                    <a:pt x="10224" y="6980"/>
                  </a:cubicBezTo>
                  <a:cubicBezTo>
                    <a:pt x="10242" y="7569"/>
                    <a:pt x="9742" y="8068"/>
                    <a:pt x="9153" y="8068"/>
                  </a:cubicBezTo>
                  <a:lnTo>
                    <a:pt x="589" y="8068"/>
                  </a:lnTo>
                  <a:lnTo>
                    <a:pt x="589" y="7854"/>
                  </a:lnTo>
                  <a:cubicBezTo>
                    <a:pt x="589" y="7836"/>
                    <a:pt x="589" y="7818"/>
                    <a:pt x="607" y="7818"/>
                  </a:cubicBezTo>
                  <a:cubicBezTo>
                    <a:pt x="642" y="7801"/>
                    <a:pt x="660" y="7801"/>
                    <a:pt x="678" y="7783"/>
                  </a:cubicBezTo>
                  <a:lnTo>
                    <a:pt x="9207" y="7783"/>
                  </a:lnTo>
                  <a:cubicBezTo>
                    <a:pt x="9599" y="7783"/>
                    <a:pt x="9938" y="7533"/>
                    <a:pt x="10010" y="7140"/>
                  </a:cubicBezTo>
                  <a:cubicBezTo>
                    <a:pt x="10099" y="6641"/>
                    <a:pt x="9707" y="6195"/>
                    <a:pt x="9225" y="6195"/>
                  </a:cubicBezTo>
                  <a:lnTo>
                    <a:pt x="678" y="6195"/>
                  </a:lnTo>
                  <a:cubicBezTo>
                    <a:pt x="660" y="6195"/>
                    <a:pt x="642" y="6195"/>
                    <a:pt x="607" y="6177"/>
                  </a:cubicBezTo>
                  <a:cubicBezTo>
                    <a:pt x="589" y="6177"/>
                    <a:pt x="589" y="6159"/>
                    <a:pt x="589" y="6141"/>
                  </a:cubicBezTo>
                  <a:lnTo>
                    <a:pt x="589" y="5927"/>
                  </a:lnTo>
                  <a:close/>
                  <a:moveTo>
                    <a:pt x="10242" y="8389"/>
                  </a:moveTo>
                  <a:lnTo>
                    <a:pt x="10242" y="8657"/>
                  </a:lnTo>
                  <a:cubicBezTo>
                    <a:pt x="10206" y="8657"/>
                    <a:pt x="10170" y="8675"/>
                    <a:pt x="10135" y="8675"/>
                  </a:cubicBezTo>
                  <a:lnTo>
                    <a:pt x="8368" y="8675"/>
                  </a:lnTo>
                  <a:cubicBezTo>
                    <a:pt x="8297" y="8675"/>
                    <a:pt x="8226" y="8746"/>
                    <a:pt x="8208" y="8818"/>
                  </a:cubicBezTo>
                  <a:cubicBezTo>
                    <a:pt x="8190" y="8925"/>
                    <a:pt x="8279" y="8996"/>
                    <a:pt x="8368" y="8996"/>
                  </a:cubicBezTo>
                  <a:lnTo>
                    <a:pt x="9724" y="8996"/>
                  </a:lnTo>
                  <a:cubicBezTo>
                    <a:pt x="9653" y="9085"/>
                    <a:pt x="9617" y="9192"/>
                    <a:pt x="9582" y="9317"/>
                  </a:cubicBezTo>
                  <a:lnTo>
                    <a:pt x="6263" y="9317"/>
                  </a:lnTo>
                  <a:cubicBezTo>
                    <a:pt x="6174" y="9317"/>
                    <a:pt x="6102" y="9371"/>
                    <a:pt x="6102" y="9460"/>
                  </a:cubicBezTo>
                  <a:cubicBezTo>
                    <a:pt x="6102" y="9549"/>
                    <a:pt x="6174" y="9621"/>
                    <a:pt x="6245" y="9621"/>
                  </a:cubicBezTo>
                  <a:lnTo>
                    <a:pt x="9582" y="9621"/>
                  </a:lnTo>
                  <a:cubicBezTo>
                    <a:pt x="9617" y="9728"/>
                    <a:pt x="9653" y="9835"/>
                    <a:pt x="9724" y="9924"/>
                  </a:cubicBezTo>
                  <a:lnTo>
                    <a:pt x="1660" y="9924"/>
                  </a:lnTo>
                  <a:cubicBezTo>
                    <a:pt x="1445" y="9924"/>
                    <a:pt x="1231" y="9781"/>
                    <a:pt x="1196" y="9549"/>
                  </a:cubicBezTo>
                  <a:cubicBezTo>
                    <a:pt x="1124" y="9246"/>
                    <a:pt x="1356" y="8978"/>
                    <a:pt x="1660" y="8978"/>
                  </a:cubicBezTo>
                  <a:lnTo>
                    <a:pt x="7619" y="8978"/>
                  </a:lnTo>
                  <a:cubicBezTo>
                    <a:pt x="7708" y="8978"/>
                    <a:pt x="7780" y="8925"/>
                    <a:pt x="7780" y="8835"/>
                  </a:cubicBezTo>
                  <a:cubicBezTo>
                    <a:pt x="7797" y="8746"/>
                    <a:pt x="7726" y="8657"/>
                    <a:pt x="7619" y="8657"/>
                  </a:cubicBezTo>
                  <a:lnTo>
                    <a:pt x="1606" y="8657"/>
                  </a:lnTo>
                  <a:cubicBezTo>
                    <a:pt x="1231" y="8657"/>
                    <a:pt x="892" y="8925"/>
                    <a:pt x="821" y="9299"/>
                  </a:cubicBezTo>
                  <a:cubicBezTo>
                    <a:pt x="732" y="9799"/>
                    <a:pt x="1106" y="10245"/>
                    <a:pt x="1606" y="10245"/>
                  </a:cubicBezTo>
                  <a:lnTo>
                    <a:pt x="10135" y="10245"/>
                  </a:lnTo>
                  <a:cubicBezTo>
                    <a:pt x="10170" y="10263"/>
                    <a:pt x="10206" y="10263"/>
                    <a:pt x="10242" y="10281"/>
                  </a:cubicBezTo>
                  <a:lnTo>
                    <a:pt x="10242" y="10531"/>
                  </a:lnTo>
                  <a:lnTo>
                    <a:pt x="1695" y="10531"/>
                  </a:lnTo>
                  <a:cubicBezTo>
                    <a:pt x="1106" y="10531"/>
                    <a:pt x="607" y="10067"/>
                    <a:pt x="607" y="9478"/>
                  </a:cubicBezTo>
                  <a:cubicBezTo>
                    <a:pt x="589" y="8871"/>
                    <a:pt x="1071" y="8389"/>
                    <a:pt x="1677" y="8389"/>
                  </a:cubicBezTo>
                  <a:close/>
                  <a:moveTo>
                    <a:pt x="5040" y="0"/>
                  </a:moveTo>
                  <a:cubicBezTo>
                    <a:pt x="4695" y="0"/>
                    <a:pt x="4425" y="273"/>
                    <a:pt x="4425" y="610"/>
                  </a:cubicBezTo>
                  <a:lnTo>
                    <a:pt x="4425" y="628"/>
                  </a:lnTo>
                  <a:lnTo>
                    <a:pt x="3051" y="628"/>
                  </a:lnTo>
                  <a:cubicBezTo>
                    <a:pt x="2962" y="628"/>
                    <a:pt x="2891" y="699"/>
                    <a:pt x="2891" y="806"/>
                  </a:cubicBezTo>
                  <a:lnTo>
                    <a:pt x="2891" y="1413"/>
                  </a:lnTo>
                  <a:cubicBezTo>
                    <a:pt x="2891" y="1431"/>
                    <a:pt x="2908" y="1466"/>
                    <a:pt x="2908" y="1466"/>
                  </a:cubicBezTo>
                  <a:cubicBezTo>
                    <a:pt x="2957" y="1509"/>
                    <a:pt x="3008" y="1527"/>
                    <a:pt x="3053" y="1527"/>
                  </a:cubicBezTo>
                  <a:cubicBezTo>
                    <a:pt x="3142" y="1527"/>
                    <a:pt x="3212" y="1460"/>
                    <a:pt x="3212" y="1377"/>
                  </a:cubicBezTo>
                  <a:lnTo>
                    <a:pt x="3212" y="1020"/>
                  </a:lnTo>
                  <a:cubicBezTo>
                    <a:pt x="3212" y="985"/>
                    <a:pt x="3248" y="949"/>
                    <a:pt x="3283" y="949"/>
                  </a:cubicBezTo>
                  <a:lnTo>
                    <a:pt x="4425" y="949"/>
                  </a:lnTo>
                  <a:lnTo>
                    <a:pt x="4425" y="2002"/>
                  </a:lnTo>
                  <a:lnTo>
                    <a:pt x="4193" y="2002"/>
                  </a:lnTo>
                  <a:cubicBezTo>
                    <a:pt x="3979" y="2002"/>
                    <a:pt x="3801" y="2180"/>
                    <a:pt x="3801" y="2412"/>
                  </a:cubicBezTo>
                  <a:lnTo>
                    <a:pt x="3801" y="3304"/>
                  </a:lnTo>
                  <a:cubicBezTo>
                    <a:pt x="3801" y="3518"/>
                    <a:pt x="3979" y="3697"/>
                    <a:pt x="4193" y="3697"/>
                  </a:cubicBezTo>
                  <a:lnTo>
                    <a:pt x="4943" y="3697"/>
                  </a:lnTo>
                  <a:cubicBezTo>
                    <a:pt x="5175" y="3697"/>
                    <a:pt x="5353" y="3518"/>
                    <a:pt x="5353" y="3304"/>
                  </a:cubicBezTo>
                  <a:lnTo>
                    <a:pt x="5353" y="2412"/>
                  </a:lnTo>
                  <a:cubicBezTo>
                    <a:pt x="5353" y="2180"/>
                    <a:pt x="5175" y="2002"/>
                    <a:pt x="4943" y="2002"/>
                  </a:cubicBezTo>
                  <a:lnTo>
                    <a:pt x="4728" y="2002"/>
                  </a:lnTo>
                  <a:lnTo>
                    <a:pt x="4728" y="949"/>
                  </a:lnTo>
                  <a:lnTo>
                    <a:pt x="7565" y="949"/>
                  </a:lnTo>
                  <a:cubicBezTo>
                    <a:pt x="7601" y="949"/>
                    <a:pt x="7637" y="985"/>
                    <a:pt x="7637" y="1020"/>
                  </a:cubicBezTo>
                  <a:lnTo>
                    <a:pt x="7637" y="3911"/>
                  </a:lnTo>
                  <a:cubicBezTo>
                    <a:pt x="7637" y="4839"/>
                    <a:pt x="6870" y="5606"/>
                    <a:pt x="5942" y="5606"/>
                  </a:cubicBezTo>
                  <a:lnTo>
                    <a:pt x="3836" y="5606"/>
                  </a:lnTo>
                  <a:cubicBezTo>
                    <a:pt x="3585" y="5449"/>
                    <a:pt x="3372" y="5240"/>
                    <a:pt x="3212" y="4995"/>
                  </a:cubicBezTo>
                  <a:lnTo>
                    <a:pt x="3212" y="4995"/>
                  </a:lnTo>
                  <a:lnTo>
                    <a:pt x="3212" y="5445"/>
                  </a:lnTo>
                  <a:cubicBezTo>
                    <a:pt x="3212" y="5535"/>
                    <a:pt x="3283" y="5606"/>
                    <a:pt x="3372" y="5606"/>
                  </a:cubicBezTo>
                  <a:lnTo>
                    <a:pt x="571" y="5606"/>
                  </a:lnTo>
                  <a:cubicBezTo>
                    <a:pt x="393" y="5606"/>
                    <a:pt x="268" y="5749"/>
                    <a:pt x="268" y="5909"/>
                  </a:cubicBezTo>
                  <a:lnTo>
                    <a:pt x="268" y="6141"/>
                  </a:lnTo>
                  <a:cubicBezTo>
                    <a:pt x="268" y="6320"/>
                    <a:pt x="375" y="6462"/>
                    <a:pt x="535" y="6498"/>
                  </a:cubicBezTo>
                  <a:cubicBezTo>
                    <a:pt x="767" y="6552"/>
                    <a:pt x="928" y="6766"/>
                    <a:pt x="928" y="6998"/>
                  </a:cubicBezTo>
                  <a:cubicBezTo>
                    <a:pt x="928" y="7230"/>
                    <a:pt x="767" y="7444"/>
                    <a:pt x="535" y="7497"/>
                  </a:cubicBezTo>
                  <a:cubicBezTo>
                    <a:pt x="375" y="7533"/>
                    <a:pt x="268" y="7676"/>
                    <a:pt x="268" y="7854"/>
                  </a:cubicBezTo>
                  <a:lnTo>
                    <a:pt x="268" y="8265"/>
                  </a:lnTo>
                  <a:cubicBezTo>
                    <a:pt x="268" y="8336"/>
                    <a:pt x="321" y="8389"/>
                    <a:pt x="393" y="8389"/>
                  </a:cubicBezTo>
                  <a:lnTo>
                    <a:pt x="767" y="8389"/>
                  </a:lnTo>
                  <a:cubicBezTo>
                    <a:pt x="179" y="8871"/>
                    <a:pt x="0" y="9817"/>
                    <a:pt x="803" y="10655"/>
                  </a:cubicBezTo>
                  <a:cubicBezTo>
                    <a:pt x="910" y="10762"/>
                    <a:pt x="1089" y="10834"/>
                    <a:pt x="1231" y="10834"/>
                  </a:cubicBezTo>
                  <a:lnTo>
                    <a:pt x="10438" y="10834"/>
                  </a:lnTo>
                  <a:cubicBezTo>
                    <a:pt x="10509" y="10834"/>
                    <a:pt x="10563" y="10780"/>
                    <a:pt x="10563" y="10709"/>
                  </a:cubicBezTo>
                  <a:lnTo>
                    <a:pt x="10563" y="10245"/>
                  </a:lnTo>
                  <a:cubicBezTo>
                    <a:pt x="10563" y="10102"/>
                    <a:pt x="10456" y="9977"/>
                    <a:pt x="10313" y="9960"/>
                  </a:cubicBezTo>
                  <a:cubicBezTo>
                    <a:pt x="9760" y="9853"/>
                    <a:pt x="9742" y="9050"/>
                    <a:pt x="10313" y="8943"/>
                  </a:cubicBezTo>
                  <a:cubicBezTo>
                    <a:pt x="10456" y="8925"/>
                    <a:pt x="10563" y="8800"/>
                    <a:pt x="10563" y="8657"/>
                  </a:cubicBezTo>
                  <a:lnTo>
                    <a:pt x="10563" y="8372"/>
                  </a:lnTo>
                  <a:cubicBezTo>
                    <a:pt x="10563" y="8193"/>
                    <a:pt x="10420" y="8068"/>
                    <a:pt x="10260" y="8068"/>
                  </a:cubicBezTo>
                  <a:lnTo>
                    <a:pt x="10046" y="8068"/>
                  </a:lnTo>
                  <a:cubicBezTo>
                    <a:pt x="10349" y="7818"/>
                    <a:pt x="10545" y="7444"/>
                    <a:pt x="10563" y="7016"/>
                  </a:cubicBezTo>
                  <a:cubicBezTo>
                    <a:pt x="10563" y="6248"/>
                    <a:pt x="9921" y="5606"/>
                    <a:pt x="9153" y="5606"/>
                  </a:cubicBezTo>
                  <a:lnTo>
                    <a:pt x="7012" y="5606"/>
                  </a:lnTo>
                  <a:cubicBezTo>
                    <a:pt x="7369" y="5392"/>
                    <a:pt x="7637" y="5053"/>
                    <a:pt x="7797" y="4660"/>
                  </a:cubicBezTo>
                  <a:lnTo>
                    <a:pt x="8154" y="4660"/>
                  </a:lnTo>
                  <a:cubicBezTo>
                    <a:pt x="8921" y="4660"/>
                    <a:pt x="9546" y="4036"/>
                    <a:pt x="9546" y="3269"/>
                  </a:cubicBezTo>
                  <a:lnTo>
                    <a:pt x="9546" y="1895"/>
                  </a:lnTo>
                  <a:cubicBezTo>
                    <a:pt x="9546" y="1556"/>
                    <a:pt x="9278" y="1288"/>
                    <a:pt x="8939" y="1288"/>
                  </a:cubicBezTo>
                  <a:lnTo>
                    <a:pt x="7940" y="1288"/>
                  </a:lnTo>
                  <a:lnTo>
                    <a:pt x="7940" y="967"/>
                  </a:lnTo>
                  <a:cubicBezTo>
                    <a:pt x="7940" y="771"/>
                    <a:pt x="7780" y="628"/>
                    <a:pt x="7601" y="628"/>
                  </a:cubicBezTo>
                  <a:lnTo>
                    <a:pt x="5638" y="628"/>
                  </a:lnTo>
                  <a:cubicBezTo>
                    <a:pt x="5638" y="325"/>
                    <a:pt x="5424" y="39"/>
                    <a:pt x="5103" y="3"/>
                  </a:cubicBezTo>
                  <a:cubicBezTo>
                    <a:pt x="5082" y="1"/>
                    <a:pt x="5061" y="0"/>
                    <a:pt x="504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 name="Google Shape;2035;p41"/>
          <p:cNvGrpSpPr/>
          <p:nvPr/>
        </p:nvGrpSpPr>
        <p:grpSpPr>
          <a:xfrm rot="-291837">
            <a:off x="2604082" y="1890523"/>
            <a:ext cx="689312" cy="597374"/>
            <a:chOff x="6005360" y="1996567"/>
            <a:chExt cx="295334" cy="255933"/>
          </a:xfrm>
        </p:grpSpPr>
        <p:sp>
          <p:nvSpPr>
            <p:cNvPr id="2036" name="Google Shape;2036;p41"/>
            <p:cNvSpPr/>
            <p:nvPr/>
          </p:nvSpPr>
          <p:spPr>
            <a:xfrm>
              <a:off x="6029683" y="2078778"/>
              <a:ext cx="222366" cy="158642"/>
            </a:xfrm>
            <a:custGeom>
              <a:avLst/>
              <a:gdLst/>
              <a:ahLst/>
              <a:cxnLst/>
              <a:rect l="l" t="t" r="r" b="b"/>
              <a:pathLst>
                <a:path w="8155" h="5818" extrusionOk="0">
                  <a:moveTo>
                    <a:pt x="536" y="1"/>
                  </a:moveTo>
                  <a:cubicBezTo>
                    <a:pt x="250" y="1"/>
                    <a:pt x="0" y="232"/>
                    <a:pt x="0" y="536"/>
                  </a:cubicBezTo>
                  <a:lnTo>
                    <a:pt x="0" y="5817"/>
                  </a:lnTo>
                  <a:lnTo>
                    <a:pt x="8154" y="5817"/>
                  </a:lnTo>
                  <a:lnTo>
                    <a:pt x="8154" y="536"/>
                  </a:lnTo>
                  <a:cubicBezTo>
                    <a:pt x="8154" y="232"/>
                    <a:pt x="7922" y="1"/>
                    <a:pt x="7619" y="1"/>
                  </a:cubicBez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1"/>
            <p:cNvSpPr/>
            <p:nvPr/>
          </p:nvSpPr>
          <p:spPr>
            <a:xfrm>
              <a:off x="6199968" y="2078778"/>
              <a:ext cx="52081" cy="158642"/>
            </a:xfrm>
            <a:custGeom>
              <a:avLst/>
              <a:gdLst/>
              <a:ahLst/>
              <a:cxnLst/>
              <a:rect l="l" t="t" r="r" b="b"/>
              <a:pathLst>
                <a:path w="1910" h="5818" extrusionOk="0">
                  <a:moveTo>
                    <a:pt x="0" y="1"/>
                  </a:moveTo>
                  <a:cubicBezTo>
                    <a:pt x="304" y="1"/>
                    <a:pt x="535" y="232"/>
                    <a:pt x="535" y="518"/>
                  </a:cubicBezTo>
                  <a:lnTo>
                    <a:pt x="535" y="5817"/>
                  </a:lnTo>
                  <a:lnTo>
                    <a:pt x="1909" y="5817"/>
                  </a:lnTo>
                  <a:lnTo>
                    <a:pt x="1909" y="518"/>
                  </a:lnTo>
                  <a:cubicBezTo>
                    <a:pt x="1909" y="232"/>
                    <a:pt x="1677" y="1"/>
                    <a:pt x="1392" y="1"/>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1"/>
            <p:cNvSpPr/>
            <p:nvPr/>
          </p:nvSpPr>
          <p:spPr>
            <a:xfrm>
              <a:off x="6047679" y="2096284"/>
              <a:ext cx="186864" cy="123140"/>
            </a:xfrm>
            <a:custGeom>
              <a:avLst/>
              <a:gdLst/>
              <a:ahLst/>
              <a:cxnLst/>
              <a:rect l="l" t="t" r="r" b="b"/>
              <a:pathLst>
                <a:path w="6853" h="4516" extrusionOk="0">
                  <a:moveTo>
                    <a:pt x="143" y="1"/>
                  </a:moveTo>
                  <a:cubicBezTo>
                    <a:pt x="72" y="1"/>
                    <a:pt x="0" y="72"/>
                    <a:pt x="0" y="144"/>
                  </a:cubicBezTo>
                  <a:lnTo>
                    <a:pt x="0" y="4515"/>
                  </a:lnTo>
                  <a:lnTo>
                    <a:pt x="6852" y="4515"/>
                  </a:lnTo>
                  <a:lnTo>
                    <a:pt x="6852" y="144"/>
                  </a:lnTo>
                  <a:cubicBezTo>
                    <a:pt x="6852" y="72"/>
                    <a:pt x="6781" y="1"/>
                    <a:pt x="6709"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1"/>
            <p:cNvSpPr/>
            <p:nvPr/>
          </p:nvSpPr>
          <p:spPr>
            <a:xfrm>
              <a:off x="6009232" y="2219397"/>
              <a:ext cx="263731" cy="29203"/>
            </a:xfrm>
            <a:custGeom>
              <a:avLst/>
              <a:gdLst/>
              <a:ahLst/>
              <a:cxnLst/>
              <a:rect l="l" t="t" r="r" b="b"/>
              <a:pathLst>
                <a:path w="9672" h="1071" extrusionOk="0">
                  <a:moveTo>
                    <a:pt x="269" y="0"/>
                  </a:moveTo>
                  <a:cubicBezTo>
                    <a:pt x="126" y="0"/>
                    <a:pt x="1" y="125"/>
                    <a:pt x="1" y="268"/>
                  </a:cubicBezTo>
                  <a:cubicBezTo>
                    <a:pt x="1" y="714"/>
                    <a:pt x="358" y="1071"/>
                    <a:pt x="804" y="1071"/>
                  </a:cubicBezTo>
                  <a:lnTo>
                    <a:pt x="8869" y="1071"/>
                  </a:lnTo>
                  <a:cubicBezTo>
                    <a:pt x="9315" y="1071"/>
                    <a:pt x="9672" y="714"/>
                    <a:pt x="9672" y="268"/>
                  </a:cubicBezTo>
                  <a:cubicBezTo>
                    <a:pt x="9672" y="125"/>
                    <a:pt x="9547" y="0"/>
                    <a:pt x="9404" y="0"/>
                  </a:cubicBez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1"/>
            <p:cNvSpPr/>
            <p:nvPr/>
          </p:nvSpPr>
          <p:spPr>
            <a:xfrm>
              <a:off x="6213575" y="2219397"/>
              <a:ext cx="59389" cy="29203"/>
            </a:xfrm>
            <a:custGeom>
              <a:avLst/>
              <a:gdLst/>
              <a:ahLst/>
              <a:cxnLst/>
              <a:rect l="l" t="t" r="r" b="b"/>
              <a:pathLst>
                <a:path w="2178" h="1071" extrusionOk="0">
                  <a:moveTo>
                    <a:pt x="518" y="0"/>
                  </a:moveTo>
                  <a:cubicBezTo>
                    <a:pt x="679" y="0"/>
                    <a:pt x="786" y="125"/>
                    <a:pt x="786" y="268"/>
                  </a:cubicBezTo>
                  <a:cubicBezTo>
                    <a:pt x="786" y="714"/>
                    <a:pt x="429" y="1071"/>
                    <a:pt x="1" y="1071"/>
                  </a:cubicBezTo>
                  <a:lnTo>
                    <a:pt x="1375" y="1071"/>
                  </a:lnTo>
                  <a:cubicBezTo>
                    <a:pt x="1821" y="1071"/>
                    <a:pt x="2178" y="714"/>
                    <a:pt x="2160" y="268"/>
                  </a:cubicBezTo>
                  <a:cubicBezTo>
                    <a:pt x="2160" y="125"/>
                    <a:pt x="2053" y="0"/>
                    <a:pt x="1892" y="0"/>
                  </a:cubicBez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1"/>
            <p:cNvSpPr/>
            <p:nvPr/>
          </p:nvSpPr>
          <p:spPr>
            <a:xfrm>
              <a:off x="6107040" y="2219397"/>
              <a:ext cx="68141" cy="14615"/>
            </a:xfrm>
            <a:custGeom>
              <a:avLst/>
              <a:gdLst/>
              <a:ahLst/>
              <a:cxnLst/>
              <a:rect l="l" t="t" r="r" b="b"/>
              <a:pathLst>
                <a:path w="2499" h="536" extrusionOk="0">
                  <a:moveTo>
                    <a:pt x="0" y="0"/>
                  </a:moveTo>
                  <a:cubicBezTo>
                    <a:pt x="0" y="303"/>
                    <a:pt x="250" y="535"/>
                    <a:pt x="536" y="535"/>
                  </a:cubicBezTo>
                  <a:lnTo>
                    <a:pt x="1963" y="535"/>
                  </a:lnTo>
                  <a:cubicBezTo>
                    <a:pt x="2248" y="535"/>
                    <a:pt x="2498" y="303"/>
                    <a:pt x="2498" y="0"/>
                  </a:cubicBez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1"/>
            <p:cNvSpPr/>
            <p:nvPr/>
          </p:nvSpPr>
          <p:spPr>
            <a:xfrm>
              <a:off x="6152768" y="2001420"/>
              <a:ext cx="144027" cy="139691"/>
            </a:xfrm>
            <a:custGeom>
              <a:avLst/>
              <a:gdLst/>
              <a:ahLst/>
              <a:cxnLst/>
              <a:rect l="l" t="t" r="r" b="b"/>
              <a:pathLst>
                <a:path w="5282" h="5123" extrusionOk="0">
                  <a:moveTo>
                    <a:pt x="518" y="1"/>
                  </a:moveTo>
                  <a:cubicBezTo>
                    <a:pt x="232" y="1"/>
                    <a:pt x="0" y="215"/>
                    <a:pt x="0" y="500"/>
                  </a:cubicBezTo>
                  <a:lnTo>
                    <a:pt x="0" y="3373"/>
                  </a:lnTo>
                  <a:cubicBezTo>
                    <a:pt x="0" y="3658"/>
                    <a:pt x="232" y="3890"/>
                    <a:pt x="518" y="3890"/>
                  </a:cubicBezTo>
                  <a:lnTo>
                    <a:pt x="625" y="3890"/>
                  </a:lnTo>
                  <a:cubicBezTo>
                    <a:pt x="696" y="3890"/>
                    <a:pt x="768" y="3944"/>
                    <a:pt x="768" y="4033"/>
                  </a:cubicBezTo>
                  <a:lnTo>
                    <a:pt x="768" y="5014"/>
                  </a:lnTo>
                  <a:cubicBezTo>
                    <a:pt x="768" y="5083"/>
                    <a:pt x="812" y="5123"/>
                    <a:pt x="863" y="5123"/>
                  </a:cubicBezTo>
                  <a:cubicBezTo>
                    <a:pt x="891" y="5123"/>
                    <a:pt x="921" y="5111"/>
                    <a:pt x="946" y="5086"/>
                  </a:cubicBezTo>
                  <a:lnTo>
                    <a:pt x="1874" y="3944"/>
                  </a:lnTo>
                  <a:cubicBezTo>
                    <a:pt x="1892" y="3908"/>
                    <a:pt x="1927" y="3890"/>
                    <a:pt x="1981" y="3890"/>
                  </a:cubicBezTo>
                  <a:lnTo>
                    <a:pt x="4764" y="3890"/>
                  </a:lnTo>
                  <a:cubicBezTo>
                    <a:pt x="5050" y="3890"/>
                    <a:pt x="5282" y="3658"/>
                    <a:pt x="5282" y="3373"/>
                  </a:cubicBezTo>
                  <a:lnTo>
                    <a:pt x="5282" y="500"/>
                  </a:lnTo>
                  <a:cubicBezTo>
                    <a:pt x="5282" y="215"/>
                    <a:pt x="5050" y="1"/>
                    <a:pt x="4764"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1"/>
            <p:cNvSpPr/>
            <p:nvPr/>
          </p:nvSpPr>
          <p:spPr>
            <a:xfrm>
              <a:off x="6173682" y="2107491"/>
              <a:ext cx="32639" cy="33512"/>
            </a:xfrm>
            <a:custGeom>
              <a:avLst/>
              <a:gdLst/>
              <a:ahLst/>
              <a:cxnLst/>
              <a:rect l="l" t="t" r="r" b="b"/>
              <a:pathLst>
                <a:path w="1197" h="1229" extrusionOk="0">
                  <a:moveTo>
                    <a:pt x="304" y="0"/>
                  </a:moveTo>
                  <a:cubicBezTo>
                    <a:pt x="143" y="0"/>
                    <a:pt x="1" y="143"/>
                    <a:pt x="1" y="304"/>
                  </a:cubicBezTo>
                  <a:lnTo>
                    <a:pt x="1" y="1124"/>
                  </a:lnTo>
                  <a:cubicBezTo>
                    <a:pt x="1" y="1185"/>
                    <a:pt x="50" y="1229"/>
                    <a:pt x="104" y="1229"/>
                  </a:cubicBezTo>
                  <a:cubicBezTo>
                    <a:pt x="129" y="1229"/>
                    <a:pt x="156" y="1219"/>
                    <a:pt x="179" y="1196"/>
                  </a:cubicBezTo>
                  <a:lnTo>
                    <a:pt x="1089" y="54"/>
                  </a:lnTo>
                  <a:cubicBezTo>
                    <a:pt x="1125" y="18"/>
                    <a:pt x="1160" y="0"/>
                    <a:pt x="1196"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1"/>
            <p:cNvSpPr/>
            <p:nvPr/>
          </p:nvSpPr>
          <p:spPr>
            <a:xfrm>
              <a:off x="6244714" y="2001420"/>
              <a:ext cx="51617" cy="106098"/>
            </a:xfrm>
            <a:custGeom>
              <a:avLst/>
              <a:gdLst/>
              <a:ahLst/>
              <a:cxnLst/>
              <a:rect l="l" t="t" r="r" b="b"/>
              <a:pathLst>
                <a:path w="1893" h="3891" extrusionOk="0">
                  <a:moveTo>
                    <a:pt x="1" y="1"/>
                  </a:moveTo>
                  <a:cubicBezTo>
                    <a:pt x="286" y="1"/>
                    <a:pt x="500" y="215"/>
                    <a:pt x="500" y="500"/>
                  </a:cubicBezTo>
                  <a:lnTo>
                    <a:pt x="500" y="3373"/>
                  </a:lnTo>
                  <a:cubicBezTo>
                    <a:pt x="500" y="3658"/>
                    <a:pt x="286" y="3890"/>
                    <a:pt x="1" y="3890"/>
                  </a:cubicBezTo>
                  <a:lnTo>
                    <a:pt x="1375" y="3890"/>
                  </a:lnTo>
                  <a:cubicBezTo>
                    <a:pt x="1660" y="3890"/>
                    <a:pt x="1892" y="3658"/>
                    <a:pt x="1892" y="3373"/>
                  </a:cubicBezTo>
                  <a:lnTo>
                    <a:pt x="1892" y="500"/>
                  </a:lnTo>
                  <a:cubicBezTo>
                    <a:pt x="1892" y="215"/>
                    <a:pt x="1660" y="1"/>
                    <a:pt x="1375"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1"/>
            <p:cNvSpPr/>
            <p:nvPr/>
          </p:nvSpPr>
          <p:spPr>
            <a:xfrm>
              <a:off x="6190234" y="2044721"/>
              <a:ext cx="68141" cy="33103"/>
            </a:xfrm>
            <a:custGeom>
              <a:avLst/>
              <a:gdLst/>
              <a:ahLst/>
              <a:cxnLst/>
              <a:rect l="l" t="t" r="r" b="b"/>
              <a:pathLst>
                <a:path w="2499" h="1214" extrusionOk="0">
                  <a:moveTo>
                    <a:pt x="0" y="1"/>
                  </a:moveTo>
                  <a:lnTo>
                    <a:pt x="0" y="946"/>
                  </a:lnTo>
                  <a:cubicBezTo>
                    <a:pt x="0" y="1107"/>
                    <a:pt x="125" y="1214"/>
                    <a:pt x="286" y="1214"/>
                  </a:cubicBezTo>
                  <a:lnTo>
                    <a:pt x="2231" y="1214"/>
                  </a:lnTo>
                  <a:cubicBezTo>
                    <a:pt x="2391" y="1214"/>
                    <a:pt x="2498" y="1107"/>
                    <a:pt x="2498" y="946"/>
                  </a:cubicBezTo>
                  <a:lnTo>
                    <a:pt x="2498"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1"/>
            <p:cNvSpPr/>
            <p:nvPr/>
          </p:nvSpPr>
          <p:spPr>
            <a:xfrm>
              <a:off x="6176600" y="2030378"/>
              <a:ext cx="96363" cy="29203"/>
            </a:xfrm>
            <a:custGeom>
              <a:avLst/>
              <a:gdLst/>
              <a:ahLst/>
              <a:cxnLst/>
              <a:rect l="l" t="t" r="r" b="b"/>
              <a:pathLst>
                <a:path w="3534" h="1071" extrusionOk="0">
                  <a:moveTo>
                    <a:pt x="1765" y="0"/>
                  </a:moveTo>
                  <a:cubicBezTo>
                    <a:pt x="1700" y="0"/>
                    <a:pt x="1633" y="9"/>
                    <a:pt x="1571" y="27"/>
                  </a:cubicBezTo>
                  <a:lnTo>
                    <a:pt x="54" y="473"/>
                  </a:lnTo>
                  <a:cubicBezTo>
                    <a:pt x="1" y="491"/>
                    <a:pt x="1" y="580"/>
                    <a:pt x="54" y="598"/>
                  </a:cubicBezTo>
                  <a:lnTo>
                    <a:pt x="1571" y="1044"/>
                  </a:lnTo>
                  <a:cubicBezTo>
                    <a:pt x="1633" y="1062"/>
                    <a:pt x="1700" y="1071"/>
                    <a:pt x="1765" y="1071"/>
                  </a:cubicBezTo>
                  <a:cubicBezTo>
                    <a:pt x="1830" y="1071"/>
                    <a:pt x="1892" y="1062"/>
                    <a:pt x="1946" y="1044"/>
                  </a:cubicBezTo>
                  <a:lnTo>
                    <a:pt x="3462" y="598"/>
                  </a:lnTo>
                  <a:cubicBezTo>
                    <a:pt x="3534" y="580"/>
                    <a:pt x="3534" y="491"/>
                    <a:pt x="3462" y="473"/>
                  </a:cubicBezTo>
                  <a:lnTo>
                    <a:pt x="1946" y="27"/>
                  </a:lnTo>
                  <a:cubicBezTo>
                    <a:pt x="1892" y="9"/>
                    <a:pt x="1830" y="0"/>
                    <a:pt x="1765"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1"/>
            <p:cNvSpPr/>
            <p:nvPr/>
          </p:nvSpPr>
          <p:spPr>
            <a:xfrm>
              <a:off x="6005360" y="1996567"/>
              <a:ext cx="295334" cy="255933"/>
            </a:xfrm>
            <a:custGeom>
              <a:avLst/>
              <a:gdLst/>
              <a:ahLst/>
              <a:cxnLst/>
              <a:rect l="l" t="t" r="r" b="b"/>
              <a:pathLst>
                <a:path w="10831" h="9386" extrusionOk="0">
                  <a:moveTo>
                    <a:pt x="10170" y="321"/>
                  </a:moveTo>
                  <a:cubicBezTo>
                    <a:pt x="10349" y="321"/>
                    <a:pt x="10509" y="482"/>
                    <a:pt x="10509" y="678"/>
                  </a:cubicBezTo>
                  <a:lnTo>
                    <a:pt x="10509" y="3551"/>
                  </a:lnTo>
                  <a:cubicBezTo>
                    <a:pt x="10509" y="3747"/>
                    <a:pt x="10349" y="3890"/>
                    <a:pt x="10170" y="3890"/>
                  </a:cubicBezTo>
                  <a:lnTo>
                    <a:pt x="7387" y="3890"/>
                  </a:lnTo>
                  <a:cubicBezTo>
                    <a:pt x="7298" y="3890"/>
                    <a:pt x="7209" y="3943"/>
                    <a:pt x="7155" y="4015"/>
                  </a:cubicBezTo>
                  <a:lnTo>
                    <a:pt x="6334" y="5014"/>
                  </a:lnTo>
                  <a:lnTo>
                    <a:pt x="6334" y="4193"/>
                  </a:lnTo>
                  <a:cubicBezTo>
                    <a:pt x="6334" y="4033"/>
                    <a:pt x="6209" y="3890"/>
                    <a:pt x="6049" y="3890"/>
                  </a:cubicBezTo>
                  <a:lnTo>
                    <a:pt x="5924" y="3890"/>
                  </a:lnTo>
                  <a:cubicBezTo>
                    <a:pt x="5745" y="3890"/>
                    <a:pt x="5585" y="3747"/>
                    <a:pt x="5585" y="3551"/>
                  </a:cubicBezTo>
                  <a:lnTo>
                    <a:pt x="5585" y="678"/>
                  </a:lnTo>
                  <a:cubicBezTo>
                    <a:pt x="5585" y="482"/>
                    <a:pt x="5745" y="321"/>
                    <a:pt x="5924" y="321"/>
                  </a:cubicBezTo>
                  <a:close/>
                  <a:moveTo>
                    <a:pt x="5317" y="3818"/>
                  </a:moveTo>
                  <a:cubicBezTo>
                    <a:pt x="5424" y="4050"/>
                    <a:pt x="5656" y="4211"/>
                    <a:pt x="5942" y="4211"/>
                  </a:cubicBezTo>
                  <a:lnTo>
                    <a:pt x="6031" y="4211"/>
                  </a:lnTo>
                  <a:lnTo>
                    <a:pt x="6031" y="5174"/>
                  </a:lnTo>
                  <a:cubicBezTo>
                    <a:pt x="6031" y="5335"/>
                    <a:pt x="6156" y="5437"/>
                    <a:pt x="6284" y="5437"/>
                  </a:cubicBezTo>
                  <a:cubicBezTo>
                    <a:pt x="6355" y="5437"/>
                    <a:pt x="6426" y="5405"/>
                    <a:pt x="6477" y="5335"/>
                  </a:cubicBezTo>
                  <a:lnTo>
                    <a:pt x="7405" y="4211"/>
                  </a:lnTo>
                  <a:lnTo>
                    <a:pt x="8243" y="4211"/>
                  </a:lnTo>
                  <a:lnTo>
                    <a:pt x="8243" y="8011"/>
                  </a:lnTo>
                  <a:lnTo>
                    <a:pt x="1731" y="8011"/>
                  </a:lnTo>
                  <a:lnTo>
                    <a:pt x="1731" y="3818"/>
                  </a:lnTo>
                  <a:close/>
                  <a:moveTo>
                    <a:pt x="6013" y="8333"/>
                  </a:moveTo>
                  <a:cubicBezTo>
                    <a:pt x="5960" y="8458"/>
                    <a:pt x="5835" y="8529"/>
                    <a:pt x="5692" y="8529"/>
                  </a:cubicBezTo>
                  <a:lnTo>
                    <a:pt x="4282" y="8529"/>
                  </a:lnTo>
                  <a:cubicBezTo>
                    <a:pt x="4122" y="8529"/>
                    <a:pt x="3997" y="8458"/>
                    <a:pt x="3943" y="8333"/>
                  </a:cubicBezTo>
                  <a:close/>
                  <a:moveTo>
                    <a:pt x="9546" y="8333"/>
                  </a:moveTo>
                  <a:cubicBezTo>
                    <a:pt x="9599" y="8333"/>
                    <a:pt x="9653" y="8368"/>
                    <a:pt x="9653" y="8440"/>
                  </a:cubicBezTo>
                  <a:cubicBezTo>
                    <a:pt x="9653" y="8779"/>
                    <a:pt x="9368" y="9064"/>
                    <a:pt x="9011" y="9064"/>
                  </a:cubicBezTo>
                  <a:lnTo>
                    <a:pt x="946" y="9064"/>
                  </a:lnTo>
                  <a:cubicBezTo>
                    <a:pt x="589" y="9064"/>
                    <a:pt x="303" y="8779"/>
                    <a:pt x="303" y="8440"/>
                  </a:cubicBezTo>
                  <a:cubicBezTo>
                    <a:pt x="303" y="8368"/>
                    <a:pt x="357" y="8333"/>
                    <a:pt x="411" y="8333"/>
                  </a:cubicBezTo>
                  <a:lnTo>
                    <a:pt x="3604" y="8333"/>
                  </a:lnTo>
                  <a:cubicBezTo>
                    <a:pt x="3676" y="8636"/>
                    <a:pt x="3943" y="8850"/>
                    <a:pt x="4265" y="8850"/>
                  </a:cubicBezTo>
                  <a:lnTo>
                    <a:pt x="5692" y="8850"/>
                  </a:lnTo>
                  <a:cubicBezTo>
                    <a:pt x="6013" y="8850"/>
                    <a:pt x="6299" y="8636"/>
                    <a:pt x="6370" y="8333"/>
                  </a:cubicBezTo>
                  <a:close/>
                  <a:moveTo>
                    <a:pt x="5924" y="0"/>
                  </a:moveTo>
                  <a:cubicBezTo>
                    <a:pt x="5567" y="0"/>
                    <a:pt x="5264" y="303"/>
                    <a:pt x="5264" y="678"/>
                  </a:cubicBezTo>
                  <a:lnTo>
                    <a:pt x="5264" y="3497"/>
                  </a:lnTo>
                  <a:lnTo>
                    <a:pt x="1695" y="3497"/>
                  </a:lnTo>
                  <a:cubicBezTo>
                    <a:pt x="1535" y="3497"/>
                    <a:pt x="1410" y="3622"/>
                    <a:pt x="1410" y="3801"/>
                  </a:cubicBezTo>
                  <a:lnTo>
                    <a:pt x="1410" y="8011"/>
                  </a:lnTo>
                  <a:lnTo>
                    <a:pt x="1071" y="8011"/>
                  </a:lnTo>
                  <a:lnTo>
                    <a:pt x="1071" y="3319"/>
                  </a:lnTo>
                  <a:cubicBezTo>
                    <a:pt x="1071" y="3230"/>
                    <a:pt x="1142" y="3158"/>
                    <a:pt x="1231" y="3158"/>
                  </a:cubicBezTo>
                  <a:lnTo>
                    <a:pt x="4728" y="3158"/>
                  </a:lnTo>
                  <a:cubicBezTo>
                    <a:pt x="4746" y="3158"/>
                    <a:pt x="4764" y="3140"/>
                    <a:pt x="4782" y="3140"/>
                  </a:cubicBezTo>
                  <a:cubicBezTo>
                    <a:pt x="4907" y="2998"/>
                    <a:pt x="4800" y="2837"/>
                    <a:pt x="4675" y="2837"/>
                  </a:cubicBezTo>
                  <a:lnTo>
                    <a:pt x="1445" y="2837"/>
                  </a:lnTo>
                  <a:cubicBezTo>
                    <a:pt x="1053" y="2837"/>
                    <a:pt x="750" y="3158"/>
                    <a:pt x="750" y="3533"/>
                  </a:cubicBezTo>
                  <a:lnTo>
                    <a:pt x="750" y="8011"/>
                  </a:lnTo>
                  <a:lnTo>
                    <a:pt x="428" y="8011"/>
                  </a:lnTo>
                  <a:cubicBezTo>
                    <a:pt x="179" y="8011"/>
                    <a:pt x="0" y="8190"/>
                    <a:pt x="0" y="8440"/>
                  </a:cubicBezTo>
                  <a:cubicBezTo>
                    <a:pt x="0" y="8957"/>
                    <a:pt x="428" y="9385"/>
                    <a:pt x="946" y="9385"/>
                  </a:cubicBezTo>
                  <a:lnTo>
                    <a:pt x="9029" y="9385"/>
                  </a:lnTo>
                  <a:cubicBezTo>
                    <a:pt x="9546" y="9385"/>
                    <a:pt x="9974" y="8957"/>
                    <a:pt x="9974" y="8440"/>
                  </a:cubicBezTo>
                  <a:cubicBezTo>
                    <a:pt x="9974" y="8190"/>
                    <a:pt x="9778" y="8011"/>
                    <a:pt x="9546" y="8011"/>
                  </a:cubicBezTo>
                  <a:lnTo>
                    <a:pt x="9225" y="8011"/>
                  </a:lnTo>
                  <a:lnTo>
                    <a:pt x="9225" y="4835"/>
                  </a:lnTo>
                  <a:cubicBezTo>
                    <a:pt x="9225" y="4746"/>
                    <a:pt x="9171" y="4675"/>
                    <a:pt x="9082" y="4675"/>
                  </a:cubicBezTo>
                  <a:cubicBezTo>
                    <a:pt x="9073" y="4673"/>
                    <a:pt x="9063" y="4672"/>
                    <a:pt x="9054" y="4672"/>
                  </a:cubicBezTo>
                  <a:cubicBezTo>
                    <a:pt x="8975" y="4672"/>
                    <a:pt x="8904" y="4738"/>
                    <a:pt x="8904" y="4818"/>
                  </a:cubicBezTo>
                  <a:lnTo>
                    <a:pt x="8904" y="8011"/>
                  </a:lnTo>
                  <a:lnTo>
                    <a:pt x="8565" y="8011"/>
                  </a:lnTo>
                  <a:lnTo>
                    <a:pt x="8565" y="4211"/>
                  </a:lnTo>
                  <a:lnTo>
                    <a:pt x="10170" y="4211"/>
                  </a:lnTo>
                  <a:cubicBezTo>
                    <a:pt x="10527" y="4211"/>
                    <a:pt x="10831" y="3908"/>
                    <a:pt x="10831" y="3551"/>
                  </a:cubicBezTo>
                  <a:lnTo>
                    <a:pt x="10831" y="678"/>
                  </a:lnTo>
                  <a:cubicBezTo>
                    <a:pt x="10831" y="303"/>
                    <a:pt x="10527" y="0"/>
                    <a:pt x="1017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1"/>
            <p:cNvSpPr/>
            <p:nvPr/>
          </p:nvSpPr>
          <p:spPr>
            <a:xfrm>
              <a:off x="6172237" y="2025988"/>
              <a:ext cx="104135" cy="56716"/>
            </a:xfrm>
            <a:custGeom>
              <a:avLst/>
              <a:gdLst/>
              <a:ahLst/>
              <a:cxnLst/>
              <a:rect l="l" t="t" r="r" b="b"/>
              <a:pathLst>
                <a:path w="3819" h="2080" extrusionOk="0">
                  <a:moveTo>
                    <a:pt x="1927" y="317"/>
                  </a:moveTo>
                  <a:cubicBezTo>
                    <a:pt x="1976" y="317"/>
                    <a:pt x="2025" y="322"/>
                    <a:pt x="2070" y="331"/>
                  </a:cubicBezTo>
                  <a:lnTo>
                    <a:pt x="3265" y="688"/>
                  </a:lnTo>
                  <a:cubicBezTo>
                    <a:pt x="2998" y="777"/>
                    <a:pt x="2391" y="955"/>
                    <a:pt x="2070" y="1062"/>
                  </a:cubicBezTo>
                  <a:cubicBezTo>
                    <a:pt x="2025" y="1071"/>
                    <a:pt x="1976" y="1076"/>
                    <a:pt x="1927" y="1076"/>
                  </a:cubicBezTo>
                  <a:cubicBezTo>
                    <a:pt x="1878" y="1076"/>
                    <a:pt x="1829" y="1071"/>
                    <a:pt x="1784" y="1062"/>
                  </a:cubicBezTo>
                  <a:cubicBezTo>
                    <a:pt x="1463" y="955"/>
                    <a:pt x="874" y="777"/>
                    <a:pt x="589" y="688"/>
                  </a:cubicBezTo>
                  <a:lnTo>
                    <a:pt x="1784" y="331"/>
                  </a:lnTo>
                  <a:cubicBezTo>
                    <a:pt x="1829" y="322"/>
                    <a:pt x="1878" y="317"/>
                    <a:pt x="1927" y="317"/>
                  </a:cubicBezTo>
                  <a:close/>
                  <a:moveTo>
                    <a:pt x="3016" y="1151"/>
                  </a:moveTo>
                  <a:lnTo>
                    <a:pt x="3016" y="1651"/>
                  </a:lnTo>
                  <a:cubicBezTo>
                    <a:pt x="3016" y="1705"/>
                    <a:pt x="2962" y="1758"/>
                    <a:pt x="2909" y="1758"/>
                  </a:cubicBezTo>
                  <a:lnTo>
                    <a:pt x="946" y="1758"/>
                  </a:lnTo>
                  <a:cubicBezTo>
                    <a:pt x="892" y="1758"/>
                    <a:pt x="839" y="1705"/>
                    <a:pt x="839" y="1651"/>
                  </a:cubicBezTo>
                  <a:lnTo>
                    <a:pt x="839" y="1151"/>
                  </a:lnTo>
                  <a:lnTo>
                    <a:pt x="1695" y="1383"/>
                  </a:lnTo>
                  <a:cubicBezTo>
                    <a:pt x="1767" y="1410"/>
                    <a:pt x="1847" y="1424"/>
                    <a:pt x="1927" y="1424"/>
                  </a:cubicBezTo>
                  <a:cubicBezTo>
                    <a:pt x="2007" y="1424"/>
                    <a:pt x="2088" y="1410"/>
                    <a:pt x="2159" y="1383"/>
                  </a:cubicBezTo>
                  <a:lnTo>
                    <a:pt x="3016" y="1151"/>
                  </a:lnTo>
                  <a:close/>
                  <a:moveTo>
                    <a:pt x="1920" y="1"/>
                  </a:moveTo>
                  <a:cubicBezTo>
                    <a:pt x="1842" y="1"/>
                    <a:pt x="1767" y="10"/>
                    <a:pt x="1695" y="27"/>
                  </a:cubicBezTo>
                  <a:lnTo>
                    <a:pt x="179" y="491"/>
                  </a:lnTo>
                  <a:cubicBezTo>
                    <a:pt x="107" y="509"/>
                    <a:pt x="36" y="580"/>
                    <a:pt x="18" y="670"/>
                  </a:cubicBezTo>
                  <a:cubicBezTo>
                    <a:pt x="0" y="777"/>
                    <a:pt x="72" y="866"/>
                    <a:pt x="179" y="902"/>
                  </a:cubicBezTo>
                  <a:lnTo>
                    <a:pt x="518" y="1009"/>
                  </a:lnTo>
                  <a:lnTo>
                    <a:pt x="518" y="1651"/>
                  </a:lnTo>
                  <a:cubicBezTo>
                    <a:pt x="518" y="1883"/>
                    <a:pt x="714" y="2079"/>
                    <a:pt x="946" y="2079"/>
                  </a:cubicBezTo>
                  <a:lnTo>
                    <a:pt x="2909" y="2079"/>
                  </a:lnTo>
                  <a:cubicBezTo>
                    <a:pt x="3140" y="2079"/>
                    <a:pt x="3337" y="1883"/>
                    <a:pt x="3337" y="1651"/>
                  </a:cubicBezTo>
                  <a:lnTo>
                    <a:pt x="3337" y="1009"/>
                  </a:lnTo>
                  <a:lnTo>
                    <a:pt x="3497" y="955"/>
                  </a:lnTo>
                  <a:lnTo>
                    <a:pt x="3497" y="1169"/>
                  </a:lnTo>
                  <a:cubicBezTo>
                    <a:pt x="3497" y="1258"/>
                    <a:pt x="3569" y="1330"/>
                    <a:pt x="3640" y="1348"/>
                  </a:cubicBezTo>
                  <a:cubicBezTo>
                    <a:pt x="3747" y="1348"/>
                    <a:pt x="3818" y="1276"/>
                    <a:pt x="3818" y="1187"/>
                  </a:cubicBezTo>
                  <a:cubicBezTo>
                    <a:pt x="3818" y="1187"/>
                    <a:pt x="3818" y="688"/>
                    <a:pt x="3818" y="688"/>
                  </a:cubicBezTo>
                  <a:cubicBezTo>
                    <a:pt x="3818" y="598"/>
                    <a:pt x="3765" y="509"/>
                    <a:pt x="3676" y="491"/>
                  </a:cubicBezTo>
                  <a:lnTo>
                    <a:pt x="2159" y="27"/>
                  </a:lnTo>
                  <a:cubicBezTo>
                    <a:pt x="2079" y="10"/>
                    <a:pt x="1999" y="1"/>
                    <a:pt x="192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1"/>
            <p:cNvSpPr/>
            <p:nvPr/>
          </p:nvSpPr>
          <p:spPr>
            <a:xfrm>
              <a:off x="6065185" y="2133259"/>
              <a:ext cx="88592" cy="8807"/>
            </a:xfrm>
            <a:custGeom>
              <a:avLst/>
              <a:gdLst/>
              <a:ahLst/>
              <a:cxnLst/>
              <a:rect l="l" t="t" r="r" b="b"/>
              <a:pathLst>
                <a:path w="3249" h="323" extrusionOk="0">
                  <a:moveTo>
                    <a:pt x="179" y="1"/>
                  </a:moveTo>
                  <a:cubicBezTo>
                    <a:pt x="90" y="1"/>
                    <a:pt x="19" y="72"/>
                    <a:pt x="19" y="144"/>
                  </a:cubicBezTo>
                  <a:cubicBezTo>
                    <a:pt x="1" y="251"/>
                    <a:pt x="72" y="322"/>
                    <a:pt x="179" y="322"/>
                  </a:cubicBezTo>
                  <a:lnTo>
                    <a:pt x="3070" y="322"/>
                  </a:lnTo>
                  <a:cubicBezTo>
                    <a:pt x="3159" y="322"/>
                    <a:pt x="3230" y="269"/>
                    <a:pt x="3248" y="179"/>
                  </a:cubicBezTo>
                  <a:cubicBezTo>
                    <a:pt x="3248" y="90"/>
                    <a:pt x="3177" y="1"/>
                    <a:pt x="3088"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1"/>
            <p:cNvSpPr/>
            <p:nvPr/>
          </p:nvSpPr>
          <p:spPr>
            <a:xfrm>
              <a:off x="6065185" y="2157118"/>
              <a:ext cx="88592" cy="8780"/>
            </a:xfrm>
            <a:custGeom>
              <a:avLst/>
              <a:gdLst/>
              <a:ahLst/>
              <a:cxnLst/>
              <a:rect l="l" t="t" r="r" b="b"/>
              <a:pathLst>
                <a:path w="3249" h="322" extrusionOk="0">
                  <a:moveTo>
                    <a:pt x="179" y="0"/>
                  </a:moveTo>
                  <a:cubicBezTo>
                    <a:pt x="90" y="0"/>
                    <a:pt x="19" y="54"/>
                    <a:pt x="19" y="143"/>
                  </a:cubicBezTo>
                  <a:cubicBezTo>
                    <a:pt x="1" y="232"/>
                    <a:pt x="72" y="321"/>
                    <a:pt x="179" y="321"/>
                  </a:cubicBezTo>
                  <a:lnTo>
                    <a:pt x="3070" y="321"/>
                  </a:lnTo>
                  <a:cubicBezTo>
                    <a:pt x="3159" y="321"/>
                    <a:pt x="3230" y="268"/>
                    <a:pt x="3248" y="179"/>
                  </a:cubicBezTo>
                  <a:cubicBezTo>
                    <a:pt x="3248" y="89"/>
                    <a:pt x="3177" y="0"/>
                    <a:pt x="308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1"/>
            <p:cNvSpPr/>
            <p:nvPr/>
          </p:nvSpPr>
          <p:spPr>
            <a:xfrm>
              <a:off x="6065185" y="2180459"/>
              <a:ext cx="152807" cy="8289"/>
            </a:xfrm>
            <a:custGeom>
              <a:avLst/>
              <a:gdLst/>
              <a:ahLst/>
              <a:cxnLst/>
              <a:rect l="l" t="t" r="r" b="b"/>
              <a:pathLst>
                <a:path w="5604" h="304" extrusionOk="0">
                  <a:moveTo>
                    <a:pt x="179" y="1"/>
                  </a:moveTo>
                  <a:cubicBezTo>
                    <a:pt x="90" y="1"/>
                    <a:pt x="19" y="54"/>
                    <a:pt x="19" y="126"/>
                  </a:cubicBezTo>
                  <a:cubicBezTo>
                    <a:pt x="1" y="233"/>
                    <a:pt x="72" y="304"/>
                    <a:pt x="179" y="304"/>
                  </a:cubicBezTo>
                  <a:lnTo>
                    <a:pt x="5425" y="304"/>
                  </a:lnTo>
                  <a:cubicBezTo>
                    <a:pt x="5514" y="304"/>
                    <a:pt x="5586" y="250"/>
                    <a:pt x="5586" y="179"/>
                  </a:cubicBezTo>
                  <a:cubicBezTo>
                    <a:pt x="5603" y="72"/>
                    <a:pt x="5532" y="1"/>
                    <a:pt x="542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2" name="Google Shape;2052;p41"/>
          <p:cNvSpPr/>
          <p:nvPr/>
        </p:nvSpPr>
        <p:spPr>
          <a:xfrm flipH="1">
            <a:off x="7708788" y="168493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1"/>
          <p:cNvSpPr/>
          <p:nvPr/>
        </p:nvSpPr>
        <p:spPr>
          <a:xfrm flipH="1">
            <a:off x="8237655" y="2287583"/>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57"/>
        <p:cNvGrpSpPr/>
        <p:nvPr/>
      </p:nvGrpSpPr>
      <p:grpSpPr>
        <a:xfrm>
          <a:off x="0" y="0"/>
          <a:ext cx="0" cy="0"/>
          <a:chOff x="0" y="0"/>
          <a:chExt cx="0" cy="0"/>
        </a:xfrm>
      </p:grpSpPr>
      <p:sp>
        <p:nvSpPr>
          <p:cNvPr id="2058" name="Google Shape;2058;p42"/>
          <p:cNvSpPr/>
          <p:nvPr/>
        </p:nvSpPr>
        <p:spPr>
          <a:xfrm>
            <a:off x="5563513" y="1790500"/>
            <a:ext cx="2621700" cy="1198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2"/>
          <p:cNvSpPr/>
          <p:nvPr/>
        </p:nvSpPr>
        <p:spPr>
          <a:xfrm>
            <a:off x="958787" y="1790500"/>
            <a:ext cx="2621700" cy="1198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2"/>
          <p:cNvSpPr/>
          <p:nvPr/>
        </p:nvSpPr>
        <p:spPr>
          <a:xfrm>
            <a:off x="5563512" y="3182547"/>
            <a:ext cx="2621700" cy="1198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2"/>
          <p:cNvSpPr/>
          <p:nvPr/>
        </p:nvSpPr>
        <p:spPr>
          <a:xfrm>
            <a:off x="958787" y="3182547"/>
            <a:ext cx="2621700" cy="1198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2" name="Google Shape;2062;p42"/>
          <p:cNvGrpSpPr/>
          <p:nvPr/>
        </p:nvGrpSpPr>
        <p:grpSpPr>
          <a:xfrm>
            <a:off x="1918839" y="358524"/>
            <a:ext cx="5306936" cy="1198496"/>
            <a:chOff x="1979225" y="358525"/>
            <a:chExt cx="5186100" cy="1198496"/>
          </a:xfrm>
        </p:grpSpPr>
        <p:sp>
          <p:nvSpPr>
            <p:cNvPr id="2063" name="Google Shape;2063;p42"/>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2"/>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5" name="Google Shape;2065;p42"/>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VALORES IMPORTANTES</a:t>
            </a:r>
            <a:endParaRPr/>
          </a:p>
        </p:txBody>
      </p:sp>
      <p:sp>
        <p:nvSpPr>
          <p:cNvPr id="2066" name="Google Shape;2066;p42"/>
          <p:cNvSpPr txBox="1">
            <a:spLocks noGrp="1"/>
          </p:cNvSpPr>
          <p:nvPr>
            <p:ph type="ctrTitle" idx="2"/>
          </p:nvPr>
        </p:nvSpPr>
        <p:spPr>
          <a:xfrm>
            <a:off x="1088521" y="3295998"/>
            <a:ext cx="2273100" cy="471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MERCURIO</a:t>
            </a:r>
            <a:endParaRPr/>
          </a:p>
        </p:txBody>
      </p:sp>
      <p:sp>
        <p:nvSpPr>
          <p:cNvPr id="2067" name="Google Shape;2067;p42"/>
          <p:cNvSpPr txBox="1">
            <a:spLocks noGrp="1"/>
          </p:cNvSpPr>
          <p:nvPr>
            <p:ph type="subTitle" idx="1"/>
          </p:nvPr>
        </p:nvSpPr>
        <p:spPr>
          <a:xfrm>
            <a:off x="1088474" y="3650200"/>
            <a:ext cx="2273100" cy="57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Mercurio es el planeta más cercano al Sol</a:t>
            </a:r>
            <a:endParaRPr/>
          </a:p>
        </p:txBody>
      </p:sp>
      <p:sp>
        <p:nvSpPr>
          <p:cNvPr id="2068" name="Google Shape;2068;p42"/>
          <p:cNvSpPr txBox="1">
            <a:spLocks noGrp="1"/>
          </p:cNvSpPr>
          <p:nvPr>
            <p:ph type="ctrTitle" idx="3"/>
          </p:nvPr>
        </p:nvSpPr>
        <p:spPr>
          <a:xfrm>
            <a:off x="5782500" y="3295999"/>
            <a:ext cx="2273100" cy="4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VENUS</a:t>
            </a:r>
            <a:endParaRPr/>
          </a:p>
        </p:txBody>
      </p:sp>
      <p:sp>
        <p:nvSpPr>
          <p:cNvPr id="2069" name="Google Shape;2069;p42"/>
          <p:cNvSpPr txBox="1">
            <a:spLocks noGrp="1"/>
          </p:cNvSpPr>
          <p:nvPr>
            <p:ph type="subTitle" idx="4"/>
          </p:nvPr>
        </p:nvSpPr>
        <p:spPr>
          <a:xfrm>
            <a:off x="5782505" y="3650200"/>
            <a:ext cx="2273100" cy="57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Es el segundo planeta más cercano al Sol</a:t>
            </a:r>
            <a:endParaRPr/>
          </a:p>
        </p:txBody>
      </p:sp>
      <p:sp>
        <p:nvSpPr>
          <p:cNvPr id="2070" name="Google Shape;2070;p42"/>
          <p:cNvSpPr txBox="1">
            <a:spLocks noGrp="1"/>
          </p:cNvSpPr>
          <p:nvPr>
            <p:ph type="ctrTitle" idx="5"/>
          </p:nvPr>
        </p:nvSpPr>
        <p:spPr>
          <a:xfrm>
            <a:off x="1088474" y="1905175"/>
            <a:ext cx="2273100" cy="471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MARTE</a:t>
            </a:r>
            <a:endParaRPr/>
          </a:p>
        </p:txBody>
      </p:sp>
      <p:sp>
        <p:nvSpPr>
          <p:cNvPr id="2071" name="Google Shape;2071;p42"/>
          <p:cNvSpPr txBox="1">
            <a:spLocks noGrp="1"/>
          </p:cNvSpPr>
          <p:nvPr>
            <p:ph type="subTitle" idx="6"/>
          </p:nvPr>
        </p:nvSpPr>
        <p:spPr>
          <a:xfrm>
            <a:off x="1088425" y="2259376"/>
            <a:ext cx="2273100" cy="57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Marte es en realidad un planeta frío</a:t>
            </a:r>
            <a:endParaRPr/>
          </a:p>
        </p:txBody>
      </p:sp>
      <p:sp>
        <p:nvSpPr>
          <p:cNvPr id="2072" name="Google Shape;2072;p42"/>
          <p:cNvSpPr txBox="1">
            <a:spLocks noGrp="1"/>
          </p:cNvSpPr>
          <p:nvPr>
            <p:ph type="ctrTitle" idx="7"/>
          </p:nvPr>
        </p:nvSpPr>
        <p:spPr>
          <a:xfrm>
            <a:off x="5782501" y="1905175"/>
            <a:ext cx="2273100" cy="4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JÚPITER</a:t>
            </a:r>
            <a:endParaRPr/>
          </a:p>
        </p:txBody>
      </p:sp>
      <p:sp>
        <p:nvSpPr>
          <p:cNvPr id="2073" name="Google Shape;2073;p42"/>
          <p:cNvSpPr txBox="1">
            <a:spLocks noGrp="1"/>
          </p:cNvSpPr>
          <p:nvPr>
            <p:ph type="subTitle" idx="8"/>
          </p:nvPr>
        </p:nvSpPr>
        <p:spPr>
          <a:xfrm>
            <a:off x="5782504" y="2259376"/>
            <a:ext cx="2273100" cy="57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Es el planeta más grande de todos</a:t>
            </a:r>
            <a:endParaRPr/>
          </a:p>
        </p:txBody>
      </p:sp>
      <p:grpSp>
        <p:nvGrpSpPr>
          <p:cNvPr id="2074" name="Google Shape;2074;p42"/>
          <p:cNvGrpSpPr/>
          <p:nvPr/>
        </p:nvGrpSpPr>
        <p:grpSpPr>
          <a:xfrm rot="-673350">
            <a:off x="4731027" y="3428483"/>
            <a:ext cx="831909" cy="752513"/>
            <a:chOff x="6637339" y="3870880"/>
            <a:chExt cx="298279" cy="269812"/>
          </a:xfrm>
        </p:grpSpPr>
        <p:sp>
          <p:nvSpPr>
            <p:cNvPr id="2075" name="Google Shape;2075;p42"/>
            <p:cNvSpPr/>
            <p:nvPr/>
          </p:nvSpPr>
          <p:spPr>
            <a:xfrm>
              <a:off x="6665070" y="4030722"/>
              <a:ext cx="265204" cy="105580"/>
            </a:xfrm>
            <a:custGeom>
              <a:avLst/>
              <a:gdLst/>
              <a:ahLst/>
              <a:cxnLst/>
              <a:rect l="l" t="t" r="r" b="b"/>
              <a:pathLst>
                <a:path w="9726" h="3872" extrusionOk="0">
                  <a:moveTo>
                    <a:pt x="1" y="0"/>
                  </a:moveTo>
                  <a:lnTo>
                    <a:pt x="1" y="2873"/>
                  </a:lnTo>
                  <a:lnTo>
                    <a:pt x="2374" y="3765"/>
                  </a:lnTo>
                  <a:cubicBezTo>
                    <a:pt x="2588" y="3836"/>
                    <a:pt x="2802" y="3872"/>
                    <a:pt x="3016" y="3872"/>
                  </a:cubicBezTo>
                  <a:lnTo>
                    <a:pt x="5461" y="3872"/>
                  </a:lnTo>
                  <a:cubicBezTo>
                    <a:pt x="5800" y="3872"/>
                    <a:pt x="6139" y="3783"/>
                    <a:pt x="6424" y="3604"/>
                  </a:cubicBezTo>
                  <a:lnTo>
                    <a:pt x="9493" y="1856"/>
                  </a:lnTo>
                  <a:cubicBezTo>
                    <a:pt x="9689" y="1677"/>
                    <a:pt x="9725" y="1374"/>
                    <a:pt x="9582" y="1160"/>
                  </a:cubicBezTo>
                  <a:cubicBezTo>
                    <a:pt x="9484" y="1006"/>
                    <a:pt x="9338" y="934"/>
                    <a:pt x="9169" y="934"/>
                  </a:cubicBezTo>
                  <a:cubicBezTo>
                    <a:pt x="9064" y="934"/>
                    <a:pt x="8950" y="962"/>
                    <a:pt x="8833" y="1017"/>
                  </a:cubicBezTo>
                  <a:lnTo>
                    <a:pt x="5853" y="2320"/>
                  </a:lnTo>
                  <a:lnTo>
                    <a:pt x="5853" y="1838"/>
                  </a:lnTo>
                  <a:cubicBezTo>
                    <a:pt x="5817" y="1445"/>
                    <a:pt x="5514" y="1124"/>
                    <a:pt x="5104" y="1071"/>
                  </a:cubicBezTo>
                  <a:lnTo>
                    <a:pt x="3302" y="857"/>
                  </a:lnTo>
                  <a:cubicBezTo>
                    <a:pt x="2873" y="803"/>
                    <a:pt x="2659" y="660"/>
                    <a:pt x="2302" y="446"/>
                  </a:cubicBezTo>
                  <a:cubicBezTo>
                    <a:pt x="1803" y="161"/>
                    <a:pt x="1232" y="0"/>
                    <a:pt x="661"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2"/>
            <p:cNvSpPr/>
            <p:nvPr/>
          </p:nvSpPr>
          <p:spPr>
            <a:xfrm>
              <a:off x="6665070" y="4056790"/>
              <a:ext cx="265204" cy="79048"/>
            </a:xfrm>
            <a:custGeom>
              <a:avLst/>
              <a:gdLst/>
              <a:ahLst/>
              <a:cxnLst/>
              <a:rect l="l" t="t" r="r" b="b"/>
              <a:pathLst>
                <a:path w="9726" h="2899" extrusionOk="0">
                  <a:moveTo>
                    <a:pt x="9152" y="0"/>
                  </a:moveTo>
                  <a:cubicBezTo>
                    <a:pt x="9052" y="0"/>
                    <a:pt x="8945" y="26"/>
                    <a:pt x="8833" y="79"/>
                  </a:cubicBezTo>
                  <a:lnTo>
                    <a:pt x="8280" y="311"/>
                  </a:lnTo>
                  <a:lnTo>
                    <a:pt x="8280" y="525"/>
                  </a:lnTo>
                  <a:cubicBezTo>
                    <a:pt x="8280" y="900"/>
                    <a:pt x="8083" y="1239"/>
                    <a:pt x="7762" y="1417"/>
                  </a:cubicBezTo>
                  <a:lnTo>
                    <a:pt x="6424" y="2167"/>
                  </a:lnTo>
                  <a:cubicBezTo>
                    <a:pt x="6139" y="2345"/>
                    <a:pt x="5800" y="2434"/>
                    <a:pt x="5461" y="2434"/>
                  </a:cubicBezTo>
                  <a:lnTo>
                    <a:pt x="3016" y="2434"/>
                  </a:lnTo>
                  <a:cubicBezTo>
                    <a:pt x="2802" y="2434"/>
                    <a:pt x="2588" y="2399"/>
                    <a:pt x="2374" y="2327"/>
                  </a:cubicBezTo>
                  <a:lnTo>
                    <a:pt x="1" y="1453"/>
                  </a:lnTo>
                  <a:lnTo>
                    <a:pt x="1" y="1917"/>
                  </a:lnTo>
                  <a:lnTo>
                    <a:pt x="2374" y="2791"/>
                  </a:lnTo>
                  <a:cubicBezTo>
                    <a:pt x="2588" y="2862"/>
                    <a:pt x="2802" y="2898"/>
                    <a:pt x="3016" y="2898"/>
                  </a:cubicBezTo>
                  <a:lnTo>
                    <a:pt x="5461" y="2898"/>
                  </a:lnTo>
                  <a:cubicBezTo>
                    <a:pt x="5800" y="2898"/>
                    <a:pt x="6139" y="2809"/>
                    <a:pt x="6424" y="2630"/>
                  </a:cubicBezTo>
                  <a:lnTo>
                    <a:pt x="9493" y="918"/>
                  </a:lnTo>
                  <a:cubicBezTo>
                    <a:pt x="9689" y="739"/>
                    <a:pt x="9725" y="436"/>
                    <a:pt x="9582" y="222"/>
                  </a:cubicBezTo>
                  <a:cubicBezTo>
                    <a:pt x="9470" y="76"/>
                    <a:pt x="9322" y="0"/>
                    <a:pt x="9152"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2"/>
            <p:cNvSpPr/>
            <p:nvPr/>
          </p:nvSpPr>
          <p:spPr>
            <a:xfrm>
              <a:off x="6723940" y="3910063"/>
              <a:ext cx="149399" cy="84175"/>
            </a:xfrm>
            <a:custGeom>
              <a:avLst/>
              <a:gdLst/>
              <a:ahLst/>
              <a:cxnLst/>
              <a:rect l="l" t="t" r="r" b="b"/>
              <a:pathLst>
                <a:path w="5479" h="3087" extrusionOk="0">
                  <a:moveTo>
                    <a:pt x="1" y="0"/>
                  </a:moveTo>
                  <a:lnTo>
                    <a:pt x="1" y="2677"/>
                  </a:lnTo>
                  <a:cubicBezTo>
                    <a:pt x="1" y="2908"/>
                    <a:pt x="197" y="3087"/>
                    <a:pt x="411" y="3087"/>
                  </a:cubicBezTo>
                  <a:lnTo>
                    <a:pt x="5050" y="3087"/>
                  </a:lnTo>
                  <a:cubicBezTo>
                    <a:pt x="5282" y="3087"/>
                    <a:pt x="5478" y="2908"/>
                    <a:pt x="5478" y="2677"/>
                  </a:cubicBezTo>
                  <a:lnTo>
                    <a:pt x="5478" y="0"/>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2"/>
            <p:cNvSpPr/>
            <p:nvPr/>
          </p:nvSpPr>
          <p:spPr>
            <a:xfrm>
              <a:off x="6821258" y="3910063"/>
              <a:ext cx="52081" cy="84175"/>
            </a:xfrm>
            <a:custGeom>
              <a:avLst/>
              <a:gdLst/>
              <a:ahLst/>
              <a:cxnLst/>
              <a:rect l="l" t="t" r="r" b="b"/>
              <a:pathLst>
                <a:path w="1910" h="3087" extrusionOk="0">
                  <a:moveTo>
                    <a:pt x="411" y="0"/>
                  </a:moveTo>
                  <a:lnTo>
                    <a:pt x="411" y="2677"/>
                  </a:lnTo>
                  <a:cubicBezTo>
                    <a:pt x="411" y="2908"/>
                    <a:pt x="232" y="3087"/>
                    <a:pt x="0" y="3087"/>
                  </a:cubicBezTo>
                  <a:lnTo>
                    <a:pt x="1481" y="3087"/>
                  </a:lnTo>
                  <a:cubicBezTo>
                    <a:pt x="1713" y="3087"/>
                    <a:pt x="1909" y="2908"/>
                    <a:pt x="1909" y="2677"/>
                  </a:cubicBezTo>
                  <a:lnTo>
                    <a:pt x="1909" y="0"/>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2"/>
            <p:cNvSpPr/>
            <p:nvPr/>
          </p:nvSpPr>
          <p:spPr>
            <a:xfrm>
              <a:off x="6687947" y="3874043"/>
              <a:ext cx="221876" cy="73868"/>
            </a:xfrm>
            <a:custGeom>
              <a:avLst/>
              <a:gdLst/>
              <a:ahLst/>
              <a:cxnLst/>
              <a:rect l="l" t="t" r="r" b="b"/>
              <a:pathLst>
                <a:path w="8137" h="2709" extrusionOk="0">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2"/>
            <p:cNvSpPr/>
            <p:nvPr/>
          </p:nvSpPr>
          <p:spPr>
            <a:xfrm>
              <a:off x="6687947" y="3874043"/>
              <a:ext cx="221876" cy="73868"/>
            </a:xfrm>
            <a:custGeom>
              <a:avLst/>
              <a:gdLst/>
              <a:ahLst/>
              <a:cxnLst/>
              <a:rect l="l" t="t" r="r" b="b"/>
              <a:pathLst>
                <a:path w="8137" h="2709" extrusionOk="0">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2"/>
            <p:cNvSpPr/>
            <p:nvPr/>
          </p:nvSpPr>
          <p:spPr>
            <a:xfrm>
              <a:off x="6860660" y="3895939"/>
              <a:ext cx="48672" cy="32639"/>
            </a:xfrm>
            <a:custGeom>
              <a:avLst/>
              <a:gdLst/>
              <a:ahLst/>
              <a:cxnLst/>
              <a:rect l="l" t="t" r="r" b="b"/>
              <a:pathLst>
                <a:path w="1785" h="1197" extrusionOk="0">
                  <a:moveTo>
                    <a:pt x="286" y="1"/>
                  </a:moveTo>
                  <a:lnTo>
                    <a:pt x="304" y="679"/>
                  </a:lnTo>
                  <a:cubicBezTo>
                    <a:pt x="304" y="875"/>
                    <a:pt x="197" y="1089"/>
                    <a:pt x="1" y="1196"/>
                  </a:cubicBezTo>
                  <a:lnTo>
                    <a:pt x="1749" y="590"/>
                  </a:lnTo>
                  <a:cubicBezTo>
                    <a:pt x="1785" y="572"/>
                    <a:pt x="1785" y="518"/>
                    <a:pt x="1749" y="500"/>
                  </a:cubicBezTo>
                  <a:lnTo>
                    <a:pt x="286" y="1"/>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2"/>
            <p:cNvSpPr/>
            <p:nvPr/>
          </p:nvSpPr>
          <p:spPr>
            <a:xfrm>
              <a:off x="6897144" y="3940712"/>
              <a:ext cx="24350" cy="37956"/>
            </a:xfrm>
            <a:custGeom>
              <a:avLst/>
              <a:gdLst/>
              <a:ahLst/>
              <a:cxnLst/>
              <a:rect l="l" t="t" r="r" b="b"/>
              <a:pathLst>
                <a:path w="893" h="1392" extrusionOk="0">
                  <a:moveTo>
                    <a:pt x="286" y="0"/>
                  </a:moveTo>
                  <a:cubicBezTo>
                    <a:pt x="197" y="0"/>
                    <a:pt x="126" y="72"/>
                    <a:pt x="126" y="143"/>
                  </a:cubicBezTo>
                  <a:lnTo>
                    <a:pt x="1" y="1214"/>
                  </a:lnTo>
                  <a:cubicBezTo>
                    <a:pt x="1" y="1303"/>
                    <a:pt x="72" y="1392"/>
                    <a:pt x="179" y="1392"/>
                  </a:cubicBezTo>
                  <a:lnTo>
                    <a:pt x="714" y="1392"/>
                  </a:lnTo>
                  <a:cubicBezTo>
                    <a:pt x="821" y="1392"/>
                    <a:pt x="893" y="1303"/>
                    <a:pt x="893" y="1214"/>
                  </a:cubicBezTo>
                  <a:lnTo>
                    <a:pt x="768" y="143"/>
                  </a:lnTo>
                  <a:cubicBezTo>
                    <a:pt x="768" y="72"/>
                    <a:pt x="697" y="0"/>
                    <a:pt x="607"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2"/>
            <p:cNvSpPr/>
            <p:nvPr/>
          </p:nvSpPr>
          <p:spPr>
            <a:xfrm>
              <a:off x="6684048" y="3870880"/>
              <a:ext cx="241835" cy="128239"/>
            </a:xfrm>
            <a:custGeom>
              <a:avLst/>
              <a:gdLst/>
              <a:ahLst/>
              <a:cxnLst/>
              <a:rect l="l" t="t" r="r" b="b"/>
              <a:pathLst>
                <a:path w="8869" h="4703" extrusionOk="0">
                  <a:moveTo>
                    <a:pt x="4212" y="277"/>
                  </a:moveTo>
                  <a:cubicBezTo>
                    <a:pt x="4327" y="277"/>
                    <a:pt x="4443" y="295"/>
                    <a:pt x="4551" y="331"/>
                  </a:cubicBezTo>
                  <a:lnTo>
                    <a:pt x="7869" y="1473"/>
                  </a:lnTo>
                  <a:lnTo>
                    <a:pt x="4551" y="2597"/>
                  </a:lnTo>
                  <a:cubicBezTo>
                    <a:pt x="4443" y="2642"/>
                    <a:pt x="4327" y="2664"/>
                    <a:pt x="4212" y="2664"/>
                  </a:cubicBezTo>
                  <a:cubicBezTo>
                    <a:pt x="4096" y="2664"/>
                    <a:pt x="3980" y="2642"/>
                    <a:pt x="3872" y="2597"/>
                  </a:cubicBezTo>
                  <a:lnTo>
                    <a:pt x="554" y="1473"/>
                  </a:lnTo>
                  <a:lnTo>
                    <a:pt x="3872" y="331"/>
                  </a:lnTo>
                  <a:cubicBezTo>
                    <a:pt x="3980" y="295"/>
                    <a:pt x="4096" y="277"/>
                    <a:pt x="4212" y="277"/>
                  </a:cubicBezTo>
                  <a:close/>
                  <a:moveTo>
                    <a:pt x="8422" y="2722"/>
                  </a:moveTo>
                  <a:cubicBezTo>
                    <a:pt x="8422" y="2722"/>
                    <a:pt x="8422" y="2740"/>
                    <a:pt x="8422" y="2740"/>
                  </a:cubicBezTo>
                  <a:lnTo>
                    <a:pt x="8547" y="3792"/>
                  </a:lnTo>
                  <a:cubicBezTo>
                    <a:pt x="8547" y="3810"/>
                    <a:pt x="8547" y="3810"/>
                    <a:pt x="8529" y="3810"/>
                  </a:cubicBezTo>
                  <a:lnTo>
                    <a:pt x="7994" y="3810"/>
                  </a:lnTo>
                  <a:cubicBezTo>
                    <a:pt x="7976" y="3810"/>
                    <a:pt x="7976" y="3810"/>
                    <a:pt x="7976" y="3792"/>
                  </a:cubicBezTo>
                  <a:lnTo>
                    <a:pt x="8101" y="2740"/>
                  </a:lnTo>
                  <a:cubicBezTo>
                    <a:pt x="8101" y="2740"/>
                    <a:pt x="8101" y="2722"/>
                    <a:pt x="8101" y="2722"/>
                  </a:cubicBezTo>
                  <a:close/>
                  <a:moveTo>
                    <a:pt x="4212" y="1"/>
                  </a:moveTo>
                  <a:cubicBezTo>
                    <a:pt x="4060" y="1"/>
                    <a:pt x="3908" y="28"/>
                    <a:pt x="3765" y="81"/>
                  </a:cubicBezTo>
                  <a:lnTo>
                    <a:pt x="143" y="1312"/>
                  </a:lnTo>
                  <a:cubicBezTo>
                    <a:pt x="54" y="1330"/>
                    <a:pt x="1" y="1419"/>
                    <a:pt x="1" y="1509"/>
                  </a:cubicBezTo>
                  <a:cubicBezTo>
                    <a:pt x="1" y="1598"/>
                    <a:pt x="54" y="1669"/>
                    <a:pt x="143" y="1687"/>
                  </a:cubicBezTo>
                  <a:lnTo>
                    <a:pt x="1321" y="2097"/>
                  </a:lnTo>
                  <a:lnTo>
                    <a:pt x="1321" y="4131"/>
                  </a:lnTo>
                  <a:cubicBezTo>
                    <a:pt x="1321" y="4435"/>
                    <a:pt x="1571" y="4702"/>
                    <a:pt x="1892" y="4702"/>
                  </a:cubicBezTo>
                  <a:lnTo>
                    <a:pt x="6941" y="4702"/>
                  </a:lnTo>
                  <a:cubicBezTo>
                    <a:pt x="7031" y="4702"/>
                    <a:pt x="7102" y="4631"/>
                    <a:pt x="7102" y="4524"/>
                  </a:cubicBezTo>
                  <a:lnTo>
                    <a:pt x="7102" y="3507"/>
                  </a:lnTo>
                  <a:cubicBezTo>
                    <a:pt x="7102" y="3489"/>
                    <a:pt x="7102" y="3471"/>
                    <a:pt x="7084" y="3471"/>
                  </a:cubicBezTo>
                  <a:cubicBezTo>
                    <a:pt x="7040" y="3420"/>
                    <a:pt x="6988" y="3399"/>
                    <a:pt x="6941" y="3399"/>
                  </a:cubicBezTo>
                  <a:cubicBezTo>
                    <a:pt x="6855" y="3399"/>
                    <a:pt x="6781" y="3469"/>
                    <a:pt x="6781" y="3560"/>
                  </a:cubicBezTo>
                  <a:lnTo>
                    <a:pt x="6781" y="4131"/>
                  </a:lnTo>
                  <a:cubicBezTo>
                    <a:pt x="6781" y="4274"/>
                    <a:pt x="6674" y="4381"/>
                    <a:pt x="6531" y="4381"/>
                  </a:cubicBezTo>
                  <a:lnTo>
                    <a:pt x="1892" y="4381"/>
                  </a:lnTo>
                  <a:cubicBezTo>
                    <a:pt x="1749" y="4381"/>
                    <a:pt x="1642" y="4274"/>
                    <a:pt x="1642" y="4131"/>
                  </a:cubicBezTo>
                  <a:lnTo>
                    <a:pt x="1642" y="2187"/>
                  </a:lnTo>
                  <a:lnTo>
                    <a:pt x="3765" y="2918"/>
                  </a:lnTo>
                  <a:cubicBezTo>
                    <a:pt x="3908" y="2954"/>
                    <a:pt x="4069" y="2989"/>
                    <a:pt x="4212" y="2989"/>
                  </a:cubicBezTo>
                  <a:cubicBezTo>
                    <a:pt x="4354" y="2989"/>
                    <a:pt x="4515" y="2954"/>
                    <a:pt x="4658" y="2918"/>
                  </a:cubicBezTo>
                  <a:lnTo>
                    <a:pt x="6781" y="2187"/>
                  </a:lnTo>
                  <a:lnTo>
                    <a:pt x="6781" y="2811"/>
                  </a:lnTo>
                  <a:cubicBezTo>
                    <a:pt x="6781" y="2882"/>
                    <a:pt x="6834" y="2954"/>
                    <a:pt x="6924" y="2972"/>
                  </a:cubicBezTo>
                  <a:cubicBezTo>
                    <a:pt x="7013" y="2972"/>
                    <a:pt x="7102" y="2900"/>
                    <a:pt x="7102" y="2811"/>
                  </a:cubicBezTo>
                  <a:lnTo>
                    <a:pt x="7102" y="2079"/>
                  </a:lnTo>
                  <a:lnTo>
                    <a:pt x="8101" y="1740"/>
                  </a:lnTo>
                  <a:lnTo>
                    <a:pt x="8101" y="2418"/>
                  </a:lnTo>
                  <a:cubicBezTo>
                    <a:pt x="7941" y="2418"/>
                    <a:pt x="7798" y="2543"/>
                    <a:pt x="7780" y="2704"/>
                  </a:cubicBezTo>
                  <a:lnTo>
                    <a:pt x="7655" y="3775"/>
                  </a:lnTo>
                  <a:cubicBezTo>
                    <a:pt x="7637" y="3953"/>
                    <a:pt x="7798" y="4131"/>
                    <a:pt x="7994" y="4131"/>
                  </a:cubicBezTo>
                  <a:lnTo>
                    <a:pt x="8529" y="4131"/>
                  </a:lnTo>
                  <a:cubicBezTo>
                    <a:pt x="8726" y="4131"/>
                    <a:pt x="8868" y="3953"/>
                    <a:pt x="8851" y="3775"/>
                  </a:cubicBezTo>
                  <a:lnTo>
                    <a:pt x="8744" y="2722"/>
                  </a:lnTo>
                  <a:cubicBezTo>
                    <a:pt x="8726" y="2561"/>
                    <a:pt x="8583" y="2436"/>
                    <a:pt x="8422" y="2436"/>
                  </a:cubicBezTo>
                  <a:lnTo>
                    <a:pt x="8422" y="1509"/>
                  </a:lnTo>
                  <a:cubicBezTo>
                    <a:pt x="8422" y="1419"/>
                    <a:pt x="8351" y="1330"/>
                    <a:pt x="8280" y="1312"/>
                  </a:cubicBezTo>
                  <a:lnTo>
                    <a:pt x="4658" y="81"/>
                  </a:lnTo>
                  <a:cubicBezTo>
                    <a:pt x="4515" y="28"/>
                    <a:pt x="4363" y="1"/>
                    <a:pt x="421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2"/>
            <p:cNvSpPr/>
            <p:nvPr/>
          </p:nvSpPr>
          <p:spPr>
            <a:xfrm>
              <a:off x="6637339" y="4010762"/>
              <a:ext cx="298279" cy="129930"/>
            </a:xfrm>
            <a:custGeom>
              <a:avLst/>
              <a:gdLst/>
              <a:ahLst/>
              <a:cxnLst/>
              <a:rect l="l" t="t" r="r" b="b"/>
              <a:pathLst>
                <a:path w="10939" h="4765" extrusionOk="0">
                  <a:moveTo>
                    <a:pt x="1232" y="304"/>
                  </a:moveTo>
                  <a:cubicBezTo>
                    <a:pt x="1321" y="304"/>
                    <a:pt x="1375" y="375"/>
                    <a:pt x="1375" y="464"/>
                  </a:cubicBezTo>
                  <a:lnTo>
                    <a:pt x="1375" y="1267"/>
                  </a:lnTo>
                  <a:cubicBezTo>
                    <a:pt x="1375" y="1339"/>
                    <a:pt x="1446" y="1410"/>
                    <a:pt x="1517" y="1428"/>
                  </a:cubicBezTo>
                  <a:cubicBezTo>
                    <a:pt x="1624" y="1428"/>
                    <a:pt x="1696" y="1357"/>
                    <a:pt x="1696" y="1267"/>
                  </a:cubicBezTo>
                  <a:lnTo>
                    <a:pt x="1696" y="893"/>
                  </a:lnTo>
                  <a:cubicBezTo>
                    <a:pt x="2249" y="893"/>
                    <a:pt x="2784" y="1035"/>
                    <a:pt x="3248" y="1321"/>
                  </a:cubicBezTo>
                  <a:cubicBezTo>
                    <a:pt x="3587" y="1517"/>
                    <a:pt x="3855" y="1696"/>
                    <a:pt x="4301" y="1749"/>
                  </a:cubicBezTo>
                  <a:lnTo>
                    <a:pt x="6121" y="1963"/>
                  </a:lnTo>
                  <a:cubicBezTo>
                    <a:pt x="6442" y="1999"/>
                    <a:pt x="6674" y="2249"/>
                    <a:pt x="6710" y="2570"/>
                  </a:cubicBezTo>
                  <a:lnTo>
                    <a:pt x="6710" y="2891"/>
                  </a:lnTo>
                  <a:lnTo>
                    <a:pt x="3855" y="2891"/>
                  </a:lnTo>
                  <a:cubicBezTo>
                    <a:pt x="3783" y="2891"/>
                    <a:pt x="3694" y="2945"/>
                    <a:pt x="3694" y="3034"/>
                  </a:cubicBezTo>
                  <a:cubicBezTo>
                    <a:pt x="3676" y="3123"/>
                    <a:pt x="3748" y="3212"/>
                    <a:pt x="3855" y="3212"/>
                  </a:cubicBezTo>
                  <a:lnTo>
                    <a:pt x="6870" y="3212"/>
                  </a:lnTo>
                  <a:cubicBezTo>
                    <a:pt x="6888" y="3212"/>
                    <a:pt x="6906" y="3212"/>
                    <a:pt x="6942" y="3194"/>
                  </a:cubicBezTo>
                  <a:lnTo>
                    <a:pt x="9921" y="1892"/>
                  </a:lnTo>
                  <a:cubicBezTo>
                    <a:pt x="9994" y="1851"/>
                    <a:pt x="10082" y="1822"/>
                    <a:pt x="10171" y="1822"/>
                  </a:cubicBezTo>
                  <a:cubicBezTo>
                    <a:pt x="10278" y="1822"/>
                    <a:pt x="10387" y="1864"/>
                    <a:pt x="10474" y="1981"/>
                  </a:cubicBezTo>
                  <a:cubicBezTo>
                    <a:pt x="10564" y="2124"/>
                    <a:pt x="10546" y="2338"/>
                    <a:pt x="10421" y="2463"/>
                  </a:cubicBezTo>
                  <a:lnTo>
                    <a:pt x="7370" y="4176"/>
                  </a:lnTo>
                  <a:cubicBezTo>
                    <a:pt x="7370" y="4176"/>
                    <a:pt x="7370" y="4176"/>
                    <a:pt x="7370" y="4194"/>
                  </a:cubicBezTo>
                  <a:cubicBezTo>
                    <a:pt x="7084" y="4354"/>
                    <a:pt x="6763" y="4443"/>
                    <a:pt x="6442" y="4443"/>
                  </a:cubicBezTo>
                  <a:lnTo>
                    <a:pt x="4033" y="4443"/>
                  </a:lnTo>
                  <a:cubicBezTo>
                    <a:pt x="3837" y="4443"/>
                    <a:pt x="3641" y="4408"/>
                    <a:pt x="3462" y="4336"/>
                  </a:cubicBezTo>
                  <a:lnTo>
                    <a:pt x="1696" y="3676"/>
                  </a:lnTo>
                  <a:lnTo>
                    <a:pt x="1696" y="2017"/>
                  </a:lnTo>
                  <a:cubicBezTo>
                    <a:pt x="1696" y="1945"/>
                    <a:pt x="1642" y="1874"/>
                    <a:pt x="1553" y="1856"/>
                  </a:cubicBezTo>
                  <a:cubicBezTo>
                    <a:pt x="1545" y="1855"/>
                    <a:pt x="1538" y="1854"/>
                    <a:pt x="1530" y="1854"/>
                  </a:cubicBezTo>
                  <a:cubicBezTo>
                    <a:pt x="1449" y="1854"/>
                    <a:pt x="1375" y="1935"/>
                    <a:pt x="1375" y="2017"/>
                  </a:cubicBezTo>
                  <a:lnTo>
                    <a:pt x="1375" y="4069"/>
                  </a:lnTo>
                  <a:cubicBezTo>
                    <a:pt x="1375" y="4158"/>
                    <a:pt x="1321" y="4229"/>
                    <a:pt x="1232" y="4229"/>
                  </a:cubicBezTo>
                  <a:lnTo>
                    <a:pt x="482" y="4229"/>
                  </a:lnTo>
                  <a:cubicBezTo>
                    <a:pt x="393" y="4229"/>
                    <a:pt x="322" y="4158"/>
                    <a:pt x="322" y="4069"/>
                  </a:cubicBezTo>
                  <a:lnTo>
                    <a:pt x="322" y="464"/>
                  </a:lnTo>
                  <a:cubicBezTo>
                    <a:pt x="322" y="375"/>
                    <a:pt x="393" y="304"/>
                    <a:pt x="482" y="304"/>
                  </a:cubicBezTo>
                  <a:close/>
                  <a:moveTo>
                    <a:pt x="482" y="1"/>
                  </a:moveTo>
                  <a:cubicBezTo>
                    <a:pt x="215" y="1"/>
                    <a:pt x="1" y="197"/>
                    <a:pt x="1" y="464"/>
                  </a:cubicBezTo>
                  <a:lnTo>
                    <a:pt x="1" y="4069"/>
                  </a:lnTo>
                  <a:cubicBezTo>
                    <a:pt x="1" y="4336"/>
                    <a:pt x="215" y="4550"/>
                    <a:pt x="482" y="4550"/>
                  </a:cubicBezTo>
                  <a:lnTo>
                    <a:pt x="1232" y="4550"/>
                  </a:lnTo>
                  <a:cubicBezTo>
                    <a:pt x="1482" y="4550"/>
                    <a:pt x="1696" y="4336"/>
                    <a:pt x="1696" y="4069"/>
                  </a:cubicBezTo>
                  <a:lnTo>
                    <a:pt x="1696" y="4015"/>
                  </a:lnTo>
                  <a:lnTo>
                    <a:pt x="3355" y="4640"/>
                  </a:lnTo>
                  <a:cubicBezTo>
                    <a:pt x="3569" y="4711"/>
                    <a:pt x="3801" y="4765"/>
                    <a:pt x="4033" y="4765"/>
                  </a:cubicBezTo>
                  <a:lnTo>
                    <a:pt x="6478" y="4765"/>
                  </a:lnTo>
                  <a:cubicBezTo>
                    <a:pt x="6852" y="4765"/>
                    <a:pt x="7227" y="4657"/>
                    <a:pt x="7530" y="4461"/>
                  </a:cubicBezTo>
                  <a:cubicBezTo>
                    <a:pt x="10796" y="2623"/>
                    <a:pt x="10599" y="2730"/>
                    <a:pt x="10617" y="2713"/>
                  </a:cubicBezTo>
                  <a:cubicBezTo>
                    <a:pt x="10885" y="2481"/>
                    <a:pt x="10938" y="2088"/>
                    <a:pt x="10742" y="1803"/>
                  </a:cubicBezTo>
                  <a:cubicBezTo>
                    <a:pt x="10605" y="1609"/>
                    <a:pt x="10411" y="1510"/>
                    <a:pt x="10190" y="1510"/>
                  </a:cubicBezTo>
                  <a:cubicBezTo>
                    <a:pt x="10065" y="1510"/>
                    <a:pt x="9932" y="1542"/>
                    <a:pt x="9796" y="1606"/>
                  </a:cubicBezTo>
                  <a:lnTo>
                    <a:pt x="7031" y="2820"/>
                  </a:lnTo>
                  <a:lnTo>
                    <a:pt x="7031" y="2570"/>
                  </a:lnTo>
                  <a:cubicBezTo>
                    <a:pt x="7031" y="2570"/>
                    <a:pt x="7031" y="2552"/>
                    <a:pt x="7031" y="2552"/>
                  </a:cubicBezTo>
                  <a:cubicBezTo>
                    <a:pt x="6995" y="2070"/>
                    <a:pt x="6638" y="1696"/>
                    <a:pt x="6156" y="1642"/>
                  </a:cubicBezTo>
                  <a:lnTo>
                    <a:pt x="4337" y="1428"/>
                  </a:lnTo>
                  <a:cubicBezTo>
                    <a:pt x="3962" y="1374"/>
                    <a:pt x="3766" y="1250"/>
                    <a:pt x="3409" y="1035"/>
                  </a:cubicBezTo>
                  <a:cubicBezTo>
                    <a:pt x="2891" y="732"/>
                    <a:pt x="2302" y="572"/>
                    <a:pt x="1696" y="572"/>
                  </a:cubicBezTo>
                  <a:lnTo>
                    <a:pt x="1696" y="464"/>
                  </a:lnTo>
                  <a:cubicBezTo>
                    <a:pt x="1696" y="197"/>
                    <a:pt x="1482" y="1"/>
                    <a:pt x="123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42"/>
          <p:cNvGrpSpPr/>
          <p:nvPr/>
        </p:nvGrpSpPr>
        <p:grpSpPr>
          <a:xfrm rot="-643229">
            <a:off x="4730320" y="1976842"/>
            <a:ext cx="833187" cy="825126"/>
            <a:chOff x="5373354" y="3857983"/>
            <a:chExt cx="298743" cy="295852"/>
          </a:xfrm>
        </p:grpSpPr>
        <p:sp>
          <p:nvSpPr>
            <p:cNvPr id="2086" name="Google Shape;2086;p42"/>
            <p:cNvSpPr/>
            <p:nvPr/>
          </p:nvSpPr>
          <p:spPr>
            <a:xfrm>
              <a:off x="5395250" y="3861882"/>
              <a:ext cx="217022" cy="287072"/>
            </a:xfrm>
            <a:custGeom>
              <a:avLst/>
              <a:gdLst/>
              <a:ahLst/>
              <a:cxnLst/>
              <a:rect l="l" t="t" r="r" b="b"/>
              <a:pathLst>
                <a:path w="7959" h="10528" extrusionOk="0">
                  <a:moveTo>
                    <a:pt x="589" y="1"/>
                  </a:moveTo>
                  <a:cubicBezTo>
                    <a:pt x="268" y="1"/>
                    <a:pt x="0" y="268"/>
                    <a:pt x="0" y="607"/>
                  </a:cubicBezTo>
                  <a:lnTo>
                    <a:pt x="0" y="9921"/>
                  </a:lnTo>
                  <a:cubicBezTo>
                    <a:pt x="0" y="10260"/>
                    <a:pt x="268" y="10528"/>
                    <a:pt x="589" y="10528"/>
                  </a:cubicBezTo>
                  <a:lnTo>
                    <a:pt x="7352" y="10528"/>
                  </a:lnTo>
                  <a:cubicBezTo>
                    <a:pt x="7691" y="10528"/>
                    <a:pt x="7958" y="10260"/>
                    <a:pt x="7958" y="9921"/>
                  </a:cubicBezTo>
                  <a:lnTo>
                    <a:pt x="7958" y="607"/>
                  </a:lnTo>
                  <a:cubicBezTo>
                    <a:pt x="7958" y="268"/>
                    <a:pt x="7691" y="1"/>
                    <a:pt x="7352"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2"/>
            <p:cNvSpPr/>
            <p:nvPr/>
          </p:nvSpPr>
          <p:spPr>
            <a:xfrm>
              <a:off x="5395250" y="3861882"/>
              <a:ext cx="36020" cy="287072"/>
            </a:xfrm>
            <a:custGeom>
              <a:avLst/>
              <a:gdLst/>
              <a:ahLst/>
              <a:cxnLst/>
              <a:rect l="l" t="t" r="r" b="b"/>
              <a:pathLst>
                <a:path w="1321" h="10528" extrusionOk="0">
                  <a:moveTo>
                    <a:pt x="589" y="1"/>
                  </a:moveTo>
                  <a:cubicBezTo>
                    <a:pt x="268" y="1"/>
                    <a:pt x="0" y="268"/>
                    <a:pt x="0" y="607"/>
                  </a:cubicBezTo>
                  <a:lnTo>
                    <a:pt x="0" y="9921"/>
                  </a:lnTo>
                  <a:cubicBezTo>
                    <a:pt x="0" y="10260"/>
                    <a:pt x="268" y="10528"/>
                    <a:pt x="589" y="10528"/>
                  </a:cubicBezTo>
                  <a:lnTo>
                    <a:pt x="1321" y="10528"/>
                  </a:lnTo>
                  <a:lnTo>
                    <a:pt x="1321" y="1"/>
                  </a:lnTo>
                  <a:close/>
                </a:path>
              </a:pathLst>
            </a:custGeom>
            <a:solidFill>
              <a:srgbClr val="E5EA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2"/>
            <p:cNvSpPr/>
            <p:nvPr/>
          </p:nvSpPr>
          <p:spPr>
            <a:xfrm>
              <a:off x="5377744" y="3895939"/>
              <a:ext cx="34548" cy="21432"/>
            </a:xfrm>
            <a:custGeom>
              <a:avLst/>
              <a:gdLst/>
              <a:ahLst/>
              <a:cxnLst/>
              <a:rect l="l" t="t" r="r" b="b"/>
              <a:pathLst>
                <a:path w="1267" h="786" extrusionOk="0">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2"/>
            <p:cNvSpPr/>
            <p:nvPr/>
          </p:nvSpPr>
          <p:spPr>
            <a:xfrm>
              <a:off x="5377744" y="3945566"/>
              <a:ext cx="34548" cy="21432"/>
            </a:xfrm>
            <a:custGeom>
              <a:avLst/>
              <a:gdLst/>
              <a:ahLst/>
              <a:cxnLst/>
              <a:rect l="l" t="t" r="r" b="b"/>
              <a:pathLst>
                <a:path w="1267" h="786" extrusionOk="0">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2"/>
            <p:cNvSpPr/>
            <p:nvPr/>
          </p:nvSpPr>
          <p:spPr>
            <a:xfrm>
              <a:off x="5377744" y="3994702"/>
              <a:ext cx="34548" cy="21432"/>
            </a:xfrm>
            <a:custGeom>
              <a:avLst/>
              <a:gdLst/>
              <a:ahLst/>
              <a:cxnLst/>
              <a:rect l="l" t="t" r="r" b="b"/>
              <a:pathLst>
                <a:path w="1267" h="786" extrusionOk="0">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2"/>
            <p:cNvSpPr/>
            <p:nvPr/>
          </p:nvSpPr>
          <p:spPr>
            <a:xfrm>
              <a:off x="5377744" y="4044329"/>
              <a:ext cx="34548" cy="21432"/>
            </a:xfrm>
            <a:custGeom>
              <a:avLst/>
              <a:gdLst/>
              <a:ahLst/>
              <a:cxnLst/>
              <a:rect l="l" t="t" r="r" b="b"/>
              <a:pathLst>
                <a:path w="1267" h="786" extrusionOk="0">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2"/>
            <p:cNvSpPr/>
            <p:nvPr/>
          </p:nvSpPr>
          <p:spPr>
            <a:xfrm>
              <a:off x="5377744" y="4093465"/>
              <a:ext cx="34548" cy="21432"/>
            </a:xfrm>
            <a:custGeom>
              <a:avLst/>
              <a:gdLst/>
              <a:ahLst/>
              <a:cxnLst/>
              <a:rect l="l" t="t" r="r" b="b"/>
              <a:pathLst>
                <a:path w="1267" h="786" extrusionOk="0">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2"/>
            <p:cNvSpPr/>
            <p:nvPr/>
          </p:nvSpPr>
          <p:spPr>
            <a:xfrm>
              <a:off x="5520298" y="4003455"/>
              <a:ext cx="145963" cy="145499"/>
            </a:xfrm>
            <a:custGeom>
              <a:avLst/>
              <a:gdLst/>
              <a:ahLst/>
              <a:cxnLst/>
              <a:rect l="l" t="t" r="r" b="b"/>
              <a:pathLst>
                <a:path w="5353" h="5336" extrusionOk="0">
                  <a:moveTo>
                    <a:pt x="1998" y="1"/>
                  </a:moveTo>
                  <a:lnTo>
                    <a:pt x="1998" y="1036"/>
                  </a:lnTo>
                  <a:cubicBezTo>
                    <a:pt x="1998" y="1089"/>
                    <a:pt x="1981" y="1161"/>
                    <a:pt x="1945" y="1214"/>
                  </a:cubicBezTo>
                  <a:lnTo>
                    <a:pt x="232" y="4426"/>
                  </a:lnTo>
                  <a:cubicBezTo>
                    <a:pt x="0" y="4836"/>
                    <a:pt x="303" y="5336"/>
                    <a:pt x="767" y="5336"/>
                  </a:cubicBezTo>
                  <a:lnTo>
                    <a:pt x="4603" y="5336"/>
                  </a:lnTo>
                  <a:cubicBezTo>
                    <a:pt x="5067" y="5336"/>
                    <a:pt x="5353" y="4836"/>
                    <a:pt x="5139" y="4426"/>
                  </a:cubicBezTo>
                  <a:lnTo>
                    <a:pt x="3426" y="1214"/>
                  </a:lnTo>
                  <a:cubicBezTo>
                    <a:pt x="3390" y="1161"/>
                    <a:pt x="3372" y="1089"/>
                    <a:pt x="3372" y="1036"/>
                  </a:cubicBezTo>
                  <a:lnTo>
                    <a:pt x="33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2"/>
            <p:cNvSpPr/>
            <p:nvPr/>
          </p:nvSpPr>
          <p:spPr>
            <a:xfrm>
              <a:off x="5575270" y="4003455"/>
              <a:ext cx="91973" cy="145499"/>
            </a:xfrm>
            <a:custGeom>
              <a:avLst/>
              <a:gdLst/>
              <a:ahLst/>
              <a:cxnLst/>
              <a:rect l="l" t="t" r="r" b="b"/>
              <a:pathLst>
                <a:path w="3373" h="5336" extrusionOk="0">
                  <a:moveTo>
                    <a:pt x="0" y="1"/>
                  </a:moveTo>
                  <a:lnTo>
                    <a:pt x="0" y="1036"/>
                  </a:lnTo>
                  <a:cubicBezTo>
                    <a:pt x="0" y="1089"/>
                    <a:pt x="18" y="1161"/>
                    <a:pt x="54" y="1214"/>
                  </a:cubicBezTo>
                  <a:lnTo>
                    <a:pt x="1767" y="4426"/>
                  </a:lnTo>
                  <a:cubicBezTo>
                    <a:pt x="1999" y="4836"/>
                    <a:pt x="1695" y="5336"/>
                    <a:pt x="1231" y="5336"/>
                  </a:cubicBezTo>
                  <a:lnTo>
                    <a:pt x="2605" y="5336"/>
                  </a:lnTo>
                  <a:cubicBezTo>
                    <a:pt x="3069" y="5336"/>
                    <a:pt x="3373" y="4836"/>
                    <a:pt x="3141" y="4426"/>
                  </a:cubicBezTo>
                  <a:lnTo>
                    <a:pt x="1428" y="1214"/>
                  </a:lnTo>
                  <a:cubicBezTo>
                    <a:pt x="1392" y="1161"/>
                    <a:pt x="1374" y="1089"/>
                    <a:pt x="1374" y="1036"/>
                  </a:cubicBezTo>
                  <a:lnTo>
                    <a:pt x="1374" y="1"/>
                  </a:ln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2"/>
            <p:cNvSpPr/>
            <p:nvPr/>
          </p:nvSpPr>
          <p:spPr>
            <a:xfrm>
              <a:off x="5520298" y="4081794"/>
              <a:ext cx="146945" cy="67160"/>
            </a:xfrm>
            <a:custGeom>
              <a:avLst/>
              <a:gdLst/>
              <a:ahLst/>
              <a:cxnLst/>
              <a:rect l="l" t="t" r="r" b="b"/>
              <a:pathLst>
                <a:path w="5389" h="2463" extrusionOk="0">
                  <a:moveTo>
                    <a:pt x="1053" y="1"/>
                  </a:moveTo>
                  <a:lnTo>
                    <a:pt x="214" y="1553"/>
                  </a:lnTo>
                  <a:cubicBezTo>
                    <a:pt x="0" y="1963"/>
                    <a:pt x="286" y="2463"/>
                    <a:pt x="767" y="2463"/>
                  </a:cubicBezTo>
                  <a:lnTo>
                    <a:pt x="4621" y="2463"/>
                  </a:lnTo>
                  <a:cubicBezTo>
                    <a:pt x="5085" y="2463"/>
                    <a:pt x="5389" y="1963"/>
                    <a:pt x="5174" y="1553"/>
                  </a:cubicBezTo>
                  <a:lnTo>
                    <a:pt x="4479" y="268"/>
                  </a:lnTo>
                  <a:cubicBezTo>
                    <a:pt x="4211" y="233"/>
                    <a:pt x="4175" y="1"/>
                    <a:pt x="3854" y="1"/>
                  </a:cubicBezTo>
                  <a:cubicBezTo>
                    <a:pt x="3515" y="1"/>
                    <a:pt x="3515" y="286"/>
                    <a:pt x="3158" y="286"/>
                  </a:cubicBezTo>
                  <a:cubicBezTo>
                    <a:pt x="2801" y="286"/>
                    <a:pt x="2801" y="1"/>
                    <a:pt x="2444" y="1"/>
                  </a:cubicBezTo>
                  <a:cubicBezTo>
                    <a:pt x="2088" y="1"/>
                    <a:pt x="2088" y="286"/>
                    <a:pt x="1731" y="286"/>
                  </a:cubicBezTo>
                  <a:cubicBezTo>
                    <a:pt x="1392" y="286"/>
                    <a:pt x="1374" y="18"/>
                    <a:pt x="1053"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2"/>
            <p:cNvSpPr/>
            <p:nvPr/>
          </p:nvSpPr>
          <p:spPr>
            <a:xfrm>
              <a:off x="5604937" y="4081794"/>
              <a:ext cx="62306" cy="67160"/>
            </a:xfrm>
            <a:custGeom>
              <a:avLst/>
              <a:gdLst/>
              <a:ahLst/>
              <a:cxnLst/>
              <a:rect l="l" t="t" r="r" b="b"/>
              <a:pathLst>
                <a:path w="2285" h="2463" extrusionOk="0">
                  <a:moveTo>
                    <a:pt x="750" y="1"/>
                  </a:moveTo>
                  <a:cubicBezTo>
                    <a:pt x="411" y="1"/>
                    <a:pt x="411" y="286"/>
                    <a:pt x="54" y="286"/>
                  </a:cubicBezTo>
                  <a:lnTo>
                    <a:pt x="1" y="286"/>
                  </a:lnTo>
                  <a:lnTo>
                    <a:pt x="679" y="1553"/>
                  </a:lnTo>
                  <a:cubicBezTo>
                    <a:pt x="911" y="1963"/>
                    <a:pt x="607" y="2463"/>
                    <a:pt x="143" y="2463"/>
                  </a:cubicBezTo>
                  <a:lnTo>
                    <a:pt x="1517" y="2463"/>
                  </a:lnTo>
                  <a:cubicBezTo>
                    <a:pt x="1981" y="2463"/>
                    <a:pt x="2285" y="1963"/>
                    <a:pt x="2070" y="1553"/>
                  </a:cubicBezTo>
                  <a:lnTo>
                    <a:pt x="1375" y="268"/>
                  </a:lnTo>
                  <a:cubicBezTo>
                    <a:pt x="1107" y="233"/>
                    <a:pt x="1071" y="1"/>
                    <a:pt x="750"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2"/>
            <p:cNvSpPr/>
            <p:nvPr/>
          </p:nvSpPr>
          <p:spPr>
            <a:xfrm>
              <a:off x="5561145" y="3993257"/>
              <a:ext cx="65224" cy="22877"/>
            </a:xfrm>
            <a:custGeom>
              <a:avLst/>
              <a:gdLst/>
              <a:ahLst/>
              <a:cxnLst/>
              <a:rect l="l" t="t" r="r" b="b"/>
              <a:pathLst>
                <a:path w="2392" h="839" extrusionOk="0">
                  <a:moveTo>
                    <a:pt x="429" y="0"/>
                  </a:moveTo>
                  <a:cubicBezTo>
                    <a:pt x="197" y="0"/>
                    <a:pt x="1" y="197"/>
                    <a:pt x="19" y="428"/>
                  </a:cubicBezTo>
                  <a:cubicBezTo>
                    <a:pt x="19" y="660"/>
                    <a:pt x="215" y="839"/>
                    <a:pt x="447" y="839"/>
                  </a:cubicBezTo>
                  <a:lnTo>
                    <a:pt x="1946" y="839"/>
                  </a:lnTo>
                  <a:cubicBezTo>
                    <a:pt x="2195" y="839"/>
                    <a:pt x="2392" y="643"/>
                    <a:pt x="2374" y="393"/>
                  </a:cubicBezTo>
                  <a:cubicBezTo>
                    <a:pt x="2374" y="179"/>
                    <a:pt x="2178" y="0"/>
                    <a:pt x="1946" y="0"/>
                  </a:cubicBezTo>
                  <a:close/>
                </a:path>
              </a:pathLst>
            </a:custGeom>
            <a:solidFill>
              <a:srgbClr val="D6E0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2"/>
            <p:cNvSpPr/>
            <p:nvPr/>
          </p:nvSpPr>
          <p:spPr>
            <a:xfrm>
              <a:off x="5458510" y="3906164"/>
              <a:ext cx="125049" cy="64733"/>
            </a:xfrm>
            <a:custGeom>
              <a:avLst/>
              <a:gdLst/>
              <a:ahLst/>
              <a:cxnLst/>
              <a:rect l="l" t="t" r="r" b="b"/>
              <a:pathLst>
                <a:path w="4586" h="2374" extrusionOk="0">
                  <a:moveTo>
                    <a:pt x="268" y="0"/>
                  </a:moveTo>
                  <a:cubicBezTo>
                    <a:pt x="125" y="0"/>
                    <a:pt x="0" y="125"/>
                    <a:pt x="0" y="286"/>
                  </a:cubicBezTo>
                  <a:lnTo>
                    <a:pt x="0" y="2106"/>
                  </a:lnTo>
                  <a:cubicBezTo>
                    <a:pt x="0" y="2266"/>
                    <a:pt x="125" y="2373"/>
                    <a:pt x="268" y="2373"/>
                  </a:cubicBezTo>
                  <a:lnTo>
                    <a:pt x="4300" y="2373"/>
                  </a:lnTo>
                  <a:cubicBezTo>
                    <a:pt x="4461" y="2373"/>
                    <a:pt x="4586" y="2266"/>
                    <a:pt x="4586" y="2106"/>
                  </a:cubicBezTo>
                  <a:lnTo>
                    <a:pt x="4586" y="286"/>
                  </a:lnTo>
                  <a:cubicBezTo>
                    <a:pt x="4586" y="125"/>
                    <a:pt x="4461" y="0"/>
                    <a:pt x="4300" y="0"/>
                  </a:cubicBez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2"/>
            <p:cNvSpPr/>
            <p:nvPr/>
          </p:nvSpPr>
          <p:spPr>
            <a:xfrm>
              <a:off x="5574779" y="3906164"/>
              <a:ext cx="8780" cy="64733"/>
            </a:xfrm>
            <a:custGeom>
              <a:avLst/>
              <a:gdLst/>
              <a:ahLst/>
              <a:cxnLst/>
              <a:rect l="l" t="t" r="r" b="b"/>
              <a:pathLst>
                <a:path w="322" h="2374" extrusionOk="0">
                  <a:moveTo>
                    <a:pt x="0" y="0"/>
                  </a:moveTo>
                  <a:lnTo>
                    <a:pt x="0" y="2373"/>
                  </a:lnTo>
                  <a:lnTo>
                    <a:pt x="36" y="2373"/>
                  </a:lnTo>
                  <a:cubicBezTo>
                    <a:pt x="197" y="2373"/>
                    <a:pt x="322" y="2266"/>
                    <a:pt x="322" y="2106"/>
                  </a:cubicBezTo>
                  <a:lnTo>
                    <a:pt x="322" y="286"/>
                  </a:lnTo>
                  <a:cubicBezTo>
                    <a:pt x="322" y="125"/>
                    <a:pt x="197" y="0"/>
                    <a:pt x="36" y="0"/>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2"/>
            <p:cNvSpPr/>
            <p:nvPr/>
          </p:nvSpPr>
          <p:spPr>
            <a:xfrm>
              <a:off x="5478443" y="3923670"/>
              <a:ext cx="85647" cy="8780"/>
            </a:xfrm>
            <a:custGeom>
              <a:avLst/>
              <a:gdLst/>
              <a:ahLst/>
              <a:cxnLst/>
              <a:rect l="l" t="t" r="r" b="b"/>
              <a:pathLst>
                <a:path w="3141" h="322" extrusionOk="0">
                  <a:moveTo>
                    <a:pt x="161" y="1"/>
                  </a:moveTo>
                  <a:cubicBezTo>
                    <a:pt x="90" y="1"/>
                    <a:pt x="18" y="54"/>
                    <a:pt x="1" y="143"/>
                  </a:cubicBezTo>
                  <a:cubicBezTo>
                    <a:pt x="1" y="233"/>
                    <a:pt x="72" y="322"/>
                    <a:pt x="161" y="322"/>
                  </a:cubicBezTo>
                  <a:lnTo>
                    <a:pt x="2962" y="322"/>
                  </a:lnTo>
                  <a:cubicBezTo>
                    <a:pt x="3052" y="322"/>
                    <a:pt x="3123" y="268"/>
                    <a:pt x="3123" y="179"/>
                  </a:cubicBezTo>
                  <a:cubicBezTo>
                    <a:pt x="3141" y="90"/>
                    <a:pt x="3069" y="1"/>
                    <a:pt x="296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2"/>
            <p:cNvSpPr/>
            <p:nvPr/>
          </p:nvSpPr>
          <p:spPr>
            <a:xfrm>
              <a:off x="5478443" y="3943139"/>
              <a:ext cx="85647" cy="8780"/>
            </a:xfrm>
            <a:custGeom>
              <a:avLst/>
              <a:gdLst/>
              <a:ahLst/>
              <a:cxnLst/>
              <a:rect l="l" t="t" r="r" b="b"/>
              <a:pathLst>
                <a:path w="3141" h="322" extrusionOk="0">
                  <a:moveTo>
                    <a:pt x="161" y="0"/>
                  </a:moveTo>
                  <a:cubicBezTo>
                    <a:pt x="90" y="0"/>
                    <a:pt x="18" y="72"/>
                    <a:pt x="1" y="143"/>
                  </a:cubicBezTo>
                  <a:cubicBezTo>
                    <a:pt x="1" y="250"/>
                    <a:pt x="72" y="322"/>
                    <a:pt x="161" y="322"/>
                  </a:cubicBezTo>
                  <a:lnTo>
                    <a:pt x="2962" y="322"/>
                  </a:lnTo>
                  <a:cubicBezTo>
                    <a:pt x="3052" y="322"/>
                    <a:pt x="3123" y="268"/>
                    <a:pt x="3123" y="179"/>
                  </a:cubicBezTo>
                  <a:cubicBezTo>
                    <a:pt x="3141" y="90"/>
                    <a:pt x="3069" y="0"/>
                    <a:pt x="296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2"/>
            <p:cNvSpPr/>
            <p:nvPr/>
          </p:nvSpPr>
          <p:spPr>
            <a:xfrm>
              <a:off x="5454611" y="3901774"/>
              <a:ext cx="133338" cy="73513"/>
            </a:xfrm>
            <a:custGeom>
              <a:avLst/>
              <a:gdLst/>
              <a:ahLst/>
              <a:cxnLst/>
              <a:rect l="l" t="t" r="r" b="b"/>
              <a:pathLst>
                <a:path w="4890" h="2696" extrusionOk="0">
                  <a:moveTo>
                    <a:pt x="161" y="1"/>
                  </a:moveTo>
                  <a:cubicBezTo>
                    <a:pt x="72" y="1"/>
                    <a:pt x="0" y="72"/>
                    <a:pt x="0" y="161"/>
                  </a:cubicBezTo>
                  <a:lnTo>
                    <a:pt x="0" y="1018"/>
                  </a:lnTo>
                  <a:cubicBezTo>
                    <a:pt x="0" y="1036"/>
                    <a:pt x="0" y="1054"/>
                    <a:pt x="18" y="1071"/>
                  </a:cubicBezTo>
                  <a:cubicBezTo>
                    <a:pt x="67" y="1114"/>
                    <a:pt x="117" y="1132"/>
                    <a:pt x="163" y="1132"/>
                  </a:cubicBezTo>
                  <a:cubicBezTo>
                    <a:pt x="251" y="1132"/>
                    <a:pt x="321" y="1065"/>
                    <a:pt x="321" y="982"/>
                  </a:cubicBezTo>
                  <a:lnTo>
                    <a:pt x="321" y="429"/>
                  </a:lnTo>
                  <a:cubicBezTo>
                    <a:pt x="321" y="376"/>
                    <a:pt x="357" y="322"/>
                    <a:pt x="428" y="322"/>
                  </a:cubicBezTo>
                  <a:lnTo>
                    <a:pt x="4461" y="322"/>
                  </a:lnTo>
                  <a:cubicBezTo>
                    <a:pt x="4514" y="322"/>
                    <a:pt x="4568" y="376"/>
                    <a:pt x="4568" y="429"/>
                  </a:cubicBezTo>
                  <a:lnTo>
                    <a:pt x="4568" y="2267"/>
                  </a:lnTo>
                  <a:cubicBezTo>
                    <a:pt x="4568" y="2320"/>
                    <a:pt x="4514" y="2374"/>
                    <a:pt x="4461" y="2374"/>
                  </a:cubicBezTo>
                  <a:lnTo>
                    <a:pt x="428" y="2374"/>
                  </a:lnTo>
                  <a:cubicBezTo>
                    <a:pt x="357" y="2374"/>
                    <a:pt x="321" y="2320"/>
                    <a:pt x="321" y="2267"/>
                  </a:cubicBezTo>
                  <a:lnTo>
                    <a:pt x="321" y="1714"/>
                  </a:lnTo>
                  <a:cubicBezTo>
                    <a:pt x="321" y="1625"/>
                    <a:pt x="250" y="1553"/>
                    <a:pt x="161" y="1553"/>
                  </a:cubicBezTo>
                  <a:cubicBezTo>
                    <a:pt x="72" y="1553"/>
                    <a:pt x="0" y="1625"/>
                    <a:pt x="0" y="1714"/>
                  </a:cubicBezTo>
                  <a:lnTo>
                    <a:pt x="0" y="2267"/>
                  </a:lnTo>
                  <a:cubicBezTo>
                    <a:pt x="0" y="2499"/>
                    <a:pt x="197" y="2695"/>
                    <a:pt x="428" y="2695"/>
                  </a:cubicBezTo>
                  <a:lnTo>
                    <a:pt x="4461" y="2695"/>
                  </a:lnTo>
                  <a:cubicBezTo>
                    <a:pt x="4693" y="2695"/>
                    <a:pt x="4889" y="2499"/>
                    <a:pt x="4889" y="2267"/>
                  </a:cubicBezTo>
                  <a:lnTo>
                    <a:pt x="4889" y="429"/>
                  </a:lnTo>
                  <a:cubicBezTo>
                    <a:pt x="4889" y="197"/>
                    <a:pt x="4693" y="1"/>
                    <a:pt x="44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2"/>
            <p:cNvSpPr/>
            <p:nvPr/>
          </p:nvSpPr>
          <p:spPr>
            <a:xfrm>
              <a:off x="5373354" y="3857983"/>
              <a:ext cx="243281" cy="295852"/>
            </a:xfrm>
            <a:custGeom>
              <a:avLst/>
              <a:gdLst/>
              <a:ahLst/>
              <a:cxnLst/>
              <a:rect l="l" t="t" r="r" b="b"/>
              <a:pathLst>
                <a:path w="8922" h="10850" extrusionOk="0">
                  <a:moveTo>
                    <a:pt x="1035" y="1571"/>
                  </a:moveTo>
                  <a:cubicBezTo>
                    <a:pt x="1160" y="1571"/>
                    <a:pt x="1267" y="1660"/>
                    <a:pt x="1267" y="1767"/>
                  </a:cubicBezTo>
                  <a:cubicBezTo>
                    <a:pt x="1285" y="1910"/>
                    <a:pt x="1178" y="2035"/>
                    <a:pt x="1035" y="2035"/>
                  </a:cubicBezTo>
                  <a:lnTo>
                    <a:pt x="554" y="2035"/>
                  </a:lnTo>
                  <a:cubicBezTo>
                    <a:pt x="429" y="2035"/>
                    <a:pt x="322" y="1910"/>
                    <a:pt x="322" y="1767"/>
                  </a:cubicBezTo>
                  <a:cubicBezTo>
                    <a:pt x="340" y="1660"/>
                    <a:pt x="447" y="1571"/>
                    <a:pt x="572" y="1571"/>
                  </a:cubicBezTo>
                  <a:close/>
                  <a:moveTo>
                    <a:pt x="1035" y="3373"/>
                  </a:moveTo>
                  <a:cubicBezTo>
                    <a:pt x="1160" y="3373"/>
                    <a:pt x="1267" y="3462"/>
                    <a:pt x="1267" y="3570"/>
                  </a:cubicBezTo>
                  <a:cubicBezTo>
                    <a:pt x="1285" y="3712"/>
                    <a:pt x="1178" y="3837"/>
                    <a:pt x="1035" y="3837"/>
                  </a:cubicBezTo>
                  <a:lnTo>
                    <a:pt x="554" y="3837"/>
                  </a:lnTo>
                  <a:cubicBezTo>
                    <a:pt x="429" y="3837"/>
                    <a:pt x="322" y="3712"/>
                    <a:pt x="322" y="3570"/>
                  </a:cubicBezTo>
                  <a:cubicBezTo>
                    <a:pt x="340" y="3462"/>
                    <a:pt x="447" y="3373"/>
                    <a:pt x="572" y="3373"/>
                  </a:cubicBezTo>
                  <a:close/>
                  <a:moveTo>
                    <a:pt x="1035" y="5193"/>
                  </a:moveTo>
                  <a:cubicBezTo>
                    <a:pt x="1160" y="5193"/>
                    <a:pt x="1267" y="5282"/>
                    <a:pt x="1267" y="5389"/>
                  </a:cubicBezTo>
                  <a:cubicBezTo>
                    <a:pt x="1285" y="5532"/>
                    <a:pt x="1178" y="5657"/>
                    <a:pt x="1035" y="5657"/>
                  </a:cubicBezTo>
                  <a:lnTo>
                    <a:pt x="554" y="5657"/>
                  </a:lnTo>
                  <a:cubicBezTo>
                    <a:pt x="429" y="5657"/>
                    <a:pt x="322" y="5532"/>
                    <a:pt x="322" y="5389"/>
                  </a:cubicBezTo>
                  <a:cubicBezTo>
                    <a:pt x="340" y="5282"/>
                    <a:pt x="447" y="5193"/>
                    <a:pt x="572" y="5193"/>
                  </a:cubicBezTo>
                  <a:close/>
                  <a:moveTo>
                    <a:pt x="1035" y="6995"/>
                  </a:moveTo>
                  <a:cubicBezTo>
                    <a:pt x="1160" y="6995"/>
                    <a:pt x="1267" y="7085"/>
                    <a:pt x="1267" y="7192"/>
                  </a:cubicBezTo>
                  <a:cubicBezTo>
                    <a:pt x="1285" y="7334"/>
                    <a:pt x="1178" y="7459"/>
                    <a:pt x="1035" y="7459"/>
                  </a:cubicBezTo>
                  <a:lnTo>
                    <a:pt x="554" y="7459"/>
                  </a:lnTo>
                  <a:cubicBezTo>
                    <a:pt x="429" y="7459"/>
                    <a:pt x="322" y="7334"/>
                    <a:pt x="322" y="7192"/>
                  </a:cubicBezTo>
                  <a:cubicBezTo>
                    <a:pt x="340" y="7085"/>
                    <a:pt x="447" y="6995"/>
                    <a:pt x="572" y="6995"/>
                  </a:cubicBezTo>
                  <a:close/>
                  <a:moveTo>
                    <a:pt x="1035" y="8815"/>
                  </a:moveTo>
                  <a:cubicBezTo>
                    <a:pt x="1160" y="8815"/>
                    <a:pt x="1267" y="8904"/>
                    <a:pt x="1267" y="9012"/>
                  </a:cubicBezTo>
                  <a:cubicBezTo>
                    <a:pt x="1285" y="9154"/>
                    <a:pt x="1178" y="9279"/>
                    <a:pt x="1035" y="9279"/>
                  </a:cubicBezTo>
                  <a:lnTo>
                    <a:pt x="554" y="9279"/>
                  </a:lnTo>
                  <a:cubicBezTo>
                    <a:pt x="429" y="9279"/>
                    <a:pt x="322" y="9154"/>
                    <a:pt x="322" y="9012"/>
                  </a:cubicBezTo>
                  <a:cubicBezTo>
                    <a:pt x="340" y="8904"/>
                    <a:pt x="447" y="8815"/>
                    <a:pt x="572" y="8815"/>
                  </a:cubicBezTo>
                  <a:close/>
                  <a:moveTo>
                    <a:pt x="1981" y="322"/>
                  </a:moveTo>
                  <a:lnTo>
                    <a:pt x="1981" y="10528"/>
                  </a:lnTo>
                  <a:lnTo>
                    <a:pt x="1410" y="10528"/>
                  </a:lnTo>
                  <a:cubicBezTo>
                    <a:pt x="1160" y="10528"/>
                    <a:pt x="964" y="10332"/>
                    <a:pt x="964" y="10082"/>
                  </a:cubicBezTo>
                  <a:lnTo>
                    <a:pt x="964" y="9600"/>
                  </a:lnTo>
                  <a:lnTo>
                    <a:pt x="1035" y="9600"/>
                  </a:lnTo>
                  <a:cubicBezTo>
                    <a:pt x="1339" y="9600"/>
                    <a:pt x="1589" y="9351"/>
                    <a:pt x="1606" y="9065"/>
                  </a:cubicBezTo>
                  <a:cubicBezTo>
                    <a:pt x="1606" y="8744"/>
                    <a:pt x="1357" y="8494"/>
                    <a:pt x="1053" y="8494"/>
                  </a:cubicBezTo>
                  <a:lnTo>
                    <a:pt x="964" y="8494"/>
                  </a:lnTo>
                  <a:lnTo>
                    <a:pt x="964" y="7763"/>
                  </a:lnTo>
                  <a:lnTo>
                    <a:pt x="1035" y="7763"/>
                  </a:lnTo>
                  <a:cubicBezTo>
                    <a:pt x="1339" y="7763"/>
                    <a:pt x="1589" y="7531"/>
                    <a:pt x="1606" y="7227"/>
                  </a:cubicBezTo>
                  <a:cubicBezTo>
                    <a:pt x="1606" y="6924"/>
                    <a:pt x="1357" y="6674"/>
                    <a:pt x="1053" y="6674"/>
                  </a:cubicBezTo>
                  <a:lnTo>
                    <a:pt x="964" y="6674"/>
                  </a:lnTo>
                  <a:lnTo>
                    <a:pt x="964" y="5978"/>
                  </a:lnTo>
                  <a:lnTo>
                    <a:pt x="1035" y="5978"/>
                  </a:lnTo>
                  <a:cubicBezTo>
                    <a:pt x="1339" y="5978"/>
                    <a:pt x="1589" y="5728"/>
                    <a:pt x="1606" y="5443"/>
                  </a:cubicBezTo>
                  <a:cubicBezTo>
                    <a:pt x="1606" y="5122"/>
                    <a:pt x="1357" y="4872"/>
                    <a:pt x="1053" y="4872"/>
                  </a:cubicBezTo>
                  <a:lnTo>
                    <a:pt x="964" y="4872"/>
                  </a:lnTo>
                  <a:lnTo>
                    <a:pt x="964" y="4140"/>
                  </a:lnTo>
                  <a:lnTo>
                    <a:pt x="1035" y="4140"/>
                  </a:lnTo>
                  <a:cubicBezTo>
                    <a:pt x="1339" y="4140"/>
                    <a:pt x="1589" y="3909"/>
                    <a:pt x="1606" y="3605"/>
                  </a:cubicBezTo>
                  <a:cubicBezTo>
                    <a:pt x="1606" y="3302"/>
                    <a:pt x="1357" y="3052"/>
                    <a:pt x="1053" y="3052"/>
                  </a:cubicBezTo>
                  <a:lnTo>
                    <a:pt x="964" y="3052"/>
                  </a:lnTo>
                  <a:lnTo>
                    <a:pt x="964" y="2356"/>
                  </a:lnTo>
                  <a:lnTo>
                    <a:pt x="1035" y="2356"/>
                  </a:lnTo>
                  <a:cubicBezTo>
                    <a:pt x="1339" y="2356"/>
                    <a:pt x="1589" y="2106"/>
                    <a:pt x="1606" y="1821"/>
                  </a:cubicBezTo>
                  <a:cubicBezTo>
                    <a:pt x="1606" y="1500"/>
                    <a:pt x="1357" y="1250"/>
                    <a:pt x="1053" y="1250"/>
                  </a:cubicBezTo>
                  <a:lnTo>
                    <a:pt x="964" y="1250"/>
                  </a:lnTo>
                  <a:lnTo>
                    <a:pt x="964" y="750"/>
                  </a:lnTo>
                  <a:cubicBezTo>
                    <a:pt x="964" y="518"/>
                    <a:pt x="1160" y="322"/>
                    <a:pt x="1410" y="322"/>
                  </a:cubicBezTo>
                  <a:close/>
                  <a:moveTo>
                    <a:pt x="1410" y="1"/>
                  </a:moveTo>
                  <a:cubicBezTo>
                    <a:pt x="982" y="1"/>
                    <a:pt x="643" y="340"/>
                    <a:pt x="643" y="750"/>
                  </a:cubicBezTo>
                  <a:lnTo>
                    <a:pt x="643" y="1250"/>
                  </a:lnTo>
                  <a:lnTo>
                    <a:pt x="572" y="1250"/>
                  </a:lnTo>
                  <a:cubicBezTo>
                    <a:pt x="286" y="1250"/>
                    <a:pt x="18" y="1482"/>
                    <a:pt x="18" y="1785"/>
                  </a:cubicBezTo>
                  <a:cubicBezTo>
                    <a:pt x="1" y="2089"/>
                    <a:pt x="250" y="2356"/>
                    <a:pt x="572" y="2356"/>
                  </a:cubicBezTo>
                  <a:lnTo>
                    <a:pt x="643" y="2356"/>
                  </a:lnTo>
                  <a:lnTo>
                    <a:pt x="643" y="3052"/>
                  </a:lnTo>
                  <a:lnTo>
                    <a:pt x="572" y="3052"/>
                  </a:lnTo>
                  <a:cubicBezTo>
                    <a:pt x="286" y="3052"/>
                    <a:pt x="18" y="3284"/>
                    <a:pt x="18" y="3587"/>
                  </a:cubicBezTo>
                  <a:cubicBezTo>
                    <a:pt x="1" y="3891"/>
                    <a:pt x="250" y="4140"/>
                    <a:pt x="572" y="4140"/>
                  </a:cubicBezTo>
                  <a:lnTo>
                    <a:pt x="643" y="4140"/>
                  </a:lnTo>
                  <a:lnTo>
                    <a:pt x="643" y="4872"/>
                  </a:lnTo>
                  <a:lnTo>
                    <a:pt x="572" y="4872"/>
                  </a:lnTo>
                  <a:cubicBezTo>
                    <a:pt x="286" y="4872"/>
                    <a:pt x="18" y="5104"/>
                    <a:pt x="18" y="5407"/>
                  </a:cubicBezTo>
                  <a:cubicBezTo>
                    <a:pt x="1" y="5711"/>
                    <a:pt x="250" y="5978"/>
                    <a:pt x="572" y="5978"/>
                  </a:cubicBezTo>
                  <a:lnTo>
                    <a:pt x="643" y="5978"/>
                  </a:lnTo>
                  <a:lnTo>
                    <a:pt x="643" y="6674"/>
                  </a:lnTo>
                  <a:lnTo>
                    <a:pt x="572" y="6674"/>
                  </a:lnTo>
                  <a:cubicBezTo>
                    <a:pt x="286" y="6674"/>
                    <a:pt x="18" y="6906"/>
                    <a:pt x="18" y="7209"/>
                  </a:cubicBezTo>
                  <a:cubicBezTo>
                    <a:pt x="1" y="7513"/>
                    <a:pt x="250" y="7763"/>
                    <a:pt x="572" y="7763"/>
                  </a:cubicBezTo>
                  <a:lnTo>
                    <a:pt x="643" y="7763"/>
                  </a:lnTo>
                  <a:lnTo>
                    <a:pt x="643" y="8494"/>
                  </a:lnTo>
                  <a:lnTo>
                    <a:pt x="572" y="8494"/>
                  </a:lnTo>
                  <a:cubicBezTo>
                    <a:pt x="286" y="8494"/>
                    <a:pt x="18" y="8726"/>
                    <a:pt x="18" y="9029"/>
                  </a:cubicBezTo>
                  <a:cubicBezTo>
                    <a:pt x="1" y="9333"/>
                    <a:pt x="250" y="9600"/>
                    <a:pt x="572" y="9600"/>
                  </a:cubicBezTo>
                  <a:lnTo>
                    <a:pt x="643" y="9600"/>
                  </a:lnTo>
                  <a:lnTo>
                    <a:pt x="643" y="10671"/>
                  </a:lnTo>
                  <a:cubicBezTo>
                    <a:pt x="643" y="10760"/>
                    <a:pt x="714" y="10849"/>
                    <a:pt x="821" y="10849"/>
                  </a:cubicBezTo>
                  <a:lnTo>
                    <a:pt x="5175" y="10849"/>
                  </a:lnTo>
                  <a:cubicBezTo>
                    <a:pt x="5175" y="10849"/>
                    <a:pt x="5193" y="10831"/>
                    <a:pt x="5193" y="10831"/>
                  </a:cubicBezTo>
                  <a:cubicBezTo>
                    <a:pt x="5335" y="10689"/>
                    <a:pt x="5246" y="10528"/>
                    <a:pt x="5104" y="10528"/>
                  </a:cubicBezTo>
                  <a:lnTo>
                    <a:pt x="2284" y="10528"/>
                  </a:lnTo>
                  <a:lnTo>
                    <a:pt x="2284" y="322"/>
                  </a:lnTo>
                  <a:lnTo>
                    <a:pt x="8440" y="322"/>
                  </a:lnTo>
                  <a:cubicBezTo>
                    <a:pt x="8529" y="322"/>
                    <a:pt x="8619" y="394"/>
                    <a:pt x="8619" y="483"/>
                  </a:cubicBezTo>
                  <a:lnTo>
                    <a:pt x="8619" y="4248"/>
                  </a:lnTo>
                  <a:cubicBezTo>
                    <a:pt x="8619" y="4265"/>
                    <a:pt x="8619" y="4283"/>
                    <a:pt x="8636" y="4301"/>
                  </a:cubicBezTo>
                  <a:cubicBezTo>
                    <a:pt x="8679" y="4343"/>
                    <a:pt x="8725" y="4361"/>
                    <a:pt x="8768" y="4361"/>
                  </a:cubicBezTo>
                  <a:cubicBezTo>
                    <a:pt x="8852" y="4361"/>
                    <a:pt x="8922" y="4294"/>
                    <a:pt x="8922" y="4212"/>
                  </a:cubicBezTo>
                  <a:lnTo>
                    <a:pt x="8922" y="750"/>
                  </a:lnTo>
                  <a:cubicBezTo>
                    <a:pt x="8922" y="340"/>
                    <a:pt x="8583" y="1"/>
                    <a:pt x="817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2"/>
            <p:cNvSpPr/>
            <p:nvPr/>
          </p:nvSpPr>
          <p:spPr>
            <a:xfrm>
              <a:off x="5515417" y="3988376"/>
              <a:ext cx="156679" cy="165459"/>
            </a:xfrm>
            <a:custGeom>
              <a:avLst/>
              <a:gdLst/>
              <a:ahLst/>
              <a:cxnLst/>
              <a:rect l="l" t="t" r="r" b="b"/>
              <a:pathLst>
                <a:path w="5746" h="6068" extrusionOk="0">
                  <a:moveTo>
                    <a:pt x="3623" y="322"/>
                  </a:moveTo>
                  <a:cubicBezTo>
                    <a:pt x="3748" y="322"/>
                    <a:pt x="3872" y="429"/>
                    <a:pt x="3890" y="554"/>
                  </a:cubicBezTo>
                  <a:cubicBezTo>
                    <a:pt x="3908" y="715"/>
                    <a:pt x="3783" y="857"/>
                    <a:pt x="3623" y="857"/>
                  </a:cubicBezTo>
                  <a:lnTo>
                    <a:pt x="2124" y="857"/>
                  </a:lnTo>
                  <a:cubicBezTo>
                    <a:pt x="1963" y="857"/>
                    <a:pt x="1838" y="715"/>
                    <a:pt x="1856" y="554"/>
                  </a:cubicBezTo>
                  <a:cubicBezTo>
                    <a:pt x="1874" y="429"/>
                    <a:pt x="1981" y="322"/>
                    <a:pt x="2124" y="322"/>
                  </a:cubicBezTo>
                  <a:close/>
                  <a:moveTo>
                    <a:pt x="3409" y="1161"/>
                  </a:moveTo>
                  <a:lnTo>
                    <a:pt x="3409" y="1571"/>
                  </a:lnTo>
                  <a:cubicBezTo>
                    <a:pt x="3409" y="1660"/>
                    <a:pt x="3426" y="1749"/>
                    <a:pt x="3462" y="1839"/>
                  </a:cubicBezTo>
                  <a:lnTo>
                    <a:pt x="4247" y="3302"/>
                  </a:lnTo>
                  <a:cubicBezTo>
                    <a:pt x="4194" y="3284"/>
                    <a:pt x="4122" y="3266"/>
                    <a:pt x="4033" y="3266"/>
                  </a:cubicBezTo>
                  <a:cubicBezTo>
                    <a:pt x="3801" y="3266"/>
                    <a:pt x="3676" y="3373"/>
                    <a:pt x="3587" y="3444"/>
                  </a:cubicBezTo>
                  <a:cubicBezTo>
                    <a:pt x="3498" y="3498"/>
                    <a:pt x="3444" y="3551"/>
                    <a:pt x="3319" y="3551"/>
                  </a:cubicBezTo>
                  <a:cubicBezTo>
                    <a:pt x="3212" y="3551"/>
                    <a:pt x="3159" y="3498"/>
                    <a:pt x="3070" y="3444"/>
                  </a:cubicBezTo>
                  <a:cubicBezTo>
                    <a:pt x="2980" y="3373"/>
                    <a:pt x="2855" y="3266"/>
                    <a:pt x="2623" y="3266"/>
                  </a:cubicBezTo>
                  <a:cubicBezTo>
                    <a:pt x="2392" y="3266"/>
                    <a:pt x="2284" y="3373"/>
                    <a:pt x="2177" y="3444"/>
                  </a:cubicBezTo>
                  <a:cubicBezTo>
                    <a:pt x="2106" y="3498"/>
                    <a:pt x="2053" y="3551"/>
                    <a:pt x="1928" y="3551"/>
                  </a:cubicBezTo>
                  <a:cubicBezTo>
                    <a:pt x="1803" y="3551"/>
                    <a:pt x="1749" y="3498"/>
                    <a:pt x="1678" y="3444"/>
                  </a:cubicBezTo>
                  <a:cubicBezTo>
                    <a:pt x="1624" y="3409"/>
                    <a:pt x="1553" y="3355"/>
                    <a:pt x="1482" y="3320"/>
                  </a:cubicBezTo>
                  <a:lnTo>
                    <a:pt x="2284" y="1839"/>
                  </a:lnTo>
                  <a:cubicBezTo>
                    <a:pt x="2320" y="1749"/>
                    <a:pt x="2338" y="1660"/>
                    <a:pt x="2338" y="1571"/>
                  </a:cubicBezTo>
                  <a:lnTo>
                    <a:pt x="2338" y="1161"/>
                  </a:lnTo>
                  <a:close/>
                  <a:moveTo>
                    <a:pt x="4033" y="3605"/>
                  </a:moveTo>
                  <a:cubicBezTo>
                    <a:pt x="4158" y="3605"/>
                    <a:pt x="4211" y="3641"/>
                    <a:pt x="4301" y="3712"/>
                  </a:cubicBezTo>
                  <a:cubicBezTo>
                    <a:pt x="4354" y="3748"/>
                    <a:pt x="4443" y="3819"/>
                    <a:pt x="4550" y="3855"/>
                  </a:cubicBezTo>
                  <a:lnTo>
                    <a:pt x="5211" y="5068"/>
                  </a:lnTo>
                  <a:cubicBezTo>
                    <a:pt x="5371" y="5371"/>
                    <a:pt x="5157" y="5746"/>
                    <a:pt x="4800" y="5746"/>
                  </a:cubicBezTo>
                  <a:lnTo>
                    <a:pt x="946" y="5746"/>
                  </a:lnTo>
                  <a:cubicBezTo>
                    <a:pt x="589" y="5746"/>
                    <a:pt x="375" y="5371"/>
                    <a:pt x="536" y="5068"/>
                  </a:cubicBezTo>
                  <a:lnTo>
                    <a:pt x="1321" y="3623"/>
                  </a:lnTo>
                  <a:cubicBezTo>
                    <a:pt x="1374" y="3641"/>
                    <a:pt x="1410" y="3659"/>
                    <a:pt x="1464" y="3712"/>
                  </a:cubicBezTo>
                  <a:cubicBezTo>
                    <a:pt x="1553" y="3783"/>
                    <a:pt x="1678" y="3873"/>
                    <a:pt x="1910" y="3873"/>
                  </a:cubicBezTo>
                  <a:cubicBezTo>
                    <a:pt x="2142" y="3873"/>
                    <a:pt x="2267" y="3783"/>
                    <a:pt x="2374" y="3712"/>
                  </a:cubicBezTo>
                  <a:cubicBezTo>
                    <a:pt x="2445" y="3641"/>
                    <a:pt x="2499" y="3605"/>
                    <a:pt x="2623" y="3605"/>
                  </a:cubicBezTo>
                  <a:cubicBezTo>
                    <a:pt x="2748" y="3605"/>
                    <a:pt x="2802" y="3641"/>
                    <a:pt x="2873" y="3712"/>
                  </a:cubicBezTo>
                  <a:cubicBezTo>
                    <a:pt x="2980" y="3783"/>
                    <a:pt x="3105" y="3873"/>
                    <a:pt x="3337" y="3873"/>
                  </a:cubicBezTo>
                  <a:cubicBezTo>
                    <a:pt x="3569" y="3873"/>
                    <a:pt x="3694" y="3783"/>
                    <a:pt x="3783" y="3712"/>
                  </a:cubicBezTo>
                  <a:cubicBezTo>
                    <a:pt x="3872" y="3641"/>
                    <a:pt x="3926" y="3605"/>
                    <a:pt x="4033" y="3605"/>
                  </a:cubicBezTo>
                  <a:close/>
                  <a:moveTo>
                    <a:pt x="2124" y="1"/>
                  </a:moveTo>
                  <a:cubicBezTo>
                    <a:pt x="1821" y="1"/>
                    <a:pt x="1553" y="251"/>
                    <a:pt x="1535" y="536"/>
                  </a:cubicBezTo>
                  <a:cubicBezTo>
                    <a:pt x="1499" y="857"/>
                    <a:pt x="1731" y="1125"/>
                    <a:pt x="2017" y="1178"/>
                  </a:cubicBezTo>
                  <a:lnTo>
                    <a:pt x="2017" y="1589"/>
                  </a:lnTo>
                  <a:cubicBezTo>
                    <a:pt x="2017" y="1624"/>
                    <a:pt x="2017" y="1660"/>
                    <a:pt x="1999" y="1696"/>
                  </a:cubicBezTo>
                  <a:lnTo>
                    <a:pt x="268" y="4908"/>
                  </a:lnTo>
                  <a:cubicBezTo>
                    <a:pt x="1" y="5425"/>
                    <a:pt x="357" y="6067"/>
                    <a:pt x="946" y="6067"/>
                  </a:cubicBezTo>
                  <a:lnTo>
                    <a:pt x="4782" y="6067"/>
                  </a:lnTo>
                  <a:cubicBezTo>
                    <a:pt x="5371" y="6067"/>
                    <a:pt x="5746" y="5425"/>
                    <a:pt x="5478" y="4908"/>
                  </a:cubicBezTo>
                  <a:lnTo>
                    <a:pt x="3748" y="1696"/>
                  </a:lnTo>
                  <a:cubicBezTo>
                    <a:pt x="3730" y="1660"/>
                    <a:pt x="3712" y="1624"/>
                    <a:pt x="3712" y="1589"/>
                  </a:cubicBezTo>
                  <a:lnTo>
                    <a:pt x="3712" y="1178"/>
                  </a:lnTo>
                  <a:cubicBezTo>
                    <a:pt x="4015" y="1125"/>
                    <a:pt x="4247" y="857"/>
                    <a:pt x="4211" y="536"/>
                  </a:cubicBezTo>
                  <a:cubicBezTo>
                    <a:pt x="4194" y="251"/>
                    <a:pt x="3908" y="1"/>
                    <a:pt x="362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42"/>
          <p:cNvGrpSpPr/>
          <p:nvPr/>
        </p:nvGrpSpPr>
        <p:grpSpPr>
          <a:xfrm rot="759028">
            <a:off x="3516328" y="3428057"/>
            <a:ext cx="825134" cy="740947"/>
            <a:chOff x="4107406" y="3873089"/>
            <a:chExt cx="295852" cy="265667"/>
          </a:xfrm>
        </p:grpSpPr>
        <p:sp>
          <p:nvSpPr>
            <p:cNvPr id="2106" name="Google Shape;2106;p42"/>
            <p:cNvSpPr/>
            <p:nvPr/>
          </p:nvSpPr>
          <p:spPr>
            <a:xfrm>
              <a:off x="4122975" y="3896921"/>
              <a:ext cx="275893" cy="237445"/>
            </a:xfrm>
            <a:custGeom>
              <a:avLst/>
              <a:gdLst/>
              <a:ahLst/>
              <a:cxnLst/>
              <a:rect l="l" t="t" r="r" b="b"/>
              <a:pathLst>
                <a:path w="10118" h="8708" extrusionOk="0">
                  <a:moveTo>
                    <a:pt x="465" y="0"/>
                  </a:moveTo>
                  <a:cubicBezTo>
                    <a:pt x="215" y="0"/>
                    <a:pt x="1" y="215"/>
                    <a:pt x="1" y="464"/>
                  </a:cubicBezTo>
                  <a:lnTo>
                    <a:pt x="1" y="8262"/>
                  </a:lnTo>
                  <a:cubicBezTo>
                    <a:pt x="1" y="8511"/>
                    <a:pt x="215" y="8708"/>
                    <a:pt x="465" y="8708"/>
                  </a:cubicBezTo>
                  <a:lnTo>
                    <a:pt x="9654" y="8708"/>
                  </a:lnTo>
                  <a:cubicBezTo>
                    <a:pt x="9904" y="8708"/>
                    <a:pt x="10118" y="8511"/>
                    <a:pt x="10118" y="8262"/>
                  </a:cubicBezTo>
                  <a:lnTo>
                    <a:pt x="10118" y="464"/>
                  </a:lnTo>
                  <a:cubicBezTo>
                    <a:pt x="10118" y="215"/>
                    <a:pt x="9904" y="0"/>
                    <a:pt x="9654"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2"/>
            <p:cNvSpPr/>
            <p:nvPr/>
          </p:nvSpPr>
          <p:spPr>
            <a:xfrm>
              <a:off x="4148770" y="3922225"/>
              <a:ext cx="225284" cy="163987"/>
            </a:xfrm>
            <a:custGeom>
              <a:avLst/>
              <a:gdLst/>
              <a:ahLst/>
              <a:cxnLst/>
              <a:rect l="l" t="t" r="r" b="b"/>
              <a:pathLst>
                <a:path w="8262" h="6014" extrusionOk="0">
                  <a:moveTo>
                    <a:pt x="179" y="0"/>
                  </a:moveTo>
                  <a:cubicBezTo>
                    <a:pt x="72" y="0"/>
                    <a:pt x="1" y="72"/>
                    <a:pt x="1" y="179"/>
                  </a:cubicBezTo>
                  <a:lnTo>
                    <a:pt x="1" y="5817"/>
                  </a:lnTo>
                  <a:cubicBezTo>
                    <a:pt x="1" y="5924"/>
                    <a:pt x="72" y="6013"/>
                    <a:pt x="179" y="6013"/>
                  </a:cubicBezTo>
                  <a:lnTo>
                    <a:pt x="8065" y="6013"/>
                  </a:lnTo>
                  <a:cubicBezTo>
                    <a:pt x="8173" y="6013"/>
                    <a:pt x="8262" y="5924"/>
                    <a:pt x="8262" y="5817"/>
                  </a:cubicBezTo>
                  <a:lnTo>
                    <a:pt x="8262" y="179"/>
                  </a:lnTo>
                  <a:cubicBezTo>
                    <a:pt x="8262" y="72"/>
                    <a:pt x="8173" y="0"/>
                    <a:pt x="8065"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2"/>
            <p:cNvSpPr/>
            <p:nvPr/>
          </p:nvSpPr>
          <p:spPr>
            <a:xfrm>
              <a:off x="4348723" y="3896921"/>
              <a:ext cx="50636" cy="237445"/>
            </a:xfrm>
            <a:custGeom>
              <a:avLst/>
              <a:gdLst/>
              <a:ahLst/>
              <a:cxnLst/>
              <a:rect l="l" t="t" r="r" b="b"/>
              <a:pathLst>
                <a:path w="1857" h="8708" extrusionOk="0">
                  <a:moveTo>
                    <a:pt x="1" y="0"/>
                  </a:moveTo>
                  <a:cubicBezTo>
                    <a:pt x="251" y="0"/>
                    <a:pt x="465" y="215"/>
                    <a:pt x="465" y="464"/>
                  </a:cubicBezTo>
                  <a:lnTo>
                    <a:pt x="465" y="8262"/>
                  </a:lnTo>
                  <a:cubicBezTo>
                    <a:pt x="465" y="8511"/>
                    <a:pt x="251" y="8708"/>
                    <a:pt x="1" y="8708"/>
                  </a:cubicBezTo>
                  <a:lnTo>
                    <a:pt x="1393" y="8708"/>
                  </a:lnTo>
                  <a:cubicBezTo>
                    <a:pt x="1660" y="8708"/>
                    <a:pt x="1857" y="8511"/>
                    <a:pt x="1857" y="8262"/>
                  </a:cubicBezTo>
                  <a:lnTo>
                    <a:pt x="1857" y="464"/>
                  </a:lnTo>
                  <a:cubicBezTo>
                    <a:pt x="1857" y="215"/>
                    <a:pt x="1660" y="0"/>
                    <a:pt x="1393"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2"/>
            <p:cNvSpPr/>
            <p:nvPr/>
          </p:nvSpPr>
          <p:spPr>
            <a:xfrm>
              <a:off x="4272347" y="3981095"/>
              <a:ext cx="18024" cy="19469"/>
            </a:xfrm>
            <a:custGeom>
              <a:avLst/>
              <a:gdLst/>
              <a:ahLst/>
              <a:cxnLst/>
              <a:rect l="l" t="t" r="r" b="b"/>
              <a:pathLst>
                <a:path w="661" h="714" extrusionOk="0">
                  <a:moveTo>
                    <a:pt x="268" y="0"/>
                  </a:moveTo>
                  <a:cubicBezTo>
                    <a:pt x="126" y="0"/>
                    <a:pt x="1" y="125"/>
                    <a:pt x="1" y="268"/>
                  </a:cubicBezTo>
                  <a:lnTo>
                    <a:pt x="1" y="428"/>
                  </a:lnTo>
                  <a:cubicBezTo>
                    <a:pt x="1" y="589"/>
                    <a:pt x="126" y="714"/>
                    <a:pt x="268" y="714"/>
                  </a:cubicBezTo>
                  <a:lnTo>
                    <a:pt x="661" y="714"/>
                  </a:lnTo>
                  <a:cubicBezTo>
                    <a:pt x="661" y="696"/>
                    <a:pt x="661" y="678"/>
                    <a:pt x="661" y="660"/>
                  </a:cubicBezTo>
                  <a:lnTo>
                    <a:pt x="661"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2"/>
            <p:cNvSpPr/>
            <p:nvPr/>
          </p:nvSpPr>
          <p:spPr>
            <a:xfrm>
              <a:off x="4334626" y="3981095"/>
              <a:ext cx="18024" cy="19469"/>
            </a:xfrm>
            <a:custGeom>
              <a:avLst/>
              <a:gdLst/>
              <a:ahLst/>
              <a:cxnLst/>
              <a:rect l="l" t="t" r="r" b="b"/>
              <a:pathLst>
                <a:path w="661" h="714" extrusionOk="0">
                  <a:moveTo>
                    <a:pt x="0" y="0"/>
                  </a:moveTo>
                  <a:lnTo>
                    <a:pt x="0" y="678"/>
                  </a:lnTo>
                  <a:cubicBezTo>
                    <a:pt x="0" y="678"/>
                    <a:pt x="0" y="696"/>
                    <a:pt x="0" y="714"/>
                  </a:cubicBezTo>
                  <a:lnTo>
                    <a:pt x="375" y="714"/>
                  </a:lnTo>
                  <a:cubicBezTo>
                    <a:pt x="536" y="714"/>
                    <a:pt x="661" y="589"/>
                    <a:pt x="661" y="428"/>
                  </a:cubicBezTo>
                  <a:lnTo>
                    <a:pt x="661" y="268"/>
                  </a:lnTo>
                  <a:cubicBezTo>
                    <a:pt x="661" y="125"/>
                    <a:pt x="536" y="0"/>
                    <a:pt x="375"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2"/>
            <p:cNvSpPr/>
            <p:nvPr/>
          </p:nvSpPr>
          <p:spPr>
            <a:xfrm>
              <a:off x="4286935" y="4005909"/>
              <a:ext cx="50636" cy="61815"/>
            </a:xfrm>
            <a:custGeom>
              <a:avLst/>
              <a:gdLst/>
              <a:ahLst/>
              <a:cxnLst/>
              <a:rect l="l" t="t" r="r" b="b"/>
              <a:pathLst>
                <a:path w="1857" h="2267" extrusionOk="0">
                  <a:moveTo>
                    <a:pt x="411" y="0"/>
                  </a:moveTo>
                  <a:lnTo>
                    <a:pt x="411" y="589"/>
                  </a:lnTo>
                  <a:cubicBezTo>
                    <a:pt x="411" y="750"/>
                    <a:pt x="340" y="892"/>
                    <a:pt x="197" y="981"/>
                  </a:cubicBezTo>
                  <a:lnTo>
                    <a:pt x="1" y="1017"/>
                  </a:lnTo>
                  <a:lnTo>
                    <a:pt x="929" y="2266"/>
                  </a:lnTo>
                  <a:lnTo>
                    <a:pt x="1857" y="1017"/>
                  </a:lnTo>
                  <a:cubicBezTo>
                    <a:pt x="1785" y="999"/>
                    <a:pt x="1696" y="981"/>
                    <a:pt x="1642" y="981"/>
                  </a:cubicBezTo>
                  <a:cubicBezTo>
                    <a:pt x="1518" y="892"/>
                    <a:pt x="1428" y="750"/>
                    <a:pt x="1428" y="589"/>
                  </a:cubicBezTo>
                  <a:lnTo>
                    <a:pt x="1428"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2"/>
            <p:cNvSpPr/>
            <p:nvPr/>
          </p:nvSpPr>
          <p:spPr>
            <a:xfrm>
              <a:off x="4250942" y="4030722"/>
              <a:ext cx="123113" cy="55489"/>
            </a:xfrm>
            <a:custGeom>
              <a:avLst/>
              <a:gdLst/>
              <a:ahLst/>
              <a:cxnLst/>
              <a:rect l="l" t="t" r="r" b="b"/>
              <a:pathLst>
                <a:path w="4515" h="2035" extrusionOk="0">
                  <a:moveTo>
                    <a:pt x="1660" y="0"/>
                  </a:moveTo>
                  <a:cubicBezTo>
                    <a:pt x="1624" y="36"/>
                    <a:pt x="1589" y="54"/>
                    <a:pt x="1535" y="71"/>
                  </a:cubicBezTo>
                  <a:lnTo>
                    <a:pt x="1267" y="125"/>
                  </a:lnTo>
                  <a:cubicBezTo>
                    <a:pt x="518" y="268"/>
                    <a:pt x="1" y="892"/>
                    <a:pt x="1" y="1642"/>
                  </a:cubicBezTo>
                  <a:lnTo>
                    <a:pt x="1" y="2034"/>
                  </a:lnTo>
                  <a:lnTo>
                    <a:pt x="4318" y="2034"/>
                  </a:lnTo>
                  <a:cubicBezTo>
                    <a:pt x="4426" y="2034"/>
                    <a:pt x="4515" y="1945"/>
                    <a:pt x="4515" y="1838"/>
                  </a:cubicBezTo>
                  <a:lnTo>
                    <a:pt x="4515" y="1642"/>
                  </a:lnTo>
                  <a:cubicBezTo>
                    <a:pt x="4515" y="892"/>
                    <a:pt x="3979" y="268"/>
                    <a:pt x="3248" y="125"/>
                  </a:cubicBezTo>
                  <a:cubicBezTo>
                    <a:pt x="3177" y="107"/>
                    <a:pt x="3034" y="71"/>
                    <a:pt x="2962" y="71"/>
                  </a:cubicBezTo>
                  <a:cubicBezTo>
                    <a:pt x="2927" y="54"/>
                    <a:pt x="2873" y="36"/>
                    <a:pt x="2838" y="0"/>
                  </a:cubicBezTo>
                  <a:lnTo>
                    <a:pt x="2249" y="821"/>
                  </a:lnTo>
                  <a:lnTo>
                    <a:pt x="1660" y="0"/>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2"/>
            <p:cNvSpPr/>
            <p:nvPr/>
          </p:nvSpPr>
          <p:spPr>
            <a:xfrm>
              <a:off x="4361375" y="4045310"/>
              <a:ext cx="12679" cy="40901"/>
            </a:xfrm>
            <a:custGeom>
              <a:avLst/>
              <a:gdLst/>
              <a:ahLst/>
              <a:cxnLst/>
              <a:rect l="l" t="t" r="r" b="b"/>
              <a:pathLst>
                <a:path w="465" h="1500" extrusionOk="0">
                  <a:moveTo>
                    <a:pt x="1" y="0"/>
                  </a:moveTo>
                  <a:lnTo>
                    <a:pt x="1" y="1499"/>
                  </a:lnTo>
                  <a:lnTo>
                    <a:pt x="268" y="1499"/>
                  </a:lnTo>
                  <a:cubicBezTo>
                    <a:pt x="376" y="1499"/>
                    <a:pt x="465" y="1410"/>
                    <a:pt x="465" y="1303"/>
                  </a:cubicBezTo>
                  <a:lnTo>
                    <a:pt x="465" y="1107"/>
                  </a:lnTo>
                  <a:cubicBezTo>
                    <a:pt x="465" y="678"/>
                    <a:pt x="286" y="286"/>
                    <a:pt x="1" y="0"/>
                  </a:cubicBezTo>
                  <a:close/>
                </a:path>
              </a:pathLst>
            </a:custGeom>
            <a:solidFill>
              <a:srgbClr val="D84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2"/>
            <p:cNvSpPr/>
            <p:nvPr/>
          </p:nvSpPr>
          <p:spPr>
            <a:xfrm>
              <a:off x="4285980" y="3946547"/>
              <a:ext cx="52572" cy="74468"/>
            </a:xfrm>
            <a:custGeom>
              <a:avLst/>
              <a:gdLst/>
              <a:ahLst/>
              <a:cxnLst/>
              <a:rect l="l" t="t" r="r" b="b"/>
              <a:pathLst>
                <a:path w="1928" h="2731" extrusionOk="0">
                  <a:moveTo>
                    <a:pt x="964" y="0"/>
                  </a:moveTo>
                  <a:cubicBezTo>
                    <a:pt x="678" y="0"/>
                    <a:pt x="446" y="125"/>
                    <a:pt x="286" y="268"/>
                  </a:cubicBezTo>
                  <a:cubicBezTo>
                    <a:pt x="143" y="393"/>
                    <a:pt x="54" y="571"/>
                    <a:pt x="0" y="750"/>
                  </a:cubicBezTo>
                  <a:lnTo>
                    <a:pt x="0" y="1785"/>
                  </a:lnTo>
                  <a:cubicBezTo>
                    <a:pt x="18" y="2052"/>
                    <a:pt x="89" y="2302"/>
                    <a:pt x="286" y="2463"/>
                  </a:cubicBezTo>
                  <a:cubicBezTo>
                    <a:pt x="446" y="2605"/>
                    <a:pt x="678" y="2730"/>
                    <a:pt x="964" y="2730"/>
                  </a:cubicBezTo>
                  <a:cubicBezTo>
                    <a:pt x="1267" y="2730"/>
                    <a:pt x="1481" y="2605"/>
                    <a:pt x="1642" y="2463"/>
                  </a:cubicBezTo>
                  <a:cubicBezTo>
                    <a:pt x="1838" y="2302"/>
                    <a:pt x="1927" y="2052"/>
                    <a:pt x="1927" y="1785"/>
                  </a:cubicBezTo>
                  <a:lnTo>
                    <a:pt x="1927" y="750"/>
                  </a:lnTo>
                  <a:cubicBezTo>
                    <a:pt x="1892" y="571"/>
                    <a:pt x="1784" y="393"/>
                    <a:pt x="1642" y="268"/>
                  </a:cubicBezTo>
                  <a:cubicBezTo>
                    <a:pt x="1481" y="125"/>
                    <a:pt x="1267" y="0"/>
                    <a:pt x="964"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2"/>
            <p:cNvSpPr/>
            <p:nvPr/>
          </p:nvSpPr>
          <p:spPr>
            <a:xfrm>
              <a:off x="4278182" y="3942648"/>
              <a:ext cx="68632" cy="38474"/>
            </a:xfrm>
            <a:custGeom>
              <a:avLst/>
              <a:gdLst/>
              <a:ahLst/>
              <a:cxnLst/>
              <a:rect l="l" t="t" r="r" b="b"/>
              <a:pathLst>
                <a:path w="2517" h="1411" extrusionOk="0">
                  <a:moveTo>
                    <a:pt x="804" y="1"/>
                  </a:moveTo>
                  <a:cubicBezTo>
                    <a:pt x="358" y="1"/>
                    <a:pt x="1" y="375"/>
                    <a:pt x="1" y="821"/>
                  </a:cubicBezTo>
                  <a:lnTo>
                    <a:pt x="1" y="1410"/>
                  </a:lnTo>
                  <a:lnTo>
                    <a:pt x="393" y="1410"/>
                  </a:lnTo>
                  <a:cubicBezTo>
                    <a:pt x="536" y="1410"/>
                    <a:pt x="625" y="1303"/>
                    <a:pt x="625" y="1178"/>
                  </a:cubicBezTo>
                  <a:lnTo>
                    <a:pt x="625" y="839"/>
                  </a:lnTo>
                  <a:cubicBezTo>
                    <a:pt x="625" y="750"/>
                    <a:pt x="714" y="661"/>
                    <a:pt x="822" y="661"/>
                  </a:cubicBezTo>
                  <a:cubicBezTo>
                    <a:pt x="893" y="661"/>
                    <a:pt x="982" y="661"/>
                    <a:pt x="1036" y="679"/>
                  </a:cubicBezTo>
                  <a:cubicBezTo>
                    <a:pt x="1107" y="696"/>
                    <a:pt x="1178" y="705"/>
                    <a:pt x="1250" y="705"/>
                  </a:cubicBezTo>
                  <a:cubicBezTo>
                    <a:pt x="1321" y="705"/>
                    <a:pt x="1392" y="696"/>
                    <a:pt x="1464" y="679"/>
                  </a:cubicBezTo>
                  <a:cubicBezTo>
                    <a:pt x="1535" y="661"/>
                    <a:pt x="1607" y="661"/>
                    <a:pt x="1696" y="661"/>
                  </a:cubicBezTo>
                  <a:cubicBezTo>
                    <a:pt x="1803" y="661"/>
                    <a:pt x="1874" y="750"/>
                    <a:pt x="1874" y="839"/>
                  </a:cubicBezTo>
                  <a:lnTo>
                    <a:pt x="1874" y="1178"/>
                  </a:lnTo>
                  <a:cubicBezTo>
                    <a:pt x="1874" y="1303"/>
                    <a:pt x="1981" y="1410"/>
                    <a:pt x="2106" y="1410"/>
                  </a:cubicBezTo>
                  <a:lnTo>
                    <a:pt x="2517" y="1410"/>
                  </a:lnTo>
                  <a:lnTo>
                    <a:pt x="2517" y="821"/>
                  </a:lnTo>
                  <a:cubicBezTo>
                    <a:pt x="2517" y="375"/>
                    <a:pt x="2160" y="1"/>
                    <a:pt x="1696"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2"/>
            <p:cNvSpPr/>
            <p:nvPr/>
          </p:nvSpPr>
          <p:spPr>
            <a:xfrm>
              <a:off x="4297651" y="3946547"/>
              <a:ext cx="40901" cy="74468"/>
            </a:xfrm>
            <a:custGeom>
              <a:avLst/>
              <a:gdLst/>
              <a:ahLst/>
              <a:cxnLst/>
              <a:rect l="l" t="t" r="r" b="b"/>
              <a:pathLst>
                <a:path w="1500" h="2731" extrusionOk="0">
                  <a:moveTo>
                    <a:pt x="554" y="0"/>
                  </a:moveTo>
                  <a:cubicBezTo>
                    <a:pt x="482" y="0"/>
                    <a:pt x="429" y="18"/>
                    <a:pt x="375" y="18"/>
                  </a:cubicBezTo>
                  <a:cubicBezTo>
                    <a:pt x="411" y="125"/>
                    <a:pt x="429" y="232"/>
                    <a:pt x="429" y="339"/>
                  </a:cubicBezTo>
                  <a:lnTo>
                    <a:pt x="429" y="1785"/>
                  </a:lnTo>
                  <a:cubicBezTo>
                    <a:pt x="411" y="2052"/>
                    <a:pt x="339" y="2302"/>
                    <a:pt x="143" y="2463"/>
                  </a:cubicBezTo>
                  <a:cubicBezTo>
                    <a:pt x="90" y="2498"/>
                    <a:pt x="54" y="2534"/>
                    <a:pt x="0" y="2570"/>
                  </a:cubicBezTo>
                  <a:cubicBezTo>
                    <a:pt x="143" y="2659"/>
                    <a:pt x="322" y="2730"/>
                    <a:pt x="554" y="2730"/>
                  </a:cubicBezTo>
                  <a:cubicBezTo>
                    <a:pt x="839" y="2730"/>
                    <a:pt x="1053" y="2605"/>
                    <a:pt x="1214" y="2463"/>
                  </a:cubicBezTo>
                  <a:cubicBezTo>
                    <a:pt x="1410" y="2302"/>
                    <a:pt x="1499" y="2052"/>
                    <a:pt x="1499" y="1785"/>
                  </a:cubicBezTo>
                  <a:lnTo>
                    <a:pt x="1499" y="750"/>
                  </a:lnTo>
                  <a:cubicBezTo>
                    <a:pt x="1464" y="571"/>
                    <a:pt x="1356" y="393"/>
                    <a:pt x="1214" y="268"/>
                  </a:cubicBezTo>
                  <a:cubicBezTo>
                    <a:pt x="1053" y="125"/>
                    <a:pt x="839" y="0"/>
                    <a:pt x="554"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2"/>
            <p:cNvSpPr/>
            <p:nvPr/>
          </p:nvSpPr>
          <p:spPr>
            <a:xfrm>
              <a:off x="4305422" y="3942648"/>
              <a:ext cx="41392" cy="38474"/>
            </a:xfrm>
            <a:custGeom>
              <a:avLst/>
              <a:gdLst/>
              <a:ahLst/>
              <a:cxnLst/>
              <a:rect l="l" t="t" r="r" b="b"/>
              <a:pathLst>
                <a:path w="1518" h="1411" extrusionOk="0">
                  <a:moveTo>
                    <a:pt x="1" y="1"/>
                  </a:moveTo>
                  <a:cubicBezTo>
                    <a:pt x="90" y="143"/>
                    <a:pt x="144" y="322"/>
                    <a:pt x="144" y="482"/>
                  </a:cubicBezTo>
                  <a:lnTo>
                    <a:pt x="144" y="696"/>
                  </a:lnTo>
                  <a:cubicBezTo>
                    <a:pt x="251" y="696"/>
                    <a:pt x="358" y="696"/>
                    <a:pt x="483" y="679"/>
                  </a:cubicBezTo>
                  <a:cubicBezTo>
                    <a:pt x="536" y="661"/>
                    <a:pt x="608" y="643"/>
                    <a:pt x="697" y="643"/>
                  </a:cubicBezTo>
                  <a:cubicBezTo>
                    <a:pt x="804" y="643"/>
                    <a:pt x="875" y="732"/>
                    <a:pt x="875" y="839"/>
                  </a:cubicBezTo>
                  <a:lnTo>
                    <a:pt x="875" y="1178"/>
                  </a:lnTo>
                  <a:cubicBezTo>
                    <a:pt x="875" y="1303"/>
                    <a:pt x="982" y="1410"/>
                    <a:pt x="1107" y="1410"/>
                  </a:cubicBezTo>
                  <a:lnTo>
                    <a:pt x="1518" y="1410"/>
                  </a:lnTo>
                  <a:lnTo>
                    <a:pt x="1518" y="821"/>
                  </a:lnTo>
                  <a:cubicBezTo>
                    <a:pt x="1518" y="375"/>
                    <a:pt x="1161" y="1"/>
                    <a:pt x="715"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2"/>
            <p:cNvSpPr/>
            <p:nvPr/>
          </p:nvSpPr>
          <p:spPr>
            <a:xfrm>
              <a:off x="4300569" y="4061862"/>
              <a:ext cx="23368" cy="24350"/>
            </a:xfrm>
            <a:custGeom>
              <a:avLst/>
              <a:gdLst/>
              <a:ahLst/>
              <a:cxnLst/>
              <a:rect l="l" t="t" r="r" b="b"/>
              <a:pathLst>
                <a:path w="857" h="893" extrusionOk="0">
                  <a:moveTo>
                    <a:pt x="215" y="0"/>
                  </a:moveTo>
                  <a:lnTo>
                    <a:pt x="1" y="892"/>
                  </a:lnTo>
                  <a:lnTo>
                    <a:pt x="857" y="892"/>
                  </a:lnTo>
                  <a:lnTo>
                    <a:pt x="643" y="0"/>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2"/>
            <p:cNvSpPr/>
            <p:nvPr/>
          </p:nvSpPr>
          <p:spPr>
            <a:xfrm>
              <a:off x="4283063" y="4027968"/>
              <a:ext cx="29203" cy="21841"/>
            </a:xfrm>
            <a:custGeom>
              <a:avLst/>
              <a:gdLst/>
              <a:ahLst/>
              <a:cxnLst/>
              <a:rect l="l" t="t" r="r" b="b"/>
              <a:pathLst>
                <a:path w="1071" h="801" extrusionOk="0">
                  <a:moveTo>
                    <a:pt x="348" y="0"/>
                  </a:moveTo>
                  <a:cubicBezTo>
                    <a:pt x="333" y="0"/>
                    <a:pt x="318" y="5"/>
                    <a:pt x="303" y="12"/>
                  </a:cubicBezTo>
                  <a:lnTo>
                    <a:pt x="89" y="83"/>
                  </a:lnTo>
                  <a:cubicBezTo>
                    <a:pt x="36" y="119"/>
                    <a:pt x="0" y="172"/>
                    <a:pt x="36" y="226"/>
                  </a:cubicBezTo>
                  <a:lnTo>
                    <a:pt x="232" y="672"/>
                  </a:lnTo>
                  <a:cubicBezTo>
                    <a:pt x="258" y="750"/>
                    <a:pt x="332" y="800"/>
                    <a:pt x="412" y="800"/>
                  </a:cubicBezTo>
                  <a:cubicBezTo>
                    <a:pt x="441" y="800"/>
                    <a:pt x="471" y="793"/>
                    <a:pt x="500" y="779"/>
                  </a:cubicBezTo>
                  <a:lnTo>
                    <a:pt x="1071" y="529"/>
                  </a:lnTo>
                  <a:lnTo>
                    <a:pt x="411" y="30"/>
                  </a:lnTo>
                  <a:cubicBezTo>
                    <a:pt x="390" y="9"/>
                    <a:pt x="369" y="0"/>
                    <a:pt x="348" y="0"/>
                  </a:cubicBezTo>
                  <a:close/>
                </a:path>
              </a:pathLst>
            </a:custGeom>
            <a:solidFill>
              <a:srgbClr val="D84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2"/>
            <p:cNvSpPr/>
            <p:nvPr/>
          </p:nvSpPr>
          <p:spPr>
            <a:xfrm>
              <a:off x="4312239" y="4027968"/>
              <a:ext cx="29231" cy="21841"/>
            </a:xfrm>
            <a:custGeom>
              <a:avLst/>
              <a:gdLst/>
              <a:ahLst/>
              <a:cxnLst/>
              <a:rect l="l" t="t" r="r" b="b"/>
              <a:pathLst>
                <a:path w="1072" h="801" extrusionOk="0">
                  <a:moveTo>
                    <a:pt x="724" y="0"/>
                  </a:moveTo>
                  <a:cubicBezTo>
                    <a:pt x="703" y="0"/>
                    <a:pt x="682" y="9"/>
                    <a:pt x="661" y="30"/>
                  </a:cubicBezTo>
                  <a:lnTo>
                    <a:pt x="1" y="529"/>
                  </a:lnTo>
                  <a:lnTo>
                    <a:pt x="572" y="779"/>
                  </a:lnTo>
                  <a:cubicBezTo>
                    <a:pt x="600" y="793"/>
                    <a:pt x="630" y="800"/>
                    <a:pt x="660" y="800"/>
                  </a:cubicBezTo>
                  <a:cubicBezTo>
                    <a:pt x="741" y="800"/>
                    <a:pt x="818" y="750"/>
                    <a:pt x="857" y="672"/>
                  </a:cubicBezTo>
                  <a:lnTo>
                    <a:pt x="1053" y="226"/>
                  </a:lnTo>
                  <a:cubicBezTo>
                    <a:pt x="1071" y="172"/>
                    <a:pt x="1053" y="119"/>
                    <a:pt x="982" y="83"/>
                  </a:cubicBezTo>
                  <a:lnTo>
                    <a:pt x="768" y="12"/>
                  </a:lnTo>
                  <a:cubicBezTo>
                    <a:pt x="753" y="5"/>
                    <a:pt x="738" y="0"/>
                    <a:pt x="724" y="0"/>
                  </a:cubicBezTo>
                  <a:close/>
                </a:path>
              </a:pathLst>
            </a:custGeom>
            <a:solidFill>
              <a:srgbClr val="D84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2"/>
            <p:cNvSpPr/>
            <p:nvPr/>
          </p:nvSpPr>
          <p:spPr>
            <a:xfrm>
              <a:off x="4298142" y="4042883"/>
              <a:ext cx="28249" cy="19005"/>
            </a:xfrm>
            <a:custGeom>
              <a:avLst/>
              <a:gdLst/>
              <a:ahLst/>
              <a:cxnLst/>
              <a:rect l="l" t="t" r="r" b="b"/>
              <a:pathLst>
                <a:path w="1036" h="697" extrusionOk="0">
                  <a:moveTo>
                    <a:pt x="518" y="0"/>
                  </a:moveTo>
                  <a:lnTo>
                    <a:pt x="0" y="214"/>
                  </a:lnTo>
                  <a:lnTo>
                    <a:pt x="304" y="696"/>
                  </a:lnTo>
                  <a:lnTo>
                    <a:pt x="732" y="696"/>
                  </a:lnTo>
                  <a:lnTo>
                    <a:pt x="1035" y="214"/>
                  </a:lnTo>
                  <a:lnTo>
                    <a:pt x="518" y="0"/>
                  </a:ln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2"/>
            <p:cNvSpPr/>
            <p:nvPr/>
          </p:nvSpPr>
          <p:spPr>
            <a:xfrm>
              <a:off x="4111796" y="3876961"/>
              <a:ext cx="124585" cy="119350"/>
            </a:xfrm>
            <a:custGeom>
              <a:avLst/>
              <a:gdLst/>
              <a:ahLst/>
              <a:cxnLst/>
              <a:rect l="l" t="t" r="r" b="b"/>
              <a:pathLst>
                <a:path w="4569" h="4377" extrusionOk="0">
                  <a:moveTo>
                    <a:pt x="482" y="1"/>
                  </a:moveTo>
                  <a:cubicBezTo>
                    <a:pt x="215" y="1"/>
                    <a:pt x="1" y="215"/>
                    <a:pt x="1" y="483"/>
                  </a:cubicBezTo>
                  <a:lnTo>
                    <a:pt x="1" y="2891"/>
                  </a:lnTo>
                  <a:cubicBezTo>
                    <a:pt x="1" y="3177"/>
                    <a:pt x="215" y="3391"/>
                    <a:pt x="482" y="3391"/>
                  </a:cubicBezTo>
                  <a:lnTo>
                    <a:pt x="2838" y="3391"/>
                  </a:lnTo>
                  <a:cubicBezTo>
                    <a:pt x="2891" y="3391"/>
                    <a:pt x="2945" y="3409"/>
                    <a:pt x="2980" y="3444"/>
                  </a:cubicBezTo>
                  <a:lnTo>
                    <a:pt x="3676" y="4319"/>
                  </a:lnTo>
                  <a:cubicBezTo>
                    <a:pt x="3709" y="4359"/>
                    <a:pt x="3750" y="4376"/>
                    <a:pt x="3788" y="4376"/>
                  </a:cubicBezTo>
                  <a:cubicBezTo>
                    <a:pt x="3852" y="4376"/>
                    <a:pt x="3908" y="4326"/>
                    <a:pt x="3908" y="4247"/>
                  </a:cubicBezTo>
                  <a:lnTo>
                    <a:pt x="3908" y="3552"/>
                  </a:lnTo>
                  <a:cubicBezTo>
                    <a:pt x="3908" y="3462"/>
                    <a:pt x="3997" y="3391"/>
                    <a:pt x="4087" y="3391"/>
                  </a:cubicBezTo>
                  <a:cubicBezTo>
                    <a:pt x="4354" y="3391"/>
                    <a:pt x="4568" y="3159"/>
                    <a:pt x="4568" y="2891"/>
                  </a:cubicBezTo>
                  <a:lnTo>
                    <a:pt x="4568" y="483"/>
                  </a:lnTo>
                  <a:cubicBezTo>
                    <a:pt x="4568" y="215"/>
                    <a:pt x="4354" y="1"/>
                    <a:pt x="4087"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2"/>
            <p:cNvSpPr/>
            <p:nvPr/>
          </p:nvSpPr>
          <p:spPr>
            <a:xfrm>
              <a:off x="4185254" y="3876961"/>
              <a:ext cx="51127" cy="119350"/>
            </a:xfrm>
            <a:custGeom>
              <a:avLst/>
              <a:gdLst/>
              <a:ahLst/>
              <a:cxnLst/>
              <a:rect l="l" t="t" r="r" b="b"/>
              <a:pathLst>
                <a:path w="1875" h="4377" extrusionOk="0">
                  <a:moveTo>
                    <a:pt x="1" y="1"/>
                  </a:moveTo>
                  <a:cubicBezTo>
                    <a:pt x="286" y="1"/>
                    <a:pt x="500" y="215"/>
                    <a:pt x="500" y="483"/>
                  </a:cubicBezTo>
                  <a:lnTo>
                    <a:pt x="500" y="2891"/>
                  </a:lnTo>
                  <a:cubicBezTo>
                    <a:pt x="500" y="3177"/>
                    <a:pt x="286" y="3391"/>
                    <a:pt x="1" y="3391"/>
                  </a:cubicBezTo>
                  <a:lnTo>
                    <a:pt x="161" y="3391"/>
                  </a:lnTo>
                  <a:cubicBezTo>
                    <a:pt x="197" y="3391"/>
                    <a:pt x="251" y="3409"/>
                    <a:pt x="286" y="3444"/>
                  </a:cubicBezTo>
                  <a:lnTo>
                    <a:pt x="982" y="4319"/>
                  </a:lnTo>
                  <a:cubicBezTo>
                    <a:pt x="1015" y="4359"/>
                    <a:pt x="1056" y="4376"/>
                    <a:pt x="1094" y="4376"/>
                  </a:cubicBezTo>
                  <a:cubicBezTo>
                    <a:pt x="1158" y="4376"/>
                    <a:pt x="1214" y="4326"/>
                    <a:pt x="1214" y="4247"/>
                  </a:cubicBezTo>
                  <a:lnTo>
                    <a:pt x="1214" y="3552"/>
                  </a:lnTo>
                  <a:cubicBezTo>
                    <a:pt x="1214" y="3462"/>
                    <a:pt x="1303" y="3391"/>
                    <a:pt x="1393" y="3391"/>
                  </a:cubicBezTo>
                  <a:cubicBezTo>
                    <a:pt x="1660" y="3391"/>
                    <a:pt x="1874" y="3159"/>
                    <a:pt x="1874" y="2891"/>
                  </a:cubicBezTo>
                  <a:lnTo>
                    <a:pt x="1874" y="483"/>
                  </a:lnTo>
                  <a:cubicBezTo>
                    <a:pt x="1874" y="215"/>
                    <a:pt x="1660" y="1"/>
                    <a:pt x="1393"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2"/>
            <p:cNvSpPr/>
            <p:nvPr/>
          </p:nvSpPr>
          <p:spPr>
            <a:xfrm>
              <a:off x="4148280" y="3918326"/>
              <a:ext cx="52572" cy="26286"/>
            </a:xfrm>
            <a:custGeom>
              <a:avLst/>
              <a:gdLst/>
              <a:ahLst/>
              <a:cxnLst/>
              <a:rect l="l" t="t" r="r" b="b"/>
              <a:pathLst>
                <a:path w="1928" h="964" extrusionOk="0">
                  <a:moveTo>
                    <a:pt x="1" y="0"/>
                  </a:moveTo>
                  <a:lnTo>
                    <a:pt x="1" y="750"/>
                  </a:lnTo>
                  <a:cubicBezTo>
                    <a:pt x="1" y="875"/>
                    <a:pt x="90" y="964"/>
                    <a:pt x="197" y="964"/>
                  </a:cubicBezTo>
                  <a:lnTo>
                    <a:pt x="1714" y="964"/>
                  </a:lnTo>
                  <a:cubicBezTo>
                    <a:pt x="1821" y="964"/>
                    <a:pt x="1928" y="875"/>
                    <a:pt x="1928" y="750"/>
                  </a:cubicBezTo>
                  <a:lnTo>
                    <a:pt x="1928" y="0"/>
                  </a:lnTo>
                  <a:close/>
                </a:path>
              </a:pathLst>
            </a:custGeom>
            <a:solidFill>
              <a:srgbClr val="B2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2"/>
            <p:cNvSpPr/>
            <p:nvPr/>
          </p:nvSpPr>
          <p:spPr>
            <a:xfrm>
              <a:off x="4132219" y="3902510"/>
              <a:ext cx="83711" cy="25332"/>
            </a:xfrm>
            <a:custGeom>
              <a:avLst/>
              <a:gdLst/>
              <a:ahLst/>
              <a:cxnLst/>
              <a:rect l="l" t="t" r="r" b="b"/>
              <a:pathLst>
                <a:path w="3070" h="929" extrusionOk="0">
                  <a:moveTo>
                    <a:pt x="1544" y="1"/>
                  </a:moveTo>
                  <a:cubicBezTo>
                    <a:pt x="1486" y="1"/>
                    <a:pt x="1428" y="10"/>
                    <a:pt x="1375" y="27"/>
                  </a:cubicBezTo>
                  <a:lnTo>
                    <a:pt x="54" y="420"/>
                  </a:lnTo>
                  <a:cubicBezTo>
                    <a:pt x="1" y="438"/>
                    <a:pt x="1" y="491"/>
                    <a:pt x="54" y="509"/>
                  </a:cubicBezTo>
                  <a:lnTo>
                    <a:pt x="1375" y="902"/>
                  </a:lnTo>
                  <a:cubicBezTo>
                    <a:pt x="1428" y="919"/>
                    <a:pt x="1486" y="928"/>
                    <a:pt x="1544" y="928"/>
                  </a:cubicBezTo>
                  <a:cubicBezTo>
                    <a:pt x="1602" y="928"/>
                    <a:pt x="1660" y="919"/>
                    <a:pt x="1714" y="902"/>
                  </a:cubicBezTo>
                  <a:lnTo>
                    <a:pt x="3034" y="509"/>
                  </a:lnTo>
                  <a:cubicBezTo>
                    <a:pt x="3070" y="491"/>
                    <a:pt x="3070" y="438"/>
                    <a:pt x="3034" y="420"/>
                  </a:cubicBezTo>
                  <a:lnTo>
                    <a:pt x="1714" y="27"/>
                  </a:lnTo>
                  <a:cubicBezTo>
                    <a:pt x="1660" y="10"/>
                    <a:pt x="1602" y="1"/>
                    <a:pt x="1544"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2"/>
            <p:cNvSpPr/>
            <p:nvPr/>
          </p:nvSpPr>
          <p:spPr>
            <a:xfrm>
              <a:off x="4143917" y="4100772"/>
              <a:ext cx="235019" cy="19496"/>
            </a:xfrm>
            <a:custGeom>
              <a:avLst/>
              <a:gdLst/>
              <a:ahLst/>
              <a:cxnLst/>
              <a:rect l="l" t="t" r="r" b="b"/>
              <a:pathLst>
                <a:path w="8619" h="715" extrusionOk="0">
                  <a:moveTo>
                    <a:pt x="1213" y="0"/>
                  </a:moveTo>
                  <a:cubicBezTo>
                    <a:pt x="1124" y="0"/>
                    <a:pt x="1035" y="72"/>
                    <a:pt x="1035" y="161"/>
                  </a:cubicBezTo>
                  <a:lnTo>
                    <a:pt x="1035" y="197"/>
                  </a:lnTo>
                  <a:lnTo>
                    <a:pt x="179" y="197"/>
                  </a:lnTo>
                  <a:cubicBezTo>
                    <a:pt x="107" y="197"/>
                    <a:pt x="36" y="250"/>
                    <a:pt x="18" y="339"/>
                  </a:cubicBezTo>
                  <a:cubicBezTo>
                    <a:pt x="0" y="429"/>
                    <a:pt x="89" y="518"/>
                    <a:pt x="179" y="518"/>
                  </a:cubicBezTo>
                  <a:lnTo>
                    <a:pt x="1035" y="518"/>
                  </a:lnTo>
                  <a:lnTo>
                    <a:pt x="1035" y="554"/>
                  </a:lnTo>
                  <a:cubicBezTo>
                    <a:pt x="1035" y="643"/>
                    <a:pt x="1124" y="714"/>
                    <a:pt x="1213" y="714"/>
                  </a:cubicBezTo>
                  <a:cubicBezTo>
                    <a:pt x="1303" y="696"/>
                    <a:pt x="1356" y="625"/>
                    <a:pt x="1356" y="554"/>
                  </a:cubicBezTo>
                  <a:lnTo>
                    <a:pt x="1356" y="518"/>
                  </a:lnTo>
                  <a:lnTo>
                    <a:pt x="8440" y="518"/>
                  </a:lnTo>
                  <a:cubicBezTo>
                    <a:pt x="8511" y="518"/>
                    <a:pt x="8600" y="464"/>
                    <a:pt x="8600" y="375"/>
                  </a:cubicBezTo>
                  <a:cubicBezTo>
                    <a:pt x="8618" y="286"/>
                    <a:pt x="8547" y="197"/>
                    <a:pt x="8440" y="197"/>
                  </a:cubicBezTo>
                  <a:lnTo>
                    <a:pt x="1356" y="197"/>
                  </a:lnTo>
                  <a:lnTo>
                    <a:pt x="1356" y="179"/>
                  </a:lnTo>
                  <a:cubicBezTo>
                    <a:pt x="1356" y="90"/>
                    <a:pt x="1303" y="18"/>
                    <a:pt x="121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2"/>
            <p:cNvSpPr/>
            <p:nvPr/>
          </p:nvSpPr>
          <p:spPr>
            <a:xfrm>
              <a:off x="4107406" y="3873089"/>
              <a:ext cx="270548" cy="216995"/>
            </a:xfrm>
            <a:custGeom>
              <a:avLst/>
              <a:gdLst/>
              <a:ahLst/>
              <a:cxnLst/>
              <a:rect l="l" t="t" r="r" b="b"/>
              <a:pathLst>
                <a:path w="9922" h="7958" extrusionOk="0">
                  <a:moveTo>
                    <a:pt x="7959" y="2712"/>
                  </a:moveTo>
                  <a:cubicBezTo>
                    <a:pt x="8316" y="2712"/>
                    <a:pt x="8601" y="2998"/>
                    <a:pt x="8601" y="3355"/>
                  </a:cubicBezTo>
                  <a:lnTo>
                    <a:pt x="8601" y="3783"/>
                  </a:lnTo>
                  <a:lnTo>
                    <a:pt x="8351" y="3783"/>
                  </a:lnTo>
                  <a:cubicBezTo>
                    <a:pt x="8316" y="3783"/>
                    <a:pt x="8298" y="3747"/>
                    <a:pt x="8298" y="3711"/>
                  </a:cubicBezTo>
                  <a:lnTo>
                    <a:pt x="8298" y="3390"/>
                  </a:lnTo>
                  <a:cubicBezTo>
                    <a:pt x="8298" y="3194"/>
                    <a:pt x="8137" y="3051"/>
                    <a:pt x="7941" y="3051"/>
                  </a:cubicBezTo>
                  <a:cubicBezTo>
                    <a:pt x="7852" y="3051"/>
                    <a:pt x="7780" y="3051"/>
                    <a:pt x="7691" y="3069"/>
                  </a:cubicBezTo>
                  <a:cubicBezTo>
                    <a:pt x="7629" y="3087"/>
                    <a:pt x="7566" y="3096"/>
                    <a:pt x="7504" y="3096"/>
                  </a:cubicBezTo>
                  <a:cubicBezTo>
                    <a:pt x="7441" y="3096"/>
                    <a:pt x="7379" y="3087"/>
                    <a:pt x="7316" y="3069"/>
                  </a:cubicBezTo>
                  <a:cubicBezTo>
                    <a:pt x="7245" y="3051"/>
                    <a:pt x="7156" y="3051"/>
                    <a:pt x="7067" y="3051"/>
                  </a:cubicBezTo>
                  <a:cubicBezTo>
                    <a:pt x="6870" y="3051"/>
                    <a:pt x="6728" y="3194"/>
                    <a:pt x="6728" y="3390"/>
                  </a:cubicBezTo>
                  <a:lnTo>
                    <a:pt x="6728" y="3711"/>
                  </a:lnTo>
                  <a:cubicBezTo>
                    <a:pt x="6728" y="3747"/>
                    <a:pt x="6692" y="3783"/>
                    <a:pt x="6656" y="3783"/>
                  </a:cubicBezTo>
                  <a:lnTo>
                    <a:pt x="6406" y="3783"/>
                  </a:lnTo>
                  <a:lnTo>
                    <a:pt x="6406" y="3355"/>
                  </a:lnTo>
                  <a:cubicBezTo>
                    <a:pt x="6406" y="2998"/>
                    <a:pt x="6692" y="2712"/>
                    <a:pt x="7049" y="2712"/>
                  </a:cubicBezTo>
                  <a:close/>
                  <a:moveTo>
                    <a:pt x="4248" y="303"/>
                  </a:moveTo>
                  <a:cubicBezTo>
                    <a:pt x="4426" y="303"/>
                    <a:pt x="4587" y="464"/>
                    <a:pt x="4587" y="642"/>
                  </a:cubicBezTo>
                  <a:lnTo>
                    <a:pt x="4587" y="3051"/>
                  </a:lnTo>
                  <a:cubicBezTo>
                    <a:pt x="4587" y="3247"/>
                    <a:pt x="4426" y="3372"/>
                    <a:pt x="4248" y="3390"/>
                  </a:cubicBezTo>
                  <a:cubicBezTo>
                    <a:pt x="4069" y="3390"/>
                    <a:pt x="3926" y="3533"/>
                    <a:pt x="3926" y="3711"/>
                  </a:cubicBezTo>
                  <a:lnTo>
                    <a:pt x="3926" y="4318"/>
                  </a:lnTo>
                  <a:lnTo>
                    <a:pt x="3266" y="3497"/>
                  </a:lnTo>
                  <a:cubicBezTo>
                    <a:pt x="3213" y="3426"/>
                    <a:pt x="3106" y="3390"/>
                    <a:pt x="3016" y="3390"/>
                  </a:cubicBezTo>
                  <a:lnTo>
                    <a:pt x="661" y="3390"/>
                  </a:lnTo>
                  <a:cubicBezTo>
                    <a:pt x="483" y="3390"/>
                    <a:pt x="322" y="3230"/>
                    <a:pt x="322" y="3051"/>
                  </a:cubicBezTo>
                  <a:lnTo>
                    <a:pt x="322" y="642"/>
                  </a:lnTo>
                  <a:cubicBezTo>
                    <a:pt x="322" y="464"/>
                    <a:pt x="483" y="303"/>
                    <a:pt x="661" y="303"/>
                  </a:cubicBezTo>
                  <a:close/>
                  <a:moveTo>
                    <a:pt x="6389" y="4086"/>
                  </a:moveTo>
                  <a:cubicBezTo>
                    <a:pt x="6389" y="4586"/>
                    <a:pt x="6389" y="4461"/>
                    <a:pt x="6389" y="4496"/>
                  </a:cubicBezTo>
                  <a:lnTo>
                    <a:pt x="6335" y="4496"/>
                  </a:lnTo>
                  <a:cubicBezTo>
                    <a:pt x="6264" y="4496"/>
                    <a:pt x="6210" y="4443"/>
                    <a:pt x="6210" y="4389"/>
                  </a:cubicBezTo>
                  <a:lnTo>
                    <a:pt x="6210" y="4211"/>
                  </a:lnTo>
                  <a:cubicBezTo>
                    <a:pt x="6210" y="4157"/>
                    <a:pt x="6246" y="4122"/>
                    <a:pt x="6299" y="4104"/>
                  </a:cubicBezTo>
                  <a:cubicBezTo>
                    <a:pt x="6317" y="4095"/>
                    <a:pt x="6331" y="4095"/>
                    <a:pt x="6344" y="4095"/>
                  </a:cubicBezTo>
                  <a:cubicBezTo>
                    <a:pt x="6357" y="4095"/>
                    <a:pt x="6371" y="4095"/>
                    <a:pt x="6389" y="4086"/>
                  </a:cubicBezTo>
                  <a:close/>
                  <a:moveTo>
                    <a:pt x="8637" y="4086"/>
                  </a:moveTo>
                  <a:cubicBezTo>
                    <a:pt x="8690" y="4086"/>
                    <a:pt x="8708" y="4086"/>
                    <a:pt x="8726" y="4104"/>
                  </a:cubicBezTo>
                  <a:cubicBezTo>
                    <a:pt x="8780" y="4122"/>
                    <a:pt x="8815" y="4157"/>
                    <a:pt x="8815" y="4211"/>
                  </a:cubicBezTo>
                  <a:lnTo>
                    <a:pt x="8815" y="4389"/>
                  </a:lnTo>
                  <a:cubicBezTo>
                    <a:pt x="8815" y="4443"/>
                    <a:pt x="8762" y="4496"/>
                    <a:pt x="8690" y="4496"/>
                  </a:cubicBezTo>
                  <a:lnTo>
                    <a:pt x="8637" y="4496"/>
                  </a:lnTo>
                  <a:cubicBezTo>
                    <a:pt x="8637" y="4461"/>
                    <a:pt x="8637" y="4586"/>
                    <a:pt x="8637" y="4086"/>
                  </a:cubicBezTo>
                  <a:close/>
                  <a:moveTo>
                    <a:pt x="7941" y="3355"/>
                  </a:moveTo>
                  <a:cubicBezTo>
                    <a:pt x="7959" y="3355"/>
                    <a:pt x="7977" y="3372"/>
                    <a:pt x="7977" y="3390"/>
                  </a:cubicBezTo>
                  <a:lnTo>
                    <a:pt x="7977" y="3729"/>
                  </a:lnTo>
                  <a:cubicBezTo>
                    <a:pt x="7977" y="3925"/>
                    <a:pt x="8119" y="4086"/>
                    <a:pt x="8316" y="4104"/>
                  </a:cubicBezTo>
                  <a:cubicBezTo>
                    <a:pt x="8316" y="4407"/>
                    <a:pt x="8333" y="4496"/>
                    <a:pt x="8298" y="4639"/>
                  </a:cubicBezTo>
                  <a:cubicBezTo>
                    <a:pt x="8280" y="4782"/>
                    <a:pt x="8209" y="4943"/>
                    <a:pt x="8084" y="5050"/>
                  </a:cubicBezTo>
                  <a:cubicBezTo>
                    <a:pt x="7914" y="5201"/>
                    <a:pt x="7713" y="5277"/>
                    <a:pt x="7511" y="5277"/>
                  </a:cubicBezTo>
                  <a:cubicBezTo>
                    <a:pt x="7308" y="5277"/>
                    <a:pt x="7102" y="5201"/>
                    <a:pt x="6924" y="5050"/>
                  </a:cubicBezTo>
                  <a:cubicBezTo>
                    <a:pt x="6799" y="4943"/>
                    <a:pt x="6745" y="4782"/>
                    <a:pt x="6710" y="4639"/>
                  </a:cubicBezTo>
                  <a:cubicBezTo>
                    <a:pt x="6692" y="4514"/>
                    <a:pt x="6710" y="4443"/>
                    <a:pt x="6692" y="4104"/>
                  </a:cubicBezTo>
                  <a:cubicBezTo>
                    <a:pt x="6888" y="4086"/>
                    <a:pt x="7049" y="3925"/>
                    <a:pt x="7049" y="3729"/>
                  </a:cubicBezTo>
                  <a:lnTo>
                    <a:pt x="7049" y="3390"/>
                  </a:lnTo>
                  <a:cubicBezTo>
                    <a:pt x="7049" y="3372"/>
                    <a:pt x="7049" y="3355"/>
                    <a:pt x="7067" y="3355"/>
                  </a:cubicBezTo>
                  <a:cubicBezTo>
                    <a:pt x="7138" y="3355"/>
                    <a:pt x="7192" y="3372"/>
                    <a:pt x="7245" y="3372"/>
                  </a:cubicBezTo>
                  <a:cubicBezTo>
                    <a:pt x="7355" y="3394"/>
                    <a:pt x="7459" y="3410"/>
                    <a:pt x="7564" y="3410"/>
                  </a:cubicBezTo>
                  <a:cubicBezTo>
                    <a:pt x="7629" y="3410"/>
                    <a:pt x="7694" y="3404"/>
                    <a:pt x="7763" y="3390"/>
                  </a:cubicBezTo>
                  <a:cubicBezTo>
                    <a:pt x="7816" y="3372"/>
                    <a:pt x="7887" y="3355"/>
                    <a:pt x="7941" y="3355"/>
                  </a:cubicBezTo>
                  <a:close/>
                  <a:moveTo>
                    <a:pt x="7870" y="5531"/>
                  </a:moveTo>
                  <a:cubicBezTo>
                    <a:pt x="7870" y="5585"/>
                    <a:pt x="7887" y="5656"/>
                    <a:pt x="7923" y="5710"/>
                  </a:cubicBezTo>
                  <a:lnTo>
                    <a:pt x="7513" y="6013"/>
                  </a:lnTo>
                  <a:lnTo>
                    <a:pt x="7120" y="5710"/>
                  </a:lnTo>
                  <a:cubicBezTo>
                    <a:pt x="7138" y="5656"/>
                    <a:pt x="7156" y="5585"/>
                    <a:pt x="7174" y="5531"/>
                  </a:cubicBezTo>
                  <a:cubicBezTo>
                    <a:pt x="7281" y="5567"/>
                    <a:pt x="7392" y="5585"/>
                    <a:pt x="7508" y="5585"/>
                  </a:cubicBezTo>
                  <a:cubicBezTo>
                    <a:pt x="7624" y="5585"/>
                    <a:pt x="7745" y="5567"/>
                    <a:pt x="7870" y="5531"/>
                  </a:cubicBezTo>
                  <a:close/>
                  <a:moveTo>
                    <a:pt x="6781" y="5852"/>
                  </a:moveTo>
                  <a:lnTo>
                    <a:pt x="7209" y="6174"/>
                  </a:lnTo>
                  <a:lnTo>
                    <a:pt x="6888" y="6316"/>
                  </a:lnTo>
                  <a:cubicBezTo>
                    <a:pt x="6878" y="6322"/>
                    <a:pt x="6869" y="6324"/>
                    <a:pt x="6861" y="6324"/>
                  </a:cubicBezTo>
                  <a:cubicBezTo>
                    <a:pt x="6842" y="6324"/>
                    <a:pt x="6829" y="6311"/>
                    <a:pt x="6817" y="6299"/>
                  </a:cubicBezTo>
                  <a:lnTo>
                    <a:pt x="6638" y="5906"/>
                  </a:lnTo>
                  <a:lnTo>
                    <a:pt x="6781" y="5852"/>
                  </a:lnTo>
                  <a:close/>
                  <a:moveTo>
                    <a:pt x="8262" y="5852"/>
                  </a:moveTo>
                  <a:lnTo>
                    <a:pt x="8387" y="5906"/>
                  </a:lnTo>
                  <a:lnTo>
                    <a:pt x="8226" y="6299"/>
                  </a:lnTo>
                  <a:cubicBezTo>
                    <a:pt x="8214" y="6311"/>
                    <a:pt x="8192" y="6324"/>
                    <a:pt x="8174" y="6324"/>
                  </a:cubicBezTo>
                  <a:cubicBezTo>
                    <a:pt x="8167" y="6324"/>
                    <a:pt x="8160" y="6322"/>
                    <a:pt x="8155" y="6316"/>
                  </a:cubicBezTo>
                  <a:lnTo>
                    <a:pt x="7834" y="6174"/>
                  </a:lnTo>
                  <a:lnTo>
                    <a:pt x="8262" y="5852"/>
                  </a:lnTo>
                  <a:close/>
                  <a:moveTo>
                    <a:pt x="7513" y="6388"/>
                  </a:moveTo>
                  <a:lnTo>
                    <a:pt x="7798" y="6513"/>
                  </a:lnTo>
                  <a:lnTo>
                    <a:pt x="7655" y="6745"/>
                  </a:lnTo>
                  <a:lnTo>
                    <a:pt x="7388" y="6745"/>
                  </a:lnTo>
                  <a:lnTo>
                    <a:pt x="7227" y="6513"/>
                  </a:lnTo>
                  <a:lnTo>
                    <a:pt x="7513" y="6388"/>
                  </a:lnTo>
                  <a:close/>
                  <a:moveTo>
                    <a:pt x="9600" y="1945"/>
                  </a:moveTo>
                  <a:cubicBezTo>
                    <a:pt x="9618" y="1945"/>
                    <a:pt x="9618" y="1963"/>
                    <a:pt x="9618" y="1963"/>
                  </a:cubicBezTo>
                  <a:lnTo>
                    <a:pt x="9618" y="6423"/>
                  </a:lnTo>
                  <a:cubicBezTo>
                    <a:pt x="9600" y="6406"/>
                    <a:pt x="9582" y="6370"/>
                    <a:pt x="9565" y="6352"/>
                  </a:cubicBezTo>
                  <a:cubicBezTo>
                    <a:pt x="9351" y="6067"/>
                    <a:pt x="9047" y="5870"/>
                    <a:pt x="8726" y="5781"/>
                  </a:cubicBezTo>
                  <a:cubicBezTo>
                    <a:pt x="8690" y="5692"/>
                    <a:pt x="8637" y="5638"/>
                    <a:pt x="8565" y="5621"/>
                  </a:cubicBezTo>
                  <a:lnTo>
                    <a:pt x="8351" y="5531"/>
                  </a:lnTo>
                  <a:cubicBezTo>
                    <a:pt x="8325" y="5522"/>
                    <a:pt x="8298" y="5518"/>
                    <a:pt x="8271" y="5518"/>
                  </a:cubicBezTo>
                  <a:cubicBezTo>
                    <a:pt x="8244" y="5518"/>
                    <a:pt x="8218" y="5522"/>
                    <a:pt x="8191" y="5531"/>
                  </a:cubicBezTo>
                  <a:cubicBezTo>
                    <a:pt x="8173" y="5460"/>
                    <a:pt x="8191" y="5424"/>
                    <a:pt x="8191" y="5371"/>
                  </a:cubicBezTo>
                  <a:cubicBezTo>
                    <a:pt x="8226" y="5353"/>
                    <a:pt x="8262" y="5317"/>
                    <a:pt x="8298" y="5282"/>
                  </a:cubicBezTo>
                  <a:cubicBezTo>
                    <a:pt x="8441" y="5157"/>
                    <a:pt x="8548" y="5014"/>
                    <a:pt x="8601" y="4818"/>
                  </a:cubicBezTo>
                  <a:lnTo>
                    <a:pt x="8690" y="4818"/>
                  </a:lnTo>
                  <a:cubicBezTo>
                    <a:pt x="8940" y="4818"/>
                    <a:pt x="9136" y="4621"/>
                    <a:pt x="9136" y="4389"/>
                  </a:cubicBezTo>
                  <a:lnTo>
                    <a:pt x="9136" y="4211"/>
                  </a:lnTo>
                  <a:cubicBezTo>
                    <a:pt x="9136" y="4068"/>
                    <a:pt x="9065" y="3925"/>
                    <a:pt x="8940" y="3854"/>
                  </a:cubicBezTo>
                  <a:lnTo>
                    <a:pt x="8940" y="3355"/>
                  </a:lnTo>
                  <a:cubicBezTo>
                    <a:pt x="8940" y="2819"/>
                    <a:pt x="8512" y="2391"/>
                    <a:pt x="7977" y="2391"/>
                  </a:cubicBezTo>
                  <a:lnTo>
                    <a:pt x="7049" y="2391"/>
                  </a:lnTo>
                  <a:cubicBezTo>
                    <a:pt x="6514" y="2391"/>
                    <a:pt x="6085" y="2819"/>
                    <a:pt x="6085" y="3355"/>
                  </a:cubicBezTo>
                  <a:lnTo>
                    <a:pt x="6085" y="3854"/>
                  </a:lnTo>
                  <a:cubicBezTo>
                    <a:pt x="5978" y="3925"/>
                    <a:pt x="5889" y="4068"/>
                    <a:pt x="5889" y="4211"/>
                  </a:cubicBezTo>
                  <a:lnTo>
                    <a:pt x="5889" y="4389"/>
                  </a:lnTo>
                  <a:cubicBezTo>
                    <a:pt x="5889" y="4621"/>
                    <a:pt x="6085" y="4818"/>
                    <a:pt x="6335" y="4818"/>
                  </a:cubicBezTo>
                  <a:lnTo>
                    <a:pt x="6460" y="4818"/>
                  </a:lnTo>
                  <a:cubicBezTo>
                    <a:pt x="6514" y="5014"/>
                    <a:pt x="6603" y="5157"/>
                    <a:pt x="6745" y="5282"/>
                  </a:cubicBezTo>
                  <a:cubicBezTo>
                    <a:pt x="6781" y="5317"/>
                    <a:pt x="6817" y="5353"/>
                    <a:pt x="6870" y="5371"/>
                  </a:cubicBezTo>
                  <a:cubicBezTo>
                    <a:pt x="6870" y="5424"/>
                    <a:pt x="6870" y="5460"/>
                    <a:pt x="6853" y="5513"/>
                  </a:cubicBezTo>
                  <a:cubicBezTo>
                    <a:pt x="6799" y="5513"/>
                    <a:pt x="6745" y="5513"/>
                    <a:pt x="6710" y="5531"/>
                  </a:cubicBezTo>
                  <a:lnTo>
                    <a:pt x="6478" y="5621"/>
                  </a:lnTo>
                  <a:cubicBezTo>
                    <a:pt x="6406" y="5638"/>
                    <a:pt x="6353" y="5692"/>
                    <a:pt x="6335" y="5763"/>
                  </a:cubicBezTo>
                  <a:cubicBezTo>
                    <a:pt x="6335" y="5763"/>
                    <a:pt x="6335" y="5763"/>
                    <a:pt x="6317" y="5781"/>
                  </a:cubicBezTo>
                  <a:cubicBezTo>
                    <a:pt x="5996" y="5870"/>
                    <a:pt x="5693" y="6067"/>
                    <a:pt x="5479" y="6352"/>
                  </a:cubicBezTo>
                  <a:cubicBezTo>
                    <a:pt x="5229" y="6655"/>
                    <a:pt x="5086" y="7030"/>
                    <a:pt x="5086" y="7423"/>
                  </a:cubicBezTo>
                  <a:lnTo>
                    <a:pt x="5086" y="7637"/>
                  </a:lnTo>
                  <a:lnTo>
                    <a:pt x="1696" y="7637"/>
                  </a:lnTo>
                  <a:cubicBezTo>
                    <a:pt x="1678" y="7637"/>
                    <a:pt x="1660" y="7619"/>
                    <a:pt x="1660" y="7619"/>
                  </a:cubicBezTo>
                  <a:lnTo>
                    <a:pt x="1660" y="3694"/>
                  </a:lnTo>
                  <a:lnTo>
                    <a:pt x="3016" y="3694"/>
                  </a:lnTo>
                  <a:cubicBezTo>
                    <a:pt x="3016" y="3694"/>
                    <a:pt x="3016" y="3694"/>
                    <a:pt x="3034" y="3711"/>
                  </a:cubicBezTo>
                  <a:lnTo>
                    <a:pt x="3730" y="4568"/>
                  </a:lnTo>
                  <a:cubicBezTo>
                    <a:pt x="3792" y="4642"/>
                    <a:pt x="3870" y="4682"/>
                    <a:pt x="3954" y="4682"/>
                  </a:cubicBezTo>
                  <a:cubicBezTo>
                    <a:pt x="3992" y="4682"/>
                    <a:pt x="4030" y="4674"/>
                    <a:pt x="4069" y="4657"/>
                  </a:cubicBezTo>
                  <a:cubicBezTo>
                    <a:pt x="4176" y="4621"/>
                    <a:pt x="4248" y="4496"/>
                    <a:pt x="4248" y="4389"/>
                  </a:cubicBezTo>
                  <a:lnTo>
                    <a:pt x="4248" y="3711"/>
                  </a:lnTo>
                  <a:cubicBezTo>
                    <a:pt x="4248" y="3711"/>
                    <a:pt x="4248" y="3694"/>
                    <a:pt x="4248" y="3694"/>
                  </a:cubicBezTo>
                  <a:cubicBezTo>
                    <a:pt x="4604" y="3694"/>
                    <a:pt x="4908" y="3408"/>
                    <a:pt x="4908" y="3051"/>
                  </a:cubicBezTo>
                  <a:lnTo>
                    <a:pt x="4908" y="1945"/>
                  </a:lnTo>
                  <a:close/>
                  <a:moveTo>
                    <a:pt x="6371" y="6084"/>
                  </a:moveTo>
                  <a:lnTo>
                    <a:pt x="6514" y="6423"/>
                  </a:lnTo>
                  <a:cubicBezTo>
                    <a:pt x="6585" y="6548"/>
                    <a:pt x="6710" y="6638"/>
                    <a:pt x="6853" y="6638"/>
                  </a:cubicBezTo>
                  <a:cubicBezTo>
                    <a:pt x="6870" y="6638"/>
                    <a:pt x="6906" y="6638"/>
                    <a:pt x="6924" y="6620"/>
                  </a:cubicBezTo>
                  <a:lnTo>
                    <a:pt x="7120" y="6941"/>
                  </a:lnTo>
                  <a:lnTo>
                    <a:pt x="6942" y="7637"/>
                  </a:lnTo>
                  <a:lnTo>
                    <a:pt x="5407" y="7637"/>
                  </a:lnTo>
                  <a:lnTo>
                    <a:pt x="5407" y="7423"/>
                  </a:lnTo>
                  <a:cubicBezTo>
                    <a:pt x="5407" y="7101"/>
                    <a:pt x="5514" y="6798"/>
                    <a:pt x="5711" y="6548"/>
                  </a:cubicBezTo>
                  <a:cubicBezTo>
                    <a:pt x="5889" y="6334"/>
                    <a:pt x="6121" y="6174"/>
                    <a:pt x="6371" y="6084"/>
                  </a:cubicBezTo>
                  <a:close/>
                  <a:moveTo>
                    <a:pt x="7602" y="7066"/>
                  </a:moveTo>
                  <a:lnTo>
                    <a:pt x="7745" y="7637"/>
                  </a:lnTo>
                  <a:lnTo>
                    <a:pt x="7281" y="7637"/>
                  </a:lnTo>
                  <a:lnTo>
                    <a:pt x="7424" y="7066"/>
                  </a:lnTo>
                  <a:close/>
                  <a:moveTo>
                    <a:pt x="8655" y="6102"/>
                  </a:moveTo>
                  <a:cubicBezTo>
                    <a:pt x="8904" y="6174"/>
                    <a:pt x="9136" y="6334"/>
                    <a:pt x="9315" y="6548"/>
                  </a:cubicBezTo>
                  <a:cubicBezTo>
                    <a:pt x="9511" y="6798"/>
                    <a:pt x="9618" y="7101"/>
                    <a:pt x="9618" y="7423"/>
                  </a:cubicBezTo>
                  <a:lnTo>
                    <a:pt x="9618" y="7601"/>
                  </a:lnTo>
                  <a:cubicBezTo>
                    <a:pt x="9618" y="7619"/>
                    <a:pt x="9600" y="7637"/>
                    <a:pt x="9582" y="7637"/>
                  </a:cubicBezTo>
                  <a:lnTo>
                    <a:pt x="8084" y="7637"/>
                  </a:lnTo>
                  <a:lnTo>
                    <a:pt x="7905" y="6941"/>
                  </a:lnTo>
                  <a:lnTo>
                    <a:pt x="8102" y="6638"/>
                  </a:lnTo>
                  <a:lnTo>
                    <a:pt x="8173" y="6638"/>
                  </a:lnTo>
                  <a:cubicBezTo>
                    <a:pt x="8316" y="6638"/>
                    <a:pt x="8441" y="6548"/>
                    <a:pt x="8512" y="6423"/>
                  </a:cubicBezTo>
                  <a:lnTo>
                    <a:pt x="8655" y="6102"/>
                  </a:lnTo>
                  <a:close/>
                  <a:moveTo>
                    <a:pt x="661" y="0"/>
                  </a:moveTo>
                  <a:cubicBezTo>
                    <a:pt x="304" y="0"/>
                    <a:pt x="1" y="286"/>
                    <a:pt x="1" y="642"/>
                  </a:cubicBezTo>
                  <a:lnTo>
                    <a:pt x="1" y="3051"/>
                  </a:lnTo>
                  <a:cubicBezTo>
                    <a:pt x="1" y="3408"/>
                    <a:pt x="304" y="3694"/>
                    <a:pt x="661" y="3694"/>
                  </a:cubicBezTo>
                  <a:lnTo>
                    <a:pt x="1339" y="3694"/>
                  </a:lnTo>
                  <a:lnTo>
                    <a:pt x="1339" y="7619"/>
                  </a:lnTo>
                  <a:cubicBezTo>
                    <a:pt x="1339" y="7797"/>
                    <a:pt x="1500" y="7958"/>
                    <a:pt x="1696" y="7958"/>
                  </a:cubicBezTo>
                  <a:lnTo>
                    <a:pt x="9582" y="7958"/>
                  </a:lnTo>
                  <a:cubicBezTo>
                    <a:pt x="9761" y="7958"/>
                    <a:pt x="9921" y="7797"/>
                    <a:pt x="9921" y="7619"/>
                  </a:cubicBezTo>
                  <a:lnTo>
                    <a:pt x="9921" y="7440"/>
                  </a:lnTo>
                  <a:lnTo>
                    <a:pt x="9921" y="1998"/>
                  </a:lnTo>
                  <a:cubicBezTo>
                    <a:pt x="9921" y="1802"/>
                    <a:pt x="9761" y="1642"/>
                    <a:pt x="9582" y="1642"/>
                  </a:cubicBezTo>
                  <a:lnTo>
                    <a:pt x="4908" y="1642"/>
                  </a:lnTo>
                  <a:lnTo>
                    <a:pt x="4908" y="642"/>
                  </a:lnTo>
                  <a:cubicBezTo>
                    <a:pt x="4908" y="286"/>
                    <a:pt x="4604" y="0"/>
                    <a:pt x="424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2"/>
            <p:cNvSpPr/>
            <p:nvPr/>
          </p:nvSpPr>
          <p:spPr>
            <a:xfrm>
              <a:off x="4119103" y="3892530"/>
              <a:ext cx="284155" cy="246226"/>
            </a:xfrm>
            <a:custGeom>
              <a:avLst/>
              <a:gdLst/>
              <a:ahLst/>
              <a:cxnLst/>
              <a:rect l="l" t="t" r="r" b="b"/>
              <a:pathLst>
                <a:path w="10421" h="9030" extrusionOk="0">
                  <a:moveTo>
                    <a:pt x="5068" y="1"/>
                  </a:moveTo>
                  <a:cubicBezTo>
                    <a:pt x="4978" y="1"/>
                    <a:pt x="4907" y="54"/>
                    <a:pt x="4907" y="144"/>
                  </a:cubicBezTo>
                  <a:cubicBezTo>
                    <a:pt x="4889" y="233"/>
                    <a:pt x="4960" y="322"/>
                    <a:pt x="5050" y="322"/>
                  </a:cubicBezTo>
                  <a:lnTo>
                    <a:pt x="9814" y="322"/>
                  </a:lnTo>
                  <a:cubicBezTo>
                    <a:pt x="9974" y="322"/>
                    <a:pt x="10099" y="447"/>
                    <a:pt x="10099" y="607"/>
                  </a:cubicBezTo>
                  <a:lnTo>
                    <a:pt x="10099" y="8405"/>
                  </a:lnTo>
                  <a:cubicBezTo>
                    <a:pt x="10099" y="8565"/>
                    <a:pt x="9974" y="8708"/>
                    <a:pt x="9814" y="8708"/>
                  </a:cubicBezTo>
                  <a:lnTo>
                    <a:pt x="482" y="8708"/>
                  </a:lnTo>
                  <a:cubicBezTo>
                    <a:pt x="393" y="8708"/>
                    <a:pt x="321" y="8637"/>
                    <a:pt x="321" y="8547"/>
                  </a:cubicBezTo>
                  <a:lnTo>
                    <a:pt x="321" y="3534"/>
                  </a:lnTo>
                  <a:cubicBezTo>
                    <a:pt x="321" y="3498"/>
                    <a:pt x="304" y="3480"/>
                    <a:pt x="286" y="3462"/>
                  </a:cubicBezTo>
                  <a:cubicBezTo>
                    <a:pt x="246" y="3423"/>
                    <a:pt x="203" y="3407"/>
                    <a:pt x="163" y="3407"/>
                  </a:cubicBezTo>
                  <a:cubicBezTo>
                    <a:pt x="76" y="3407"/>
                    <a:pt x="0" y="3484"/>
                    <a:pt x="0" y="3569"/>
                  </a:cubicBezTo>
                  <a:lnTo>
                    <a:pt x="0" y="8405"/>
                  </a:lnTo>
                  <a:cubicBezTo>
                    <a:pt x="0" y="8744"/>
                    <a:pt x="286" y="9029"/>
                    <a:pt x="625" y="9029"/>
                  </a:cubicBezTo>
                  <a:lnTo>
                    <a:pt x="9814" y="9029"/>
                  </a:lnTo>
                  <a:cubicBezTo>
                    <a:pt x="10153" y="9029"/>
                    <a:pt x="10420" y="8744"/>
                    <a:pt x="10420" y="8405"/>
                  </a:cubicBezTo>
                  <a:lnTo>
                    <a:pt x="10420" y="607"/>
                  </a:lnTo>
                  <a:cubicBezTo>
                    <a:pt x="10420" y="268"/>
                    <a:pt x="10153" y="1"/>
                    <a:pt x="981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2"/>
            <p:cNvSpPr/>
            <p:nvPr/>
          </p:nvSpPr>
          <p:spPr>
            <a:xfrm>
              <a:off x="4128347" y="3897657"/>
              <a:ext cx="91482" cy="50854"/>
            </a:xfrm>
            <a:custGeom>
              <a:avLst/>
              <a:gdLst/>
              <a:ahLst/>
              <a:cxnLst/>
              <a:rect l="l" t="t" r="r" b="b"/>
              <a:pathLst>
                <a:path w="3355" h="1865" extrusionOk="0">
                  <a:moveTo>
                    <a:pt x="1686" y="335"/>
                  </a:moveTo>
                  <a:cubicBezTo>
                    <a:pt x="1726" y="335"/>
                    <a:pt x="1767" y="339"/>
                    <a:pt x="1802" y="348"/>
                  </a:cubicBezTo>
                  <a:lnTo>
                    <a:pt x="2784" y="634"/>
                  </a:lnTo>
                  <a:lnTo>
                    <a:pt x="2605" y="687"/>
                  </a:lnTo>
                  <a:cubicBezTo>
                    <a:pt x="2605" y="687"/>
                    <a:pt x="2605" y="705"/>
                    <a:pt x="2605" y="705"/>
                  </a:cubicBezTo>
                  <a:lnTo>
                    <a:pt x="1802" y="937"/>
                  </a:lnTo>
                  <a:cubicBezTo>
                    <a:pt x="1767" y="946"/>
                    <a:pt x="1726" y="950"/>
                    <a:pt x="1686" y="950"/>
                  </a:cubicBezTo>
                  <a:cubicBezTo>
                    <a:pt x="1646" y="950"/>
                    <a:pt x="1606" y="946"/>
                    <a:pt x="1570" y="937"/>
                  </a:cubicBezTo>
                  <a:lnTo>
                    <a:pt x="767" y="705"/>
                  </a:lnTo>
                  <a:cubicBezTo>
                    <a:pt x="767" y="705"/>
                    <a:pt x="767" y="687"/>
                    <a:pt x="767" y="687"/>
                  </a:cubicBezTo>
                  <a:lnTo>
                    <a:pt x="589" y="634"/>
                  </a:lnTo>
                  <a:lnTo>
                    <a:pt x="1570" y="348"/>
                  </a:lnTo>
                  <a:cubicBezTo>
                    <a:pt x="1606" y="339"/>
                    <a:pt x="1646" y="335"/>
                    <a:pt x="1686" y="335"/>
                  </a:cubicBezTo>
                  <a:close/>
                  <a:moveTo>
                    <a:pt x="2480" y="1062"/>
                  </a:moveTo>
                  <a:lnTo>
                    <a:pt x="2480" y="1508"/>
                  </a:lnTo>
                  <a:lnTo>
                    <a:pt x="2498" y="1508"/>
                  </a:lnTo>
                  <a:cubicBezTo>
                    <a:pt x="2498" y="1534"/>
                    <a:pt x="2479" y="1551"/>
                    <a:pt x="2462" y="1551"/>
                  </a:cubicBezTo>
                  <a:cubicBezTo>
                    <a:pt x="2455" y="1551"/>
                    <a:pt x="2449" y="1548"/>
                    <a:pt x="2445" y="1544"/>
                  </a:cubicBezTo>
                  <a:lnTo>
                    <a:pt x="928" y="1544"/>
                  </a:lnTo>
                  <a:cubicBezTo>
                    <a:pt x="923" y="1548"/>
                    <a:pt x="917" y="1551"/>
                    <a:pt x="911" y="1551"/>
                  </a:cubicBezTo>
                  <a:cubicBezTo>
                    <a:pt x="894" y="1551"/>
                    <a:pt x="875" y="1534"/>
                    <a:pt x="875" y="1508"/>
                  </a:cubicBezTo>
                  <a:lnTo>
                    <a:pt x="875" y="1062"/>
                  </a:lnTo>
                  <a:lnTo>
                    <a:pt x="1481" y="1240"/>
                  </a:lnTo>
                  <a:cubicBezTo>
                    <a:pt x="1535" y="1258"/>
                    <a:pt x="1606" y="1276"/>
                    <a:pt x="1677" y="1276"/>
                  </a:cubicBezTo>
                  <a:cubicBezTo>
                    <a:pt x="1749" y="1276"/>
                    <a:pt x="1820" y="1258"/>
                    <a:pt x="1892" y="1240"/>
                  </a:cubicBezTo>
                  <a:lnTo>
                    <a:pt x="2480" y="1062"/>
                  </a:lnTo>
                  <a:close/>
                  <a:moveTo>
                    <a:pt x="1677" y="0"/>
                  </a:moveTo>
                  <a:cubicBezTo>
                    <a:pt x="1606" y="0"/>
                    <a:pt x="1535" y="9"/>
                    <a:pt x="1463" y="27"/>
                  </a:cubicBezTo>
                  <a:lnTo>
                    <a:pt x="143" y="437"/>
                  </a:lnTo>
                  <a:cubicBezTo>
                    <a:pt x="54" y="455"/>
                    <a:pt x="0" y="544"/>
                    <a:pt x="0" y="634"/>
                  </a:cubicBezTo>
                  <a:cubicBezTo>
                    <a:pt x="0" y="723"/>
                    <a:pt x="54" y="812"/>
                    <a:pt x="143" y="830"/>
                  </a:cubicBezTo>
                  <a:lnTo>
                    <a:pt x="553" y="955"/>
                  </a:lnTo>
                  <a:lnTo>
                    <a:pt x="553" y="1490"/>
                  </a:lnTo>
                  <a:cubicBezTo>
                    <a:pt x="553" y="1704"/>
                    <a:pt x="714" y="1865"/>
                    <a:pt x="928" y="1865"/>
                  </a:cubicBezTo>
                  <a:lnTo>
                    <a:pt x="2445" y="1865"/>
                  </a:lnTo>
                  <a:cubicBezTo>
                    <a:pt x="2659" y="1865"/>
                    <a:pt x="2819" y="1704"/>
                    <a:pt x="2819" y="1490"/>
                  </a:cubicBezTo>
                  <a:lnTo>
                    <a:pt x="2819" y="955"/>
                  </a:lnTo>
                  <a:lnTo>
                    <a:pt x="3051" y="883"/>
                  </a:lnTo>
                  <a:lnTo>
                    <a:pt x="3051" y="1062"/>
                  </a:lnTo>
                  <a:cubicBezTo>
                    <a:pt x="3051" y="1151"/>
                    <a:pt x="3123" y="1222"/>
                    <a:pt x="3194" y="1222"/>
                  </a:cubicBezTo>
                  <a:cubicBezTo>
                    <a:pt x="3283" y="1222"/>
                    <a:pt x="3355" y="1151"/>
                    <a:pt x="3355" y="1080"/>
                  </a:cubicBezTo>
                  <a:lnTo>
                    <a:pt x="3355" y="669"/>
                  </a:lnTo>
                  <a:cubicBezTo>
                    <a:pt x="3355" y="651"/>
                    <a:pt x="3355" y="651"/>
                    <a:pt x="3355" y="634"/>
                  </a:cubicBezTo>
                  <a:cubicBezTo>
                    <a:pt x="3355" y="544"/>
                    <a:pt x="3301" y="455"/>
                    <a:pt x="3194" y="437"/>
                  </a:cubicBezTo>
                  <a:lnTo>
                    <a:pt x="1892" y="27"/>
                  </a:lnTo>
                  <a:cubicBezTo>
                    <a:pt x="1820" y="9"/>
                    <a:pt x="1749" y="0"/>
                    <a:pt x="167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42"/>
          <p:cNvGrpSpPr/>
          <p:nvPr/>
        </p:nvGrpSpPr>
        <p:grpSpPr>
          <a:xfrm rot="444976">
            <a:off x="3525069" y="1977311"/>
            <a:ext cx="755860" cy="825142"/>
            <a:chOff x="2222621" y="3857983"/>
            <a:chExt cx="271012" cy="295852"/>
          </a:xfrm>
        </p:grpSpPr>
        <p:sp>
          <p:nvSpPr>
            <p:cNvPr id="2131" name="Google Shape;2131;p42"/>
            <p:cNvSpPr/>
            <p:nvPr/>
          </p:nvSpPr>
          <p:spPr>
            <a:xfrm>
              <a:off x="2227012" y="3861882"/>
              <a:ext cx="204370" cy="287072"/>
            </a:xfrm>
            <a:custGeom>
              <a:avLst/>
              <a:gdLst/>
              <a:ahLst/>
              <a:cxnLst/>
              <a:rect l="l" t="t" r="r" b="b"/>
              <a:pathLst>
                <a:path w="7495" h="10528" extrusionOk="0">
                  <a:moveTo>
                    <a:pt x="678" y="1"/>
                  </a:moveTo>
                  <a:cubicBezTo>
                    <a:pt x="303" y="1"/>
                    <a:pt x="0" y="304"/>
                    <a:pt x="0" y="679"/>
                  </a:cubicBezTo>
                  <a:lnTo>
                    <a:pt x="0" y="9850"/>
                  </a:lnTo>
                  <a:cubicBezTo>
                    <a:pt x="0" y="10225"/>
                    <a:pt x="303" y="10528"/>
                    <a:pt x="678" y="10528"/>
                  </a:cubicBezTo>
                  <a:lnTo>
                    <a:pt x="6816" y="10528"/>
                  </a:lnTo>
                  <a:cubicBezTo>
                    <a:pt x="7191" y="10528"/>
                    <a:pt x="7494" y="10225"/>
                    <a:pt x="7494" y="9850"/>
                  </a:cubicBezTo>
                  <a:lnTo>
                    <a:pt x="7494" y="679"/>
                  </a:lnTo>
                  <a:cubicBezTo>
                    <a:pt x="7494" y="304"/>
                    <a:pt x="7191" y="1"/>
                    <a:pt x="6816"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2"/>
            <p:cNvSpPr/>
            <p:nvPr/>
          </p:nvSpPr>
          <p:spPr>
            <a:xfrm>
              <a:off x="2374420" y="3861882"/>
              <a:ext cx="56962" cy="287072"/>
            </a:xfrm>
            <a:custGeom>
              <a:avLst/>
              <a:gdLst/>
              <a:ahLst/>
              <a:cxnLst/>
              <a:rect l="l" t="t" r="r" b="b"/>
              <a:pathLst>
                <a:path w="2089" h="10528" extrusionOk="0">
                  <a:moveTo>
                    <a:pt x="0" y="1"/>
                  </a:moveTo>
                  <a:cubicBezTo>
                    <a:pt x="375" y="1"/>
                    <a:pt x="696" y="304"/>
                    <a:pt x="696" y="679"/>
                  </a:cubicBezTo>
                  <a:lnTo>
                    <a:pt x="696" y="9850"/>
                  </a:lnTo>
                  <a:cubicBezTo>
                    <a:pt x="696" y="10225"/>
                    <a:pt x="375" y="10528"/>
                    <a:pt x="0" y="10528"/>
                  </a:cubicBezTo>
                  <a:lnTo>
                    <a:pt x="1410" y="10528"/>
                  </a:lnTo>
                  <a:cubicBezTo>
                    <a:pt x="1785" y="10528"/>
                    <a:pt x="2088" y="10225"/>
                    <a:pt x="2088" y="9850"/>
                  </a:cubicBezTo>
                  <a:lnTo>
                    <a:pt x="2088" y="679"/>
                  </a:lnTo>
                  <a:cubicBezTo>
                    <a:pt x="2088" y="304"/>
                    <a:pt x="1785" y="1"/>
                    <a:pt x="1410"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2"/>
            <p:cNvSpPr/>
            <p:nvPr/>
          </p:nvSpPr>
          <p:spPr>
            <a:xfrm>
              <a:off x="2246453" y="3881351"/>
              <a:ext cx="165459" cy="232592"/>
            </a:xfrm>
            <a:custGeom>
              <a:avLst/>
              <a:gdLst/>
              <a:ahLst/>
              <a:cxnLst/>
              <a:rect l="l" t="t" r="r" b="b"/>
              <a:pathLst>
                <a:path w="6068" h="8530" extrusionOk="0">
                  <a:moveTo>
                    <a:pt x="161" y="0"/>
                  </a:moveTo>
                  <a:cubicBezTo>
                    <a:pt x="72" y="0"/>
                    <a:pt x="1" y="90"/>
                    <a:pt x="1" y="179"/>
                  </a:cubicBezTo>
                  <a:lnTo>
                    <a:pt x="1" y="8351"/>
                  </a:lnTo>
                  <a:cubicBezTo>
                    <a:pt x="1" y="8440"/>
                    <a:pt x="72" y="8529"/>
                    <a:pt x="161" y="8529"/>
                  </a:cubicBezTo>
                  <a:lnTo>
                    <a:pt x="5889" y="8529"/>
                  </a:lnTo>
                  <a:cubicBezTo>
                    <a:pt x="5978" y="8529"/>
                    <a:pt x="6067" y="8440"/>
                    <a:pt x="6067" y="8351"/>
                  </a:cubicBezTo>
                  <a:lnTo>
                    <a:pt x="6067" y="179"/>
                  </a:lnTo>
                  <a:cubicBezTo>
                    <a:pt x="6067" y="90"/>
                    <a:pt x="5978" y="0"/>
                    <a:pt x="5889"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2"/>
            <p:cNvSpPr/>
            <p:nvPr/>
          </p:nvSpPr>
          <p:spPr>
            <a:xfrm>
              <a:off x="2246453" y="3881351"/>
              <a:ext cx="165459" cy="34084"/>
            </a:xfrm>
            <a:custGeom>
              <a:avLst/>
              <a:gdLst/>
              <a:ahLst/>
              <a:cxnLst/>
              <a:rect l="l" t="t" r="r" b="b"/>
              <a:pathLst>
                <a:path w="6068" h="1250" extrusionOk="0">
                  <a:moveTo>
                    <a:pt x="161" y="0"/>
                  </a:moveTo>
                  <a:cubicBezTo>
                    <a:pt x="72" y="0"/>
                    <a:pt x="1" y="90"/>
                    <a:pt x="1" y="179"/>
                  </a:cubicBezTo>
                  <a:lnTo>
                    <a:pt x="1" y="1249"/>
                  </a:lnTo>
                  <a:lnTo>
                    <a:pt x="6067" y="1249"/>
                  </a:lnTo>
                  <a:lnTo>
                    <a:pt x="6067" y="179"/>
                  </a:lnTo>
                  <a:cubicBezTo>
                    <a:pt x="6067" y="90"/>
                    <a:pt x="5978" y="0"/>
                    <a:pt x="5889"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2"/>
            <p:cNvSpPr/>
            <p:nvPr/>
          </p:nvSpPr>
          <p:spPr>
            <a:xfrm>
              <a:off x="2393398" y="3881351"/>
              <a:ext cx="18515" cy="34084"/>
            </a:xfrm>
            <a:custGeom>
              <a:avLst/>
              <a:gdLst/>
              <a:ahLst/>
              <a:cxnLst/>
              <a:rect l="l" t="t" r="r" b="b"/>
              <a:pathLst>
                <a:path w="679" h="1250" extrusionOk="0">
                  <a:moveTo>
                    <a:pt x="0" y="0"/>
                  </a:moveTo>
                  <a:lnTo>
                    <a:pt x="0" y="1249"/>
                  </a:lnTo>
                  <a:lnTo>
                    <a:pt x="678" y="1249"/>
                  </a:lnTo>
                  <a:lnTo>
                    <a:pt x="678" y="179"/>
                  </a:lnTo>
                  <a:cubicBezTo>
                    <a:pt x="678" y="90"/>
                    <a:pt x="589" y="0"/>
                    <a:pt x="500"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2"/>
            <p:cNvSpPr/>
            <p:nvPr/>
          </p:nvSpPr>
          <p:spPr>
            <a:xfrm>
              <a:off x="2304833" y="3985458"/>
              <a:ext cx="139173" cy="78858"/>
            </a:xfrm>
            <a:custGeom>
              <a:avLst/>
              <a:gdLst/>
              <a:ahLst/>
              <a:cxnLst/>
              <a:rect l="l" t="t" r="r" b="b"/>
              <a:pathLst>
                <a:path w="5104" h="2892" extrusionOk="0">
                  <a:moveTo>
                    <a:pt x="1" y="1"/>
                  </a:moveTo>
                  <a:lnTo>
                    <a:pt x="1" y="2499"/>
                  </a:lnTo>
                  <a:cubicBezTo>
                    <a:pt x="1" y="2713"/>
                    <a:pt x="179" y="2891"/>
                    <a:pt x="394" y="2891"/>
                  </a:cubicBezTo>
                  <a:lnTo>
                    <a:pt x="4711" y="2891"/>
                  </a:lnTo>
                  <a:cubicBezTo>
                    <a:pt x="4926" y="2891"/>
                    <a:pt x="5104" y="2713"/>
                    <a:pt x="5104" y="2499"/>
                  </a:cubicBezTo>
                  <a:lnTo>
                    <a:pt x="5104"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2"/>
            <p:cNvSpPr/>
            <p:nvPr/>
          </p:nvSpPr>
          <p:spPr>
            <a:xfrm>
              <a:off x="2395825" y="3985458"/>
              <a:ext cx="48182" cy="78858"/>
            </a:xfrm>
            <a:custGeom>
              <a:avLst/>
              <a:gdLst/>
              <a:ahLst/>
              <a:cxnLst/>
              <a:rect l="l" t="t" r="r" b="b"/>
              <a:pathLst>
                <a:path w="1767" h="2892" extrusionOk="0">
                  <a:moveTo>
                    <a:pt x="393" y="1"/>
                  </a:moveTo>
                  <a:lnTo>
                    <a:pt x="393" y="2499"/>
                  </a:lnTo>
                  <a:cubicBezTo>
                    <a:pt x="393" y="2713"/>
                    <a:pt x="215" y="2891"/>
                    <a:pt x="1" y="2891"/>
                  </a:cubicBezTo>
                  <a:lnTo>
                    <a:pt x="1374" y="2891"/>
                  </a:lnTo>
                  <a:cubicBezTo>
                    <a:pt x="1589" y="2891"/>
                    <a:pt x="1767" y="2713"/>
                    <a:pt x="1767" y="2499"/>
                  </a:cubicBezTo>
                  <a:lnTo>
                    <a:pt x="1767" y="1"/>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2"/>
            <p:cNvSpPr/>
            <p:nvPr/>
          </p:nvSpPr>
          <p:spPr>
            <a:xfrm>
              <a:off x="2271267" y="3951537"/>
              <a:ext cx="206333" cy="68987"/>
            </a:xfrm>
            <a:custGeom>
              <a:avLst/>
              <a:gdLst/>
              <a:ahLst/>
              <a:cxnLst/>
              <a:rect l="l" t="t" r="r" b="b"/>
              <a:pathLst>
                <a:path w="7567" h="2530" extrusionOk="0">
                  <a:moveTo>
                    <a:pt x="3783" y="0"/>
                  </a:moveTo>
                  <a:cubicBezTo>
                    <a:pt x="3659" y="0"/>
                    <a:pt x="3534" y="23"/>
                    <a:pt x="3409" y="67"/>
                  </a:cubicBezTo>
                  <a:lnTo>
                    <a:pt x="37" y="1227"/>
                  </a:lnTo>
                  <a:cubicBezTo>
                    <a:pt x="1" y="1245"/>
                    <a:pt x="1" y="1298"/>
                    <a:pt x="37" y="1316"/>
                  </a:cubicBezTo>
                  <a:lnTo>
                    <a:pt x="3409" y="2476"/>
                  </a:lnTo>
                  <a:cubicBezTo>
                    <a:pt x="3534" y="2512"/>
                    <a:pt x="3659" y="2529"/>
                    <a:pt x="3783" y="2529"/>
                  </a:cubicBezTo>
                  <a:cubicBezTo>
                    <a:pt x="3908" y="2529"/>
                    <a:pt x="4033" y="2512"/>
                    <a:pt x="4158" y="2476"/>
                  </a:cubicBezTo>
                  <a:lnTo>
                    <a:pt x="7530" y="1316"/>
                  </a:lnTo>
                  <a:cubicBezTo>
                    <a:pt x="7566" y="1298"/>
                    <a:pt x="7566" y="1245"/>
                    <a:pt x="7530" y="1227"/>
                  </a:cubicBezTo>
                  <a:lnTo>
                    <a:pt x="4158" y="67"/>
                  </a:lnTo>
                  <a:cubicBezTo>
                    <a:pt x="4033" y="23"/>
                    <a:pt x="3908" y="0"/>
                    <a:pt x="3783"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2"/>
            <p:cNvSpPr/>
            <p:nvPr/>
          </p:nvSpPr>
          <p:spPr>
            <a:xfrm>
              <a:off x="2466366" y="4014171"/>
              <a:ext cx="22414" cy="35530"/>
            </a:xfrm>
            <a:custGeom>
              <a:avLst/>
              <a:gdLst/>
              <a:ahLst/>
              <a:cxnLst/>
              <a:rect l="l" t="t" r="r" b="b"/>
              <a:pathLst>
                <a:path w="822" h="1303" extrusionOk="0">
                  <a:moveTo>
                    <a:pt x="268" y="0"/>
                  </a:moveTo>
                  <a:cubicBezTo>
                    <a:pt x="179" y="0"/>
                    <a:pt x="108" y="72"/>
                    <a:pt x="108" y="143"/>
                  </a:cubicBezTo>
                  <a:lnTo>
                    <a:pt x="1" y="1125"/>
                  </a:lnTo>
                  <a:cubicBezTo>
                    <a:pt x="1" y="1214"/>
                    <a:pt x="72" y="1303"/>
                    <a:pt x="161" y="1303"/>
                  </a:cubicBezTo>
                  <a:lnTo>
                    <a:pt x="661" y="1303"/>
                  </a:lnTo>
                  <a:cubicBezTo>
                    <a:pt x="750" y="1303"/>
                    <a:pt x="821" y="1214"/>
                    <a:pt x="821" y="1125"/>
                  </a:cubicBezTo>
                  <a:lnTo>
                    <a:pt x="714" y="143"/>
                  </a:lnTo>
                  <a:cubicBezTo>
                    <a:pt x="697" y="72"/>
                    <a:pt x="643" y="0"/>
                    <a:pt x="554"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2"/>
            <p:cNvSpPr/>
            <p:nvPr/>
          </p:nvSpPr>
          <p:spPr>
            <a:xfrm>
              <a:off x="2317485" y="4127522"/>
              <a:ext cx="23396" cy="8780"/>
            </a:xfrm>
            <a:custGeom>
              <a:avLst/>
              <a:gdLst/>
              <a:ahLst/>
              <a:cxnLst/>
              <a:rect l="l" t="t" r="r" b="b"/>
              <a:pathLst>
                <a:path w="858" h="322" extrusionOk="0">
                  <a:moveTo>
                    <a:pt x="179" y="1"/>
                  </a:moveTo>
                  <a:cubicBezTo>
                    <a:pt x="90" y="1"/>
                    <a:pt x="19" y="54"/>
                    <a:pt x="1" y="144"/>
                  </a:cubicBezTo>
                  <a:cubicBezTo>
                    <a:pt x="1" y="233"/>
                    <a:pt x="72" y="322"/>
                    <a:pt x="161" y="322"/>
                  </a:cubicBezTo>
                  <a:lnTo>
                    <a:pt x="697" y="322"/>
                  </a:lnTo>
                  <a:cubicBezTo>
                    <a:pt x="786" y="322"/>
                    <a:pt x="857" y="233"/>
                    <a:pt x="839" y="144"/>
                  </a:cubicBezTo>
                  <a:cubicBezTo>
                    <a:pt x="839" y="54"/>
                    <a:pt x="768" y="1"/>
                    <a:pt x="67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2"/>
            <p:cNvSpPr/>
            <p:nvPr/>
          </p:nvSpPr>
          <p:spPr>
            <a:xfrm>
              <a:off x="2261069" y="3894494"/>
              <a:ext cx="8780" cy="8371"/>
            </a:xfrm>
            <a:custGeom>
              <a:avLst/>
              <a:gdLst/>
              <a:ahLst/>
              <a:cxnLst/>
              <a:rect l="l" t="t" r="r" b="b"/>
              <a:pathLst>
                <a:path w="322" h="307" extrusionOk="0">
                  <a:moveTo>
                    <a:pt x="143" y="0"/>
                  </a:moveTo>
                  <a:cubicBezTo>
                    <a:pt x="54" y="18"/>
                    <a:pt x="0" y="89"/>
                    <a:pt x="18" y="179"/>
                  </a:cubicBezTo>
                  <a:cubicBezTo>
                    <a:pt x="34" y="242"/>
                    <a:pt x="93" y="306"/>
                    <a:pt x="156" y="306"/>
                  </a:cubicBezTo>
                  <a:cubicBezTo>
                    <a:pt x="163" y="306"/>
                    <a:pt x="171" y="305"/>
                    <a:pt x="179" y="304"/>
                  </a:cubicBezTo>
                  <a:cubicBezTo>
                    <a:pt x="268" y="286"/>
                    <a:pt x="321" y="214"/>
                    <a:pt x="303" y="125"/>
                  </a:cubicBezTo>
                  <a:cubicBezTo>
                    <a:pt x="303" y="54"/>
                    <a:pt x="214" y="0"/>
                    <a:pt x="14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2"/>
            <p:cNvSpPr/>
            <p:nvPr/>
          </p:nvSpPr>
          <p:spPr>
            <a:xfrm>
              <a:off x="2279065" y="3894494"/>
              <a:ext cx="8780" cy="8371"/>
            </a:xfrm>
            <a:custGeom>
              <a:avLst/>
              <a:gdLst/>
              <a:ahLst/>
              <a:cxnLst/>
              <a:rect l="l" t="t" r="r" b="b"/>
              <a:pathLst>
                <a:path w="322" h="307" extrusionOk="0">
                  <a:moveTo>
                    <a:pt x="143" y="0"/>
                  </a:moveTo>
                  <a:cubicBezTo>
                    <a:pt x="54" y="18"/>
                    <a:pt x="0" y="89"/>
                    <a:pt x="18" y="179"/>
                  </a:cubicBezTo>
                  <a:cubicBezTo>
                    <a:pt x="34" y="242"/>
                    <a:pt x="93" y="306"/>
                    <a:pt x="169" y="306"/>
                  </a:cubicBezTo>
                  <a:cubicBezTo>
                    <a:pt x="178" y="306"/>
                    <a:pt x="187" y="305"/>
                    <a:pt x="197" y="304"/>
                  </a:cubicBezTo>
                  <a:cubicBezTo>
                    <a:pt x="268" y="286"/>
                    <a:pt x="321" y="214"/>
                    <a:pt x="321" y="125"/>
                  </a:cubicBezTo>
                  <a:cubicBezTo>
                    <a:pt x="304" y="54"/>
                    <a:pt x="232" y="0"/>
                    <a:pt x="14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2"/>
            <p:cNvSpPr/>
            <p:nvPr/>
          </p:nvSpPr>
          <p:spPr>
            <a:xfrm>
              <a:off x="2297553" y="3894494"/>
              <a:ext cx="8780" cy="8371"/>
            </a:xfrm>
            <a:custGeom>
              <a:avLst/>
              <a:gdLst/>
              <a:ahLst/>
              <a:cxnLst/>
              <a:rect l="l" t="t" r="r" b="b"/>
              <a:pathLst>
                <a:path w="322" h="307" extrusionOk="0">
                  <a:moveTo>
                    <a:pt x="125" y="0"/>
                  </a:moveTo>
                  <a:cubicBezTo>
                    <a:pt x="54" y="18"/>
                    <a:pt x="0" y="89"/>
                    <a:pt x="0" y="179"/>
                  </a:cubicBezTo>
                  <a:cubicBezTo>
                    <a:pt x="16" y="242"/>
                    <a:pt x="75" y="306"/>
                    <a:pt x="151" y="306"/>
                  </a:cubicBezTo>
                  <a:cubicBezTo>
                    <a:pt x="160" y="306"/>
                    <a:pt x="169" y="305"/>
                    <a:pt x="179" y="304"/>
                  </a:cubicBezTo>
                  <a:cubicBezTo>
                    <a:pt x="250" y="286"/>
                    <a:pt x="321" y="214"/>
                    <a:pt x="304" y="125"/>
                  </a:cubicBezTo>
                  <a:cubicBezTo>
                    <a:pt x="286" y="54"/>
                    <a:pt x="214" y="0"/>
                    <a:pt x="12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2"/>
            <p:cNvSpPr/>
            <p:nvPr/>
          </p:nvSpPr>
          <p:spPr>
            <a:xfrm>
              <a:off x="2222621" y="3857983"/>
              <a:ext cx="213123" cy="295852"/>
            </a:xfrm>
            <a:custGeom>
              <a:avLst/>
              <a:gdLst/>
              <a:ahLst/>
              <a:cxnLst/>
              <a:rect l="l" t="t" r="r" b="b"/>
              <a:pathLst>
                <a:path w="7816" h="10850" extrusionOk="0">
                  <a:moveTo>
                    <a:pt x="839" y="1"/>
                  </a:moveTo>
                  <a:cubicBezTo>
                    <a:pt x="375" y="1"/>
                    <a:pt x="1" y="376"/>
                    <a:pt x="1" y="840"/>
                  </a:cubicBezTo>
                  <a:lnTo>
                    <a:pt x="1" y="10011"/>
                  </a:lnTo>
                  <a:cubicBezTo>
                    <a:pt x="1" y="10475"/>
                    <a:pt x="375" y="10849"/>
                    <a:pt x="839" y="10849"/>
                  </a:cubicBezTo>
                  <a:lnTo>
                    <a:pt x="6959" y="10849"/>
                  </a:lnTo>
                  <a:cubicBezTo>
                    <a:pt x="7423" y="10849"/>
                    <a:pt x="7798" y="10475"/>
                    <a:pt x="7798" y="10011"/>
                  </a:cubicBezTo>
                  <a:lnTo>
                    <a:pt x="7798" y="8244"/>
                  </a:lnTo>
                  <a:cubicBezTo>
                    <a:pt x="7798" y="8173"/>
                    <a:pt x="7726" y="8102"/>
                    <a:pt x="7655" y="8102"/>
                  </a:cubicBezTo>
                  <a:cubicBezTo>
                    <a:pt x="7566" y="8102"/>
                    <a:pt x="7512" y="8173"/>
                    <a:pt x="7512" y="8244"/>
                  </a:cubicBezTo>
                  <a:lnTo>
                    <a:pt x="7512" y="10011"/>
                  </a:lnTo>
                  <a:cubicBezTo>
                    <a:pt x="7512" y="10296"/>
                    <a:pt x="7280" y="10528"/>
                    <a:pt x="6995" y="10528"/>
                  </a:cubicBezTo>
                  <a:lnTo>
                    <a:pt x="839" y="10528"/>
                  </a:lnTo>
                  <a:cubicBezTo>
                    <a:pt x="554" y="10528"/>
                    <a:pt x="322" y="10296"/>
                    <a:pt x="322" y="10011"/>
                  </a:cubicBezTo>
                  <a:lnTo>
                    <a:pt x="322" y="840"/>
                  </a:lnTo>
                  <a:cubicBezTo>
                    <a:pt x="322" y="554"/>
                    <a:pt x="554" y="322"/>
                    <a:pt x="839" y="322"/>
                  </a:cubicBezTo>
                  <a:lnTo>
                    <a:pt x="7298" y="322"/>
                  </a:lnTo>
                  <a:cubicBezTo>
                    <a:pt x="7405" y="322"/>
                    <a:pt x="7477" y="394"/>
                    <a:pt x="7477" y="501"/>
                  </a:cubicBezTo>
                  <a:lnTo>
                    <a:pt x="7477" y="3409"/>
                  </a:lnTo>
                  <a:cubicBezTo>
                    <a:pt x="7477" y="3427"/>
                    <a:pt x="7494" y="3445"/>
                    <a:pt x="7494" y="3445"/>
                  </a:cubicBezTo>
                  <a:cubicBezTo>
                    <a:pt x="7549" y="3493"/>
                    <a:pt x="7603" y="3513"/>
                    <a:pt x="7652" y="3513"/>
                  </a:cubicBezTo>
                  <a:cubicBezTo>
                    <a:pt x="7745" y="3513"/>
                    <a:pt x="7816" y="3438"/>
                    <a:pt x="7816" y="3355"/>
                  </a:cubicBezTo>
                  <a:lnTo>
                    <a:pt x="7816" y="840"/>
                  </a:lnTo>
                  <a:cubicBezTo>
                    <a:pt x="7816" y="376"/>
                    <a:pt x="7441" y="1"/>
                    <a:pt x="697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2"/>
            <p:cNvSpPr/>
            <p:nvPr/>
          </p:nvSpPr>
          <p:spPr>
            <a:xfrm>
              <a:off x="2242581" y="3877452"/>
              <a:ext cx="251052" cy="240854"/>
            </a:xfrm>
            <a:custGeom>
              <a:avLst/>
              <a:gdLst/>
              <a:ahLst/>
              <a:cxnLst/>
              <a:rect l="l" t="t" r="r" b="b"/>
              <a:pathLst>
                <a:path w="9207" h="8833" extrusionOk="0">
                  <a:moveTo>
                    <a:pt x="6049" y="322"/>
                  </a:moveTo>
                  <a:lnTo>
                    <a:pt x="6049" y="1250"/>
                  </a:lnTo>
                  <a:lnTo>
                    <a:pt x="321" y="1250"/>
                  </a:lnTo>
                  <a:lnTo>
                    <a:pt x="321" y="322"/>
                  </a:lnTo>
                  <a:close/>
                  <a:moveTo>
                    <a:pt x="4835" y="2887"/>
                  </a:moveTo>
                  <a:cubicBezTo>
                    <a:pt x="4943" y="2887"/>
                    <a:pt x="5050" y="2900"/>
                    <a:pt x="5157" y="2927"/>
                  </a:cubicBezTo>
                  <a:lnTo>
                    <a:pt x="8226" y="3980"/>
                  </a:lnTo>
                  <a:lnTo>
                    <a:pt x="5157" y="5032"/>
                  </a:lnTo>
                  <a:cubicBezTo>
                    <a:pt x="5050" y="5068"/>
                    <a:pt x="4943" y="5086"/>
                    <a:pt x="4835" y="5086"/>
                  </a:cubicBezTo>
                  <a:cubicBezTo>
                    <a:pt x="4728" y="5086"/>
                    <a:pt x="4621" y="5068"/>
                    <a:pt x="4514" y="5032"/>
                  </a:cubicBezTo>
                  <a:lnTo>
                    <a:pt x="1445" y="3980"/>
                  </a:lnTo>
                  <a:lnTo>
                    <a:pt x="4514" y="2927"/>
                  </a:lnTo>
                  <a:cubicBezTo>
                    <a:pt x="4621" y="2900"/>
                    <a:pt x="4728" y="2887"/>
                    <a:pt x="4835" y="2887"/>
                  </a:cubicBezTo>
                  <a:close/>
                  <a:moveTo>
                    <a:pt x="8761" y="5175"/>
                  </a:moveTo>
                  <a:lnTo>
                    <a:pt x="8868" y="6139"/>
                  </a:lnTo>
                  <a:lnTo>
                    <a:pt x="8368" y="6139"/>
                  </a:lnTo>
                  <a:lnTo>
                    <a:pt x="8475" y="5175"/>
                  </a:lnTo>
                  <a:close/>
                  <a:moveTo>
                    <a:pt x="7244" y="4622"/>
                  </a:moveTo>
                  <a:lnTo>
                    <a:pt x="7244" y="6460"/>
                  </a:lnTo>
                  <a:cubicBezTo>
                    <a:pt x="7244" y="6585"/>
                    <a:pt x="7137" y="6692"/>
                    <a:pt x="7012" y="6692"/>
                  </a:cubicBezTo>
                  <a:lnTo>
                    <a:pt x="2677" y="6692"/>
                  </a:lnTo>
                  <a:cubicBezTo>
                    <a:pt x="2552" y="6692"/>
                    <a:pt x="2445" y="6602"/>
                    <a:pt x="2445" y="6478"/>
                  </a:cubicBezTo>
                  <a:lnTo>
                    <a:pt x="2445" y="4622"/>
                  </a:lnTo>
                  <a:lnTo>
                    <a:pt x="4425" y="5318"/>
                  </a:lnTo>
                  <a:cubicBezTo>
                    <a:pt x="4559" y="5362"/>
                    <a:pt x="4702" y="5385"/>
                    <a:pt x="4844" y="5385"/>
                  </a:cubicBezTo>
                  <a:cubicBezTo>
                    <a:pt x="4987" y="5385"/>
                    <a:pt x="5130" y="5362"/>
                    <a:pt x="5264" y="5318"/>
                  </a:cubicBezTo>
                  <a:lnTo>
                    <a:pt x="7244" y="4622"/>
                  </a:lnTo>
                  <a:close/>
                  <a:moveTo>
                    <a:pt x="6049" y="1571"/>
                  </a:moveTo>
                  <a:lnTo>
                    <a:pt x="6049" y="2927"/>
                  </a:lnTo>
                  <a:lnTo>
                    <a:pt x="5264" y="2641"/>
                  </a:lnTo>
                  <a:cubicBezTo>
                    <a:pt x="5130" y="2597"/>
                    <a:pt x="4987" y="2574"/>
                    <a:pt x="4844" y="2574"/>
                  </a:cubicBezTo>
                  <a:cubicBezTo>
                    <a:pt x="4702" y="2574"/>
                    <a:pt x="4559" y="2597"/>
                    <a:pt x="4425" y="2641"/>
                  </a:cubicBezTo>
                  <a:lnTo>
                    <a:pt x="1035" y="3801"/>
                  </a:lnTo>
                  <a:cubicBezTo>
                    <a:pt x="964" y="3837"/>
                    <a:pt x="910" y="3908"/>
                    <a:pt x="910" y="3997"/>
                  </a:cubicBezTo>
                  <a:cubicBezTo>
                    <a:pt x="910" y="4087"/>
                    <a:pt x="964" y="4158"/>
                    <a:pt x="1035" y="4194"/>
                  </a:cubicBezTo>
                  <a:lnTo>
                    <a:pt x="2141" y="4568"/>
                  </a:lnTo>
                  <a:lnTo>
                    <a:pt x="2141" y="6478"/>
                  </a:lnTo>
                  <a:cubicBezTo>
                    <a:pt x="2141" y="6763"/>
                    <a:pt x="2373" y="7013"/>
                    <a:pt x="2677" y="7013"/>
                  </a:cubicBezTo>
                  <a:lnTo>
                    <a:pt x="6049" y="7013"/>
                  </a:lnTo>
                  <a:lnTo>
                    <a:pt x="6049" y="8512"/>
                  </a:lnTo>
                  <a:lnTo>
                    <a:pt x="321" y="8512"/>
                  </a:lnTo>
                  <a:lnTo>
                    <a:pt x="321" y="1571"/>
                  </a:lnTo>
                  <a:close/>
                  <a:moveTo>
                    <a:pt x="321" y="1"/>
                  </a:moveTo>
                  <a:cubicBezTo>
                    <a:pt x="143" y="1"/>
                    <a:pt x="0" y="143"/>
                    <a:pt x="0" y="322"/>
                  </a:cubicBezTo>
                  <a:lnTo>
                    <a:pt x="0" y="8512"/>
                  </a:lnTo>
                  <a:cubicBezTo>
                    <a:pt x="0" y="8690"/>
                    <a:pt x="143" y="8833"/>
                    <a:pt x="321" y="8833"/>
                  </a:cubicBezTo>
                  <a:lnTo>
                    <a:pt x="6049" y="8833"/>
                  </a:lnTo>
                  <a:cubicBezTo>
                    <a:pt x="6227" y="8833"/>
                    <a:pt x="6370" y="8690"/>
                    <a:pt x="6370" y="8512"/>
                  </a:cubicBezTo>
                  <a:lnTo>
                    <a:pt x="6370" y="6995"/>
                  </a:lnTo>
                  <a:lnTo>
                    <a:pt x="6994" y="6995"/>
                  </a:lnTo>
                  <a:cubicBezTo>
                    <a:pt x="7298" y="6995"/>
                    <a:pt x="7530" y="6745"/>
                    <a:pt x="7530" y="6442"/>
                  </a:cubicBezTo>
                  <a:lnTo>
                    <a:pt x="7530" y="4586"/>
                  </a:lnTo>
                  <a:lnTo>
                    <a:pt x="8440" y="4265"/>
                  </a:lnTo>
                  <a:lnTo>
                    <a:pt x="8440" y="4872"/>
                  </a:lnTo>
                  <a:cubicBezTo>
                    <a:pt x="8297" y="4872"/>
                    <a:pt x="8154" y="4997"/>
                    <a:pt x="8154" y="5157"/>
                  </a:cubicBezTo>
                  <a:lnTo>
                    <a:pt x="8047" y="6121"/>
                  </a:lnTo>
                  <a:cubicBezTo>
                    <a:pt x="8011" y="6299"/>
                    <a:pt x="8172" y="6460"/>
                    <a:pt x="8350" y="6460"/>
                  </a:cubicBezTo>
                  <a:lnTo>
                    <a:pt x="8886" y="6460"/>
                  </a:lnTo>
                  <a:cubicBezTo>
                    <a:pt x="9064" y="6460"/>
                    <a:pt x="9207" y="6299"/>
                    <a:pt x="9189" y="6121"/>
                  </a:cubicBezTo>
                  <a:lnTo>
                    <a:pt x="9082" y="5122"/>
                  </a:lnTo>
                  <a:cubicBezTo>
                    <a:pt x="9064" y="4979"/>
                    <a:pt x="8939" y="4854"/>
                    <a:pt x="8779" y="4854"/>
                  </a:cubicBezTo>
                  <a:lnTo>
                    <a:pt x="8779" y="3962"/>
                  </a:lnTo>
                  <a:cubicBezTo>
                    <a:pt x="8779" y="3890"/>
                    <a:pt x="8725" y="3819"/>
                    <a:pt x="8654" y="3783"/>
                  </a:cubicBezTo>
                  <a:lnTo>
                    <a:pt x="6370" y="3016"/>
                  </a:lnTo>
                  <a:lnTo>
                    <a:pt x="6370" y="322"/>
                  </a:lnTo>
                  <a:cubicBezTo>
                    <a:pt x="6370" y="143"/>
                    <a:pt x="6227" y="1"/>
                    <a:pt x="604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6" name="Google Shape;2146;p42"/>
          <p:cNvSpPr/>
          <p:nvPr/>
        </p:nvSpPr>
        <p:spPr>
          <a:xfrm>
            <a:off x="496575" y="1289921"/>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2"/>
          <p:cNvSpPr/>
          <p:nvPr/>
        </p:nvSpPr>
        <p:spPr>
          <a:xfrm>
            <a:off x="8530113" y="2099658"/>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8" name="Google Shape;2148;p42"/>
          <p:cNvGrpSpPr/>
          <p:nvPr/>
        </p:nvGrpSpPr>
        <p:grpSpPr>
          <a:xfrm>
            <a:off x="8057479" y="1071005"/>
            <a:ext cx="654284" cy="595448"/>
            <a:chOff x="6457425" y="-2097210"/>
            <a:chExt cx="841847" cy="766146"/>
          </a:xfrm>
        </p:grpSpPr>
        <p:sp>
          <p:nvSpPr>
            <p:cNvPr id="2149" name="Google Shape;2149;p42"/>
            <p:cNvSpPr/>
            <p:nvPr/>
          </p:nvSpPr>
          <p:spPr>
            <a:xfrm>
              <a:off x="6457425" y="-2097210"/>
              <a:ext cx="840870" cy="766146"/>
            </a:xfrm>
            <a:custGeom>
              <a:avLst/>
              <a:gdLst/>
              <a:ahLst/>
              <a:cxnLst/>
              <a:rect l="l" t="t" r="r" b="b"/>
              <a:pathLst>
                <a:path w="8586" h="7823" extrusionOk="0">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2"/>
            <p:cNvSpPr/>
            <p:nvPr/>
          </p:nvSpPr>
          <p:spPr>
            <a:xfrm>
              <a:off x="6788640" y="-1673938"/>
              <a:ext cx="176479" cy="72276"/>
            </a:xfrm>
            <a:custGeom>
              <a:avLst/>
              <a:gdLst/>
              <a:ahLst/>
              <a:cxnLst/>
              <a:rect l="l" t="t" r="r" b="b"/>
              <a:pathLst>
                <a:path w="1802" h="738" fill="none" extrusionOk="0">
                  <a:moveTo>
                    <a:pt x="1" y="1"/>
                  </a:moveTo>
                  <a:cubicBezTo>
                    <a:pt x="1" y="1"/>
                    <a:pt x="1035" y="737"/>
                    <a:pt x="1801" y="1"/>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2"/>
            <p:cNvSpPr/>
            <p:nvPr/>
          </p:nvSpPr>
          <p:spPr>
            <a:xfrm>
              <a:off x="6498362" y="-1979689"/>
              <a:ext cx="314763" cy="258842"/>
            </a:xfrm>
            <a:custGeom>
              <a:avLst/>
              <a:gdLst/>
              <a:ahLst/>
              <a:cxnLst/>
              <a:rect l="l" t="t" r="r" b="b"/>
              <a:pathLst>
                <a:path w="3214" h="2643" extrusionOk="0">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2"/>
            <p:cNvSpPr/>
            <p:nvPr/>
          </p:nvSpPr>
          <p:spPr>
            <a:xfrm>
              <a:off x="6984509" y="-1979689"/>
              <a:ext cx="314763" cy="258842"/>
            </a:xfrm>
            <a:custGeom>
              <a:avLst/>
              <a:gdLst/>
              <a:ahLst/>
              <a:cxnLst/>
              <a:rect l="l" t="t" r="r" b="b"/>
              <a:pathLst>
                <a:path w="3214" h="2643" extrusionOk="0">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6"/>
        <p:cNvGrpSpPr/>
        <p:nvPr/>
      </p:nvGrpSpPr>
      <p:grpSpPr>
        <a:xfrm>
          <a:off x="0" y="0"/>
          <a:ext cx="0" cy="0"/>
          <a:chOff x="0" y="0"/>
          <a:chExt cx="0" cy="0"/>
        </a:xfrm>
      </p:grpSpPr>
      <p:grpSp>
        <p:nvGrpSpPr>
          <p:cNvPr id="2157" name="Google Shape;2157;p43"/>
          <p:cNvGrpSpPr/>
          <p:nvPr/>
        </p:nvGrpSpPr>
        <p:grpSpPr>
          <a:xfrm>
            <a:off x="1008692" y="1652095"/>
            <a:ext cx="7127259" cy="2348814"/>
            <a:chOff x="1070896" y="1177289"/>
            <a:chExt cx="7002612" cy="2529687"/>
          </a:xfrm>
        </p:grpSpPr>
        <p:sp>
          <p:nvSpPr>
            <p:cNvPr id="2158" name="Google Shape;2158;p43"/>
            <p:cNvSpPr/>
            <p:nvPr/>
          </p:nvSpPr>
          <p:spPr>
            <a:xfrm>
              <a:off x="1070896" y="1961576"/>
              <a:ext cx="7002600" cy="17454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3"/>
            <p:cNvSpPr/>
            <p:nvPr/>
          </p:nvSpPr>
          <p:spPr>
            <a:xfrm>
              <a:off x="1070909" y="1177289"/>
              <a:ext cx="7002600" cy="23778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0" name="Google Shape;2160;p43"/>
          <p:cNvSpPr txBox="1">
            <a:spLocks noGrp="1"/>
          </p:cNvSpPr>
          <p:nvPr>
            <p:ph type="title"/>
          </p:nvPr>
        </p:nvSpPr>
        <p:spPr>
          <a:xfrm>
            <a:off x="1008700" y="1963425"/>
            <a:ext cx="7127100" cy="18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PALABRAS ASOMBROSAS</a:t>
            </a:r>
            <a:endParaRPr/>
          </a:p>
        </p:txBody>
      </p:sp>
      <p:sp>
        <p:nvSpPr>
          <p:cNvPr id="2161" name="Google Shape;2161;p43"/>
          <p:cNvSpPr/>
          <p:nvPr/>
        </p:nvSpPr>
        <p:spPr>
          <a:xfrm>
            <a:off x="2329165" y="1990289"/>
            <a:ext cx="4506168" cy="632250"/>
          </a:xfrm>
          <a:prstGeom prst="rect">
            <a:avLst/>
          </a:prstGeom>
        </p:spPr>
        <p:txBody>
          <a:bodyPr>
            <a:prstTxWarp prst="textPlain">
              <a:avLst/>
            </a:prstTxWarp>
          </a:bodyPr>
          <a:lstStyle/>
          <a:p>
            <a:pPr lvl="0" algn="ctr"/>
            <a:r>
              <a:rPr b="1" i="0">
                <a:ln w="28575" cap="flat" cmpd="sng">
                  <a:solidFill>
                    <a:schemeClr val="dk1"/>
                  </a:solidFill>
                  <a:prstDash val="solid"/>
                  <a:round/>
                  <a:headEnd type="none" w="sm" len="sm"/>
                  <a:tailEnd type="none" w="sm" len="sm"/>
                </a:ln>
                <a:solidFill>
                  <a:schemeClr val="accent2"/>
                </a:solidFill>
                <a:latin typeface="Bowlby One SC"/>
              </a:rPr>
              <a:t>PALABRAS</a:t>
            </a:r>
          </a:p>
        </p:txBody>
      </p:sp>
      <p:grpSp>
        <p:nvGrpSpPr>
          <p:cNvPr id="2162" name="Google Shape;2162;p43"/>
          <p:cNvGrpSpPr/>
          <p:nvPr/>
        </p:nvGrpSpPr>
        <p:grpSpPr>
          <a:xfrm rot="-151246">
            <a:off x="448951" y="2919271"/>
            <a:ext cx="1152792" cy="1848542"/>
            <a:chOff x="10740175" y="552419"/>
            <a:chExt cx="1095062" cy="1755969"/>
          </a:xfrm>
        </p:grpSpPr>
        <p:sp>
          <p:nvSpPr>
            <p:cNvPr id="2163" name="Google Shape;2163;p43"/>
            <p:cNvSpPr/>
            <p:nvPr/>
          </p:nvSpPr>
          <p:spPr>
            <a:xfrm>
              <a:off x="10818190" y="552419"/>
              <a:ext cx="476135" cy="578643"/>
            </a:xfrm>
            <a:custGeom>
              <a:avLst/>
              <a:gdLst/>
              <a:ahLst/>
              <a:cxnLst/>
              <a:rect l="l" t="t" r="r" b="b"/>
              <a:pathLst>
                <a:path w="5035" h="6119" fill="none" extrusionOk="0">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3"/>
            <p:cNvSpPr/>
            <p:nvPr/>
          </p:nvSpPr>
          <p:spPr>
            <a:xfrm>
              <a:off x="10802209" y="1262783"/>
              <a:ext cx="1033028" cy="1045605"/>
            </a:xfrm>
            <a:custGeom>
              <a:avLst/>
              <a:gdLst/>
              <a:ahLst/>
              <a:cxnLst/>
              <a:rect l="l" t="t" r="r" b="b"/>
              <a:pathLst>
                <a:path w="10924" h="11057" extrusionOk="0">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3"/>
            <p:cNvSpPr/>
            <p:nvPr/>
          </p:nvSpPr>
          <p:spPr>
            <a:xfrm>
              <a:off x="10740175" y="1092473"/>
              <a:ext cx="1033028" cy="1045605"/>
            </a:xfrm>
            <a:custGeom>
              <a:avLst/>
              <a:gdLst/>
              <a:ahLst/>
              <a:cxnLst/>
              <a:rect l="l" t="t" r="r" b="b"/>
              <a:pathLst>
                <a:path w="10924" h="11057" extrusionOk="0">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3"/>
            <p:cNvSpPr/>
            <p:nvPr/>
          </p:nvSpPr>
          <p:spPr>
            <a:xfrm>
              <a:off x="10932045" y="1120653"/>
              <a:ext cx="841156" cy="1017236"/>
            </a:xfrm>
            <a:custGeom>
              <a:avLst/>
              <a:gdLst/>
              <a:ahLst/>
              <a:cxnLst/>
              <a:rect l="l" t="t" r="r" b="b"/>
              <a:pathLst>
                <a:path w="8895" h="10757" extrusionOk="0">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3"/>
            <p:cNvSpPr/>
            <p:nvPr/>
          </p:nvSpPr>
          <p:spPr>
            <a:xfrm>
              <a:off x="10932045" y="1120653"/>
              <a:ext cx="841156" cy="1060263"/>
            </a:xfrm>
            <a:custGeom>
              <a:avLst/>
              <a:gdLst/>
              <a:ahLst/>
              <a:cxnLst/>
              <a:rect l="l" t="t" r="r" b="b"/>
              <a:pathLst>
                <a:path w="8895" h="11212" fill="none" extrusionOk="0">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3"/>
            <p:cNvSpPr/>
            <p:nvPr/>
          </p:nvSpPr>
          <p:spPr>
            <a:xfrm>
              <a:off x="11018571" y="1188266"/>
              <a:ext cx="321899" cy="430176"/>
            </a:xfrm>
            <a:custGeom>
              <a:avLst/>
              <a:gdLst/>
              <a:ahLst/>
              <a:cxnLst/>
              <a:rect l="l" t="t" r="r" b="b"/>
              <a:pathLst>
                <a:path w="3404" h="4549" extrusionOk="0">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11255643" y="1611723"/>
              <a:ext cx="180714" cy="494859"/>
            </a:xfrm>
            <a:custGeom>
              <a:avLst/>
              <a:gdLst/>
              <a:ahLst/>
              <a:cxnLst/>
              <a:rect l="l" t="t" r="r" b="b"/>
              <a:pathLst>
                <a:path w="1911" h="5233" fill="none" extrusionOk="0">
                  <a:moveTo>
                    <a:pt x="1" y="0"/>
                  </a:moveTo>
                  <a:lnTo>
                    <a:pt x="1911" y="5233"/>
                  </a:ln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0" name="Google Shape;2170;p43"/>
          <p:cNvSpPr/>
          <p:nvPr/>
        </p:nvSpPr>
        <p:spPr>
          <a:xfrm flipH="1">
            <a:off x="8254136" y="2264396"/>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3"/>
          <p:cNvSpPr/>
          <p:nvPr/>
        </p:nvSpPr>
        <p:spPr>
          <a:xfrm flipH="1">
            <a:off x="2667129" y="343808"/>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2" name="Google Shape;2172;p43"/>
          <p:cNvGrpSpPr/>
          <p:nvPr/>
        </p:nvGrpSpPr>
        <p:grpSpPr>
          <a:xfrm flipH="1">
            <a:off x="496575" y="863805"/>
            <a:ext cx="654284" cy="595448"/>
            <a:chOff x="6457425" y="-2097210"/>
            <a:chExt cx="841847" cy="766146"/>
          </a:xfrm>
        </p:grpSpPr>
        <p:sp>
          <p:nvSpPr>
            <p:cNvPr id="2173" name="Google Shape;2173;p43"/>
            <p:cNvSpPr/>
            <p:nvPr/>
          </p:nvSpPr>
          <p:spPr>
            <a:xfrm>
              <a:off x="6457425" y="-2097210"/>
              <a:ext cx="840870" cy="766146"/>
            </a:xfrm>
            <a:custGeom>
              <a:avLst/>
              <a:gdLst/>
              <a:ahLst/>
              <a:cxnLst/>
              <a:rect l="l" t="t" r="r" b="b"/>
              <a:pathLst>
                <a:path w="8586" h="7823" extrusionOk="0">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3"/>
            <p:cNvSpPr/>
            <p:nvPr/>
          </p:nvSpPr>
          <p:spPr>
            <a:xfrm>
              <a:off x="6788640" y="-1673938"/>
              <a:ext cx="176479" cy="72276"/>
            </a:xfrm>
            <a:custGeom>
              <a:avLst/>
              <a:gdLst/>
              <a:ahLst/>
              <a:cxnLst/>
              <a:rect l="l" t="t" r="r" b="b"/>
              <a:pathLst>
                <a:path w="1802" h="738" fill="none" extrusionOk="0">
                  <a:moveTo>
                    <a:pt x="1" y="1"/>
                  </a:moveTo>
                  <a:cubicBezTo>
                    <a:pt x="1" y="1"/>
                    <a:pt x="1035" y="737"/>
                    <a:pt x="1801" y="1"/>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3"/>
            <p:cNvSpPr/>
            <p:nvPr/>
          </p:nvSpPr>
          <p:spPr>
            <a:xfrm>
              <a:off x="6498362" y="-1979689"/>
              <a:ext cx="314763" cy="258842"/>
            </a:xfrm>
            <a:custGeom>
              <a:avLst/>
              <a:gdLst/>
              <a:ahLst/>
              <a:cxnLst/>
              <a:rect l="l" t="t" r="r" b="b"/>
              <a:pathLst>
                <a:path w="3214" h="2643" extrusionOk="0">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3"/>
            <p:cNvSpPr/>
            <p:nvPr/>
          </p:nvSpPr>
          <p:spPr>
            <a:xfrm>
              <a:off x="6984509" y="-1979689"/>
              <a:ext cx="314763" cy="258842"/>
            </a:xfrm>
            <a:custGeom>
              <a:avLst/>
              <a:gdLst/>
              <a:ahLst/>
              <a:cxnLst/>
              <a:rect l="l" t="t" r="r" b="b"/>
              <a:pathLst>
                <a:path w="3214" h="2643" extrusionOk="0">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7" name="Google Shape;2177;p43"/>
          <p:cNvSpPr/>
          <p:nvPr/>
        </p:nvSpPr>
        <p:spPr>
          <a:xfrm>
            <a:off x="1484622" y="2730328"/>
            <a:ext cx="6113992" cy="632250"/>
          </a:xfrm>
          <a:prstGeom prst="rect">
            <a:avLst/>
          </a:prstGeom>
        </p:spPr>
        <p:txBody>
          <a:bodyPr>
            <a:prstTxWarp prst="textPlain">
              <a:avLst/>
            </a:prstTxWarp>
          </a:bodyPr>
          <a:lstStyle/>
          <a:p>
            <a:pPr lvl="0" algn="ctr"/>
            <a:r>
              <a:rPr b="1" i="0">
                <a:ln w="28575" cap="flat" cmpd="sng">
                  <a:solidFill>
                    <a:schemeClr val="dk1"/>
                  </a:solidFill>
                  <a:prstDash val="solid"/>
                  <a:round/>
                  <a:headEnd type="none" w="sm" len="sm"/>
                  <a:tailEnd type="none" w="sm" len="sm"/>
                </a:ln>
                <a:solidFill>
                  <a:schemeClr val="accent2"/>
                </a:solidFill>
                <a:latin typeface="Bowlby One SC"/>
              </a:rPr>
              <a:t>ASOMBROSAS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81"/>
        <p:cNvGrpSpPr/>
        <p:nvPr/>
      </p:nvGrpSpPr>
      <p:grpSpPr>
        <a:xfrm>
          <a:off x="0" y="0"/>
          <a:ext cx="0" cy="0"/>
          <a:chOff x="0" y="0"/>
          <a:chExt cx="0" cy="0"/>
        </a:xfrm>
      </p:grpSpPr>
      <p:sp>
        <p:nvSpPr>
          <p:cNvPr id="2182" name="Google Shape;2182;p44"/>
          <p:cNvSpPr/>
          <p:nvPr/>
        </p:nvSpPr>
        <p:spPr>
          <a:xfrm>
            <a:off x="3391950" y="1661164"/>
            <a:ext cx="2360100" cy="655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4"/>
          <p:cNvSpPr/>
          <p:nvPr/>
        </p:nvSpPr>
        <p:spPr>
          <a:xfrm>
            <a:off x="5893825" y="1661164"/>
            <a:ext cx="2360100" cy="655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4"/>
          <p:cNvSpPr/>
          <p:nvPr/>
        </p:nvSpPr>
        <p:spPr>
          <a:xfrm>
            <a:off x="890075" y="1661164"/>
            <a:ext cx="2360100" cy="655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4"/>
          <p:cNvSpPr/>
          <p:nvPr/>
        </p:nvSpPr>
        <p:spPr>
          <a:xfrm>
            <a:off x="3391950" y="3238128"/>
            <a:ext cx="2360100" cy="1198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4"/>
          <p:cNvSpPr/>
          <p:nvPr/>
        </p:nvSpPr>
        <p:spPr>
          <a:xfrm>
            <a:off x="5893825" y="3238128"/>
            <a:ext cx="2360100" cy="1198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4"/>
          <p:cNvSpPr/>
          <p:nvPr/>
        </p:nvSpPr>
        <p:spPr>
          <a:xfrm>
            <a:off x="890075" y="3238128"/>
            <a:ext cx="2360100" cy="1198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8" name="Google Shape;2188;p44"/>
          <p:cNvGrpSpPr/>
          <p:nvPr/>
        </p:nvGrpSpPr>
        <p:grpSpPr>
          <a:xfrm>
            <a:off x="1918839" y="358524"/>
            <a:ext cx="5306936" cy="1198496"/>
            <a:chOff x="1979225" y="358525"/>
            <a:chExt cx="5186100" cy="1198496"/>
          </a:xfrm>
        </p:grpSpPr>
        <p:sp>
          <p:nvSpPr>
            <p:cNvPr id="2189" name="Google Shape;2189;p44"/>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4"/>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1" name="Google Shape;2191;p44"/>
          <p:cNvSpPr txBox="1">
            <a:spLocks noGrp="1"/>
          </p:cNvSpPr>
          <p:nvPr>
            <p:ph type="title" idx="2"/>
          </p:nvPr>
        </p:nvSpPr>
        <p:spPr>
          <a:xfrm>
            <a:off x="1281275" y="1725514"/>
            <a:ext cx="1577700" cy="52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20%</a:t>
            </a:r>
            <a:endParaRPr/>
          </a:p>
        </p:txBody>
      </p:sp>
      <p:sp>
        <p:nvSpPr>
          <p:cNvPr id="2192" name="Google Shape;2192;p44"/>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¿CÓMO LO DIVIDIMOS?</a:t>
            </a:r>
            <a:endParaRPr/>
          </a:p>
        </p:txBody>
      </p:sp>
      <p:sp>
        <p:nvSpPr>
          <p:cNvPr id="2193" name="Google Shape;2193;p44"/>
          <p:cNvSpPr txBox="1">
            <a:spLocks noGrp="1"/>
          </p:cNvSpPr>
          <p:nvPr>
            <p:ph type="ctrTitle" idx="3"/>
          </p:nvPr>
        </p:nvSpPr>
        <p:spPr>
          <a:xfrm>
            <a:off x="1078925" y="3351578"/>
            <a:ext cx="198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SATURNO</a:t>
            </a:r>
            <a:endParaRPr/>
          </a:p>
        </p:txBody>
      </p:sp>
      <p:sp>
        <p:nvSpPr>
          <p:cNvPr id="2194" name="Google Shape;2194;p44"/>
          <p:cNvSpPr txBox="1">
            <a:spLocks noGrp="1"/>
          </p:cNvSpPr>
          <p:nvPr>
            <p:ph type="subTitle" idx="1"/>
          </p:nvPr>
        </p:nvSpPr>
        <p:spPr>
          <a:xfrm>
            <a:off x="1078925" y="3705778"/>
            <a:ext cx="1982400" cy="60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Saturno es un gigante gaseoso</a:t>
            </a:r>
            <a:endParaRPr/>
          </a:p>
        </p:txBody>
      </p:sp>
      <p:sp>
        <p:nvSpPr>
          <p:cNvPr id="2195" name="Google Shape;2195;p44"/>
          <p:cNvSpPr txBox="1">
            <a:spLocks noGrp="1"/>
          </p:cNvSpPr>
          <p:nvPr>
            <p:ph type="ctrTitle" idx="4"/>
          </p:nvPr>
        </p:nvSpPr>
        <p:spPr>
          <a:xfrm>
            <a:off x="3580800" y="3351578"/>
            <a:ext cx="198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MARTE</a:t>
            </a:r>
            <a:endParaRPr/>
          </a:p>
        </p:txBody>
      </p:sp>
      <p:sp>
        <p:nvSpPr>
          <p:cNvPr id="2196" name="Google Shape;2196;p44"/>
          <p:cNvSpPr txBox="1">
            <a:spLocks noGrp="1"/>
          </p:cNvSpPr>
          <p:nvPr>
            <p:ph type="subTitle" idx="5"/>
          </p:nvPr>
        </p:nvSpPr>
        <p:spPr>
          <a:xfrm>
            <a:off x="3580800" y="3705778"/>
            <a:ext cx="1982400" cy="60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Marte es un planeta muy frío</a:t>
            </a:r>
            <a:endParaRPr/>
          </a:p>
        </p:txBody>
      </p:sp>
      <p:sp>
        <p:nvSpPr>
          <p:cNvPr id="2197" name="Google Shape;2197;p44"/>
          <p:cNvSpPr txBox="1">
            <a:spLocks noGrp="1"/>
          </p:cNvSpPr>
          <p:nvPr>
            <p:ph type="ctrTitle" idx="6"/>
          </p:nvPr>
        </p:nvSpPr>
        <p:spPr>
          <a:xfrm>
            <a:off x="6082675" y="3351578"/>
            <a:ext cx="198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VENUS</a:t>
            </a:r>
            <a:endParaRPr/>
          </a:p>
        </p:txBody>
      </p:sp>
      <p:sp>
        <p:nvSpPr>
          <p:cNvPr id="2198" name="Google Shape;2198;p44"/>
          <p:cNvSpPr txBox="1">
            <a:spLocks noGrp="1"/>
          </p:cNvSpPr>
          <p:nvPr>
            <p:ph type="subTitle" idx="7"/>
          </p:nvPr>
        </p:nvSpPr>
        <p:spPr>
          <a:xfrm>
            <a:off x="6082675" y="3705778"/>
            <a:ext cx="1982400" cy="60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Venus tiene un nombre precioso</a:t>
            </a:r>
            <a:endParaRPr/>
          </a:p>
        </p:txBody>
      </p:sp>
      <p:sp>
        <p:nvSpPr>
          <p:cNvPr id="2199" name="Google Shape;2199;p44"/>
          <p:cNvSpPr txBox="1">
            <a:spLocks noGrp="1"/>
          </p:cNvSpPr>
          <p:nvPr>
            <p:ph type="title" idx="8"/>
          </p:nvPr>
        </p:nvSpPr>
        <p:spPr>
          <a:xfrm>
            <a:off x="3783150" y="1725514"/>
            <a:ext cx="1577700" cy="52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30%</a:t>
            </a:r>
            <a:endParaRPr/>
          </a:p>
        </p:txBody>
      </p:sp>
      <p:sp>
        <p:nvSpPr>
          <p:cNvPr id="2200" name="Google Shape;2200;p44"/>
          <p:cNvSpPr txBox="1">
            <a:spLocks noGrp="1"/>
          </p:cNvSpPr>
          <p:nvPr>
            <p:ph type="title" idx="9"/>
          </p:nvPr>
        </p:nvSpPr>
        <p:spPr>
          <a:xfrm>
            <a:off x="6285025" y="1725514"/>
            <a:ext cx="1577700" cy="52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50%</a:t>
            </a:r>
            <a:endParaRPr/>
          </a:p>
        </p:txBody>
      </p:sp>
      <p:sp>
        <p:nvSpPr>
          <p:cNvPr id="2201" name="Google Shape;2201;p44"/>
          <p:cNvSpPr/>
          <p:nvPr/>
        </p:nvSpPr>
        <p:spPr>
          <a:xfrm>
            <a:off x="1578426" y="2258128"/>
            <a:ext cx="983400" cy="983400"/>
          </a:xfrm>
          <a:prstGeom prst="ellipse">
            <a:avLst/>
          </a:prstGeom>
          <a:solidFill>
            <a:schemeClr val="accent2"/>
          </a:solidFill>
          <a:ln w="28575" cap="flat" cmpd="sng">
            <a:solidFill>
              <a:schemeClr val="dk1"/>
            </a:solidFill>
            <a:prstDash val="solid"/>
            <a:round/>
            <a:headEnd type="none" w="sm" len="sm"/>
            <a:tailEnd type="none" w="sm" len="sm"/>
          </a:ln>
          <a:effectLst>
            <a:outerShdw dist="76200" dir="54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4"/>
          <p:cNvSpPr/>
          <p:nvPr/>
        </p:nvSpPr>
        <p:spPr>
          <a:xfrm>
            <a:off x="1578426" y="2258128"/>
            <a:ext cx="983400" cy="983400"/>
          </a:xfrm>
          <a:prstGeom prst="pie">
            <a:avLst>
              <a:gd name="adj1" fmla="val 16186735"/>
              <a:gd name="adj2" fmla="val 2033569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4"/>
          <p:cNvSpPr/>
          <p:nvPr/>
        </p:nvSpPr>
        <p:spPr>
          <a:xfrm>
            <a:off x="4080300" y="2258128"/>
            <a:ext cx="983400" cy="983400"/>
          </a:xfrm>
          <a:prstGeom prst="ellipse">
            <a:avLst/>
          </a:prstGeom>
          <a:solidFill>
            <a:schemeClr val="accent2"/>
          </a:solidFill>
          <a:ln w="28575" cap="flat" cmpd="sng">
            <a:solidFill>
              <a:schemeClr val="dk1"/>
            </a:solidFill>
            <a:prstDash val="solid"/>
            <a:round/>
            <a:headEnd type="none" w="sm" len="sm"/>
            <a:tailEnd type="none" w="sm" len="sm"/>
          </a:ln>
          <a:effectLst>
            <a:outerShdw dist="76200" dir="54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4"/>
          <p:cNvSpPr/>
          <p:nvPr/>
        </p:nvSpPr>
        <p:spPr>
          <a:xfrm>
            <a:off x="4080300" y="2258128"/>
            <a:ext cx="983400" cy="983400"/>
          </a:xfrm>
          <a:prstGeom prst="pie">
            <a:avLst>
              <a:gd name="adj1" fmla="val 16186735"/>
              <a:gd name="adj2" fmla="val 1229564"/>
            </a:avLst>
          </a:pr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4"/>
          <p:cNvSpPr/>
          <p:nvPr/>
        </p:nvSpPr>
        <p:spPr>
          <a:xfrm>
            <a:off x="6582176" y="2258128"/>
            <a:ext cx="983400" cy="983400"/>
          </a:xfrm>
          <a:prstGeom prst="ellipse">
            <a:avLst/>
          </a:prstGeom>
          <a:solidFill>
            <a:schemeClr val="accent2"/>
          </a:solidFill>
          <a:ln w="28575" cap="flat" cmpd="sng">
            <a:solidFill>
              <a:schemeClr val="dk1"/>
            </a:solidFill>
            <a:prstDash val="solid"/>
            <a:round/>
            <a:headEnd type="none" w="sm" len="sm"/>
            <a:tailEnd type="none" w="sm" len="sm"/>
          </a:ln>
          <a:effectLst>
            <a:outerShdw dist="76200" dir="54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4"/>
          <p:cNvSpPr/>
          <p:nvPr/>
        </p:nvSpPr>
        <p:spPr>
          <a:xfrm>
            <a:off x="6582176" y="2258128"/>
            <a:ext cx="983400" cy="983400"/>
          </a:xfrm>
          <a:prstGeom prst="pie">
            <a:avLst>
              <a:gd name="adj1" fmla="val 16186735"/>
              <a:gd name="adj2" fmla="val 5404547"/>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4"/>
          <p:cNvSpPr/>
          <p:nvPr/>
        </p:nvSpPr>
        <p:spPr>
          <a:xfrm flipH="1">
            <a:off x="8185589" y="1289921"/>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4"/>
          <p:cNvSpPr/>
          <p:nvPr/>
        </p:nvSpPr>
        <p:spPr>
          <a:xfrm flipH="1">
            <a:off x="199207" y="2099658"/>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9" name="Google Shape;2209;p44"/>
          <p:cNvGrpSpPr/>
          <p:nvPr/>
        </p:nvGrpSpPr>
        <p:grpSpPr>
          <a:xfrm flipH="1">
            <a:off x="428029" y="877955"/>
            <a:ext cx="654284" cy="595448"/>
            <a:chOff x="6457425" y="-2097210"/>
            <a:chExt cx="841847" cy="766146"/>
          </a:xfrm>
        </p:grpSpPr>
        <p:sp>
          <p:nvSpPr>
            <p:cNvPr id="2210" name="Google Shape;2210;p44"/>
            <p:cNvSpPr/>
            <p:nvPr/>
          </p:nvSpPr>
          <p:spPr>
            <a:xfrm>
              <a:off x="6457425" y="-2097210"/>
              <a:ext cx="840870" cy="766146"/>
            </a:xfrm>
            <a:custGeom>
              <a:avLst/>
              <a:gdLst/>
              <a:ahLst/>
              <a:cxnLst/>
              <a:rect l="l" t="t" r="r" b="b"/>
              <a:pathLst>
                <a:path w="8586" h="7823" extrusionOk="0">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4"/>
            <p:cNvSpPr/>
            <p:nvPr/>
          </p:nvSpPr>
          <p:spPr>
            <a:xfrm>
              <a:off x="6788640" y="-1673938"/>
              <a:ext cx="176479" cy="72276"/>
            </a:xfrm>
            <a:custGeom>
              <a:avLst/>
              <a:gdLst/>
              <a:ahLst/>
              <a:cxnLst/>
              <a:rect l="l" t="t" r="r" b="b"/>
              <a:pathLst>
                <a:path w="1802" h="738" fill="none" extrusionOk="0">
                  <a:moveTo>
                    <a:pt x="1" y="1"/>
                  </a:moveTo>
                  <a:cubicBezTo>
                    <a:pt x="1" y="1"/>
                    <a:pt x="1035" y="737"/>
                    <a:pt x="1801" y="1"/>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4"/>
            <p:cNvSpPr/>
            <p:nvPr/>
          </p:nvSpPr>
          <p:spPr>
            <a:xfrm>
              <a:off x="6498362" y="-1979689"/>
              <a:ext cx="314763" cy="258842"/>
            </a:xfrm>
            <a:custGeom>
              <a:avLst/>
              <a:gdLst/>
              <a:ahLst/>
              <a:cxnLst/>
              <a:rect l="l" t="t" r="r" b="b"/>
              <a:pathLst>
                <a:path w="3214" h="2643" extrusionOk="0">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4"/>
            <p:cNvSpPr/>
            <p:nvPr/>
          </p:nvSpPr>
          <p:spPr>
            <a:xfrm>
              <a:off x="6984509" y="-1979689"/>
              <a:ext cx="314763" cy="258842"/>
            </a:xfrm>
            <a:custGeom>
              <a:avLst/>
              <a:gdLst/>
              <a:ahLst/>
              <a:cxnLst/>
              <a:rect l="l" t="t" r="r" b="b"/>
              <a:pathLst>
                <a:path w="3214" h="2643" extrusionOk="0">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17"/>
        <p:cNvGrpSpPr/>
        <p:nvPr/>
      </p:nvGrpSpPr>
      <p:grpSpPr>
        <a:xfrm>
          <a:off x="0" y="0"/>
          <a:ext cx="0" cy="0"/>
          <a:chOff x="0" y="0"/>
          <a:chExt cx="0" cy="0"/>
        </a:xfrm>
      </p:grpSpPr>
      <p:sp>
        <p:nvSpPr>
          <p:cNvPr id="2218" name="Google Shape;2218;p45"/>
          <p:cNvSpPr/>
          <p:nvPr/>
        </p:nvSpPr>
        <p:spPr>
          <a:xfrm>
            <a:off x="3491550" y="1895025"/>
            <a:ext cx="2160900" cy="2160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19" name="Google Shape;2219;p45" title="Gráfico">
            <a:hlinkClick r:id="rId3"/>
          </p:cNvPr>
          <p:cNvPicPr preferRelativeResize="0"/>
          <p:nvPr/>
        </p:nvPicPr>
        <p:blipFill rotWithShape="1">
          <a:blip r:embed="rId4">
            <a:alphaModFix/>
          </a:blip>
          <a:srcRect l="4987" t="4987" r="4987" b="4987"/>
          <a:stretch/>
        </p:blipFill>
        <p:spPr>
          <a:xfrm>
            <a:off x="3498900" y="1793919"/>
            <a:ext cx="2146200" cy="2131800"/>
          </a:xfrm>
          <a:prstGeom prst="ellipse">
            <a:avLst/>
          </a:prstGeom>
          <a:noFill/>
          <a:ln w="28575" cap="flat" cmpd="sng">
            <a:solidFill>
              <a:schemeClr val="dk1"/>
            </a:solidFill>
            <a:prstDash val="solid"/>
            <a:round/>
            <a:headEnd type="none" w="sm" len="sm"/>
            <a:tailEnd type="none" w="sm" len="sm"/>
          </a:ln>
        </p:spPr>
      </p:pic>
      <p:sp>
        <p:nvSpPr>
          <p:cNvPr id="2220" name="Google Shape;2220;p45"/>
          <p:cNvSpPr/>
          <p:nvPr/>
        </p:nvSpPr>
        <p:spPr>
          <a:xfrm>
            <a:off x="2167900" y="4210400"/>
            <a:ext cx="4811100" cy="575700"/>
          </a:xfrm>
          <a:prstGeom prst="roundRect">
            <a:avLst>
              <a:gd name="adj" fmla="val 16667"/>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1" name="Google Shape;2221;p45"/>
          <p:cNvGrpSpPr/>
          <p:nvPr/>
        </p:nvGrpSpPr>
        <p:grpSpPr>
          <a:xfrm>
            <a:off x="1918839" y="358524"/>
            <a:ext cx="5306936" cy="1198496"/>
            <a:chOff x="1979225" y="358525"/>
            <a:chExt cx="5186100" cy="1198496"/>
          </a:xfrm>
        </p:grpSpPr>
        <p:sp>
          <p:nvSpPr>
            <p:cNvPr id="2222" name="Google Shape;2222;p45"/>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5"/>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4" name="Google Shape;2224;p45"/>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ESTADÍSTICA INTERESANTE</a:t>
            </a:r>
            <a:endParaRPr/>
          </a:p>
        </p:txBody>
      </p:sp>
      <p:sp>
        <p:nvSpPr>
          <p:cNvPr id="2225" name="Google Shape;2225;p45"/>
          <p:cNvSpPr txBox="1"/>
          <p:nvPr/>
        </p:nvSpPr>
        <p:spPr>
          <a:xfrm>
            <a:off x="2240125" y="4294675"/>
            <a:ext cx="4663800" cy="40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latin typeface="Poppins"/>
                <a:ea typeface="Poppins"/>
                <a:cs typeface="Poppins"/>
                <a:sym typeface="Poppins"/>
              </a:rPr>
              <a:t>Sigue el enlace del gráfico para modificar sus datos y luego pega el nuevo aquí. </a:t>
            </a:r>
            <a:r>
              <a:rPr lang="es" sz="1000">
                <a:solidFill>
                  <a:schemeClr val="dk1"/>
                </a:solidFill>
                <a:uFill>
                  <a:noFill/>
                </a:uFill>
                <a:latin typeface="Poppins Medium"/>
                <a:ea typeface="Poppins Medium"/>
                <a:cs typeface="Poppins Medium"/>
                <a:sym typeface="Poppins Medium"/>
                <a:hlinkClick r:id="rId5">
                  <a:extLst>
                    <a:ext uri="{A12FA001-AC4F-418D-AE19-62706E023703}">
                      <ahyp:hlinkClr xmlns:ahyp="http://schemas.microsoft.com/office/drawing/2018/hyperlinkcolor" val="tx"/>
                    </a:ext>
                  </a:extLst>
                </a:hlinkClick>
              </a:rPr>
              <a:t>Para más información, haz clic aquí</a:t>
            </a:r>
            <a:endParaRPr sz="1000">
              <a:solidFill>
                <a:schemeClr val="dk1"/>
              </a:solidFill>
              <a:latin typeface="Poppins Medium"/>
              <a:ea typeface="Poppins Medium"/>
              <a:cs typeface="Poppins Medium"/>
              <a:sym typeface="Poppins Medium"/>
            </a:endParaRPr>
          </a:p>
        </p:txBody>
      </p:sp>
      <p:sp>
        <p:nvSpPr>
          <p:cNvPr id="2226" name="Google Shape;2226;p45"/>
          <p:cNvSpPr/>
          <p:nvPr/>
        </p:nvSpPr>
        <p:spPr>
          <a:xfrm>
            <a:off x="5893826" y="1635858"/>
            <a:ext cx="2360100" cy="11985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5"/>
          <p:cNvSpPr/>
          <p:nvPr/>
        </p:nvSpPr>
        <p:spPr>
          <a:xfrm>
            <a:off x="890074" y="1635858"/>
            <a:ext cx="2360100" cy="11985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5"/>
          <p:cNvSpPr/>
          <p:nvPr/>
        </p:nvSpPr>
        <p:spPr>
          <a:xfrm>
            <a:off x="5893826" y="2912274"/>
            <a:ext cx="2360100" cy="11985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5"/>
          <p:cNvSpPr/>
          <p:nvPr/>
        </p:nvSpPr>
        <p:spPr>
          <a:xfrm>
            <a:off x="890074" y="2912274"/>
            <a:ext cx="2360100" cy="11985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5"/>
          <p:cNvSpPr txBox="1"/>
          <p:nvPr/>
        </p:nvSpPr>
        <p:spPr>
          <a:xfrm>
            <a:off x="1088224" y="3025729"/>
            <a:ext cx="19638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JÚPITER</a:t>
            </a:r>
            <a:endParaRPr sz="2200">
              <a:solidFill>
                <a:srgbClr val="152A20"/>
              </a:solidFill>
              <a:latin typeface="Bowlby One SC"/>
              <a:ea typeface="Bowlby One SC"/>
              <a:cs typeface="Bowlby One SC"/>
              <a:sym typeface="Bowlby One SC"/>
            </a:endParaRPr>
          </a:p>
        </p:txBody>
      </p:sp>
      <p:sp>
        <p:nvSpPr>
          <p:cNvPr id="2231" name="Google Shape;2231;p45"/>
          <p:cNvSpPr txBox="1"/>
          <p:nvPr/>
        </p:nvSpPr>
        <p:spPr>
          <a:xfrm>
            <a:off x="1088224" y="3379924"/>
            <a:ext cx="1963800" cy="5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Es el planeta más grande de todos</a:t>
            </a:r>
            <a:endParaRPr>
              <a:solidFill>
                <a:srgbClr val="152A20"/>
              </a:solidFill>
              <a:latin typeface="Poppins"/>
              <a:ea typeface="Poppins"/>
              <a:cs typeface="Poppins"/>
              <a:sym typeface="Poppins"/>
            </a:endParaRPr>
          </a:p>
        </p:txBody>
      </p:sp>
      <p:sp>
        <p:nvSpPr>
          <p:cNvPr id="2232" name="Google Shape;2232;p45"/>
          <p:cNvSpPr txBox="1"/>
          <p:nvPr/>
        </p:nvSpPr>
        <p:spPr>
          <a:xfrm>
            <a:off x="6091976" y="3025729"/>
            <a:ext cx="19638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NEPTUNO</a:t>
            </a:r>
            <a:endParaRPr sz="2200">
              <a:solidFill>
                <a:srgbClr val="152A20"/>
              </a:solidFill>
              <a:latin typeface="Bowlby One SC"/>
              <a:ea typeface="Bowlby One SC"/>
              <a:cs typeface="Bowlby One SC"/>
              <a:sym typeface="Bowlby One SC"/>
            </a:endParaRPr>
          </a:p>
        </p:txBody>
      </p:sp>
      <p:sp>
        <p:nvSpPr>
          <p:cNvPr id="2233" name="Google Shape;2233;p45"/>
          <p:cNvSpPr txBox="1"/>
          <p:nvPr/>
        </p:nvSpPr>
        <p:spPr>
          <a:xfrm>
            <a:off x="6091976" y="3379924"/>
            <a:ext cx="1963800" cy="5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Es el planeta más alejado del Sol</a:t>
            </a:r>
            <a:endParaRPr>
              <a:solidFill>
                <a:srgbClr val="152A20"/>
              </a:solidFill>
              <a:latin typeface="Poppins"/>
              <a:ea typeface="Poppins"/>
              <a:cs typeface="Poppins"/>
              <a:sym typeface="Poppins"/>
            </a:endParaRPr>
          </a:p>
        </p:txBody>
      </p:sp>
      <p:sp>
        <p:nvSpPr>
          <p:cNvPr id="2234" name="Google Shape;2234;p45"/>
          <p:cNvSpPr txBox="1"/>
          <p:nvPr/>
        </p:nvSpPr>
        <p:spPr>
          <a:xfrm>
            <a:off x="1088224" y="1750532"/>
            <a:ext cx="19638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VENUS</a:t>
            </a:r>
            <a:endParaRPr sz="2200">
              <a:solidFill>
                <a:srgbClr val="152A20"/>
              </a:solidFill>
              <a:latin typeface="Bowlby One SC"/>
              <a:ea typeface="Bowlby One SC"/>
              <a:cs typeface="Bowlby One SC"/>
              <a:sym typeface="Bowlby One SC"/>
            </a:endParaRPr>
          </a:p>
        </p:txBody>
      </p:sp>
      <p:sp>
        <p:nvSpPr>
          <p:cNvPr id="2235" name="Google Shape;2235;p45"/>
          <p:cNvSpPr txBox="1"/>
          <p:nvPr/>
        </p:nvSpPr>
        <p:spPr>
          <a:xfrm>
            <a:off x="1088224" y="2104732"/>
            <a:ext cx="1963800" cy="5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Venus tiene un nombre precioso</a:t>
            </a:r>
            <a:endParaRPr>
              <a:solidFill>
                <a:srgbClr val="152A20"/>
              </a:solidFill>
              <a:latin typeface="Poppins"/>
              <a:ea typeface="Poppins"/>
              <a:cs typeface="Poppins"/>
              <a:sym typeface="Poppins"/>
            </a:endParaRPr>
          </a:p>
        </p:txBody>
      </p:sp>
      <p:sp>
        <p:nvSpPr>
          <p:cNvPr id="2236" name="Google Shape;2236;p45"/>
          <p:cNvSpPr txBox="1"/>
          <p:nvPr/>
        </p:nvSpPr>
        <p:spPr>
          <a:xfrm>
            <a:off x="6091976" y="1750532"/>
            <a:ext cx="19638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MERCURIO</a:t>
            </a:r>
            <a:endParaRPr sz="2200">
              <a:solidFill>
                <a:srgbClr val="152A20"/>
              </a:solidFill>
              <a:latin typeface="Bowlby One SC"/>
              <a:ea typeface="Bowlby One SC"/>
              <a:cs typeface="Bowlby One SC"/>
              <a:sym typeface="Bowlby One SC"/>
            </a:endParaRPr>
          </a:p>
        </p:txBody>
      </p:sp>
      <p:sp>
        <p:nvSpPr>
          <p:cNvPr id="2237" name="Google Shape;2237;p45"/>
          <p:cNvSpPr txBox="1"/>
          <p:nvPr/>
        </p:nvSpPr>
        <p:spPr>
          <a:xfrm>
            <a:off x="6091976" y="2104732"/>
            <a:ext cx="1963800" cy="5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Es el planeta más cercano al Sol</a:t>
            </a:r>
            <a:endParaRPr>
              <a:solidFill>
                <a:srgbClr val="152A20"/>
              </a:solidFill>
              <a:latin typeface="Poppins"/>
              <a:ea typeface="Poppins"/>
              <a:cs typeface="Poppins"/>
              <a:sym typeface="Poppins"/>
            </a:endParaRPr>
          </a:p>
        </p:txBody>
      </p:sp>
      <p:sp>
        <p:nvSpPr>
          <p:cNvPr id="2238" name="Google Shape;2238;p45"/>
          <p:cNvSpPr/>
          <p:nvPr/>
        </p:nvSpPr>
        <p:spPr>
          <a:xfrm rot="-424799">
            <a:off x="3070353" y="3048925"/>
            <a:ext cx="946819" cy="946819"/>
          </a:xfrm>
          <a:prstGeom prst="ellipse">
            <a:avLst/>
          </a:prstGeom>
          <a:solidFill>
            <a:schemeClr val="dk2"/>
          </a:solidFill>
          <a:ln w="28575" cap="flat" cmpd="sng">
            <a:solidFill>
              <a:schemeClr val="dk1"/>
            </a:solidFill>
            <a:prstDash val="solid"/>
            <a:round/>
            <a:headEnd type="none" w="sm" len="sm"/>
            <a:tailEnd type="none" w="sm" len="sm"/>
          </a:ln>
          <a:effectLst>
            <a:outerShdw dist="76200" dir="5400000" algn="bl" rotWithShape="0">
              <a:schemeClr val="dk1"/>
            </a:outerShdw>
          </a:effectLst>
        </p:spPr>
        <p:txBody>
          <a:bodyPr spcFirstLastPara="1" wrap="square" lIns="0" tIns="91425" rIns="0" bIns="91425" anchor="ctr" anchorCtr="0">
            <a:noAutofit/>
          </a:bodyPr>
          <a:lstStyle/>
          <a:p>
            <a:pPr marL="0" lvl="0" indent="0" algn="ctr" rtl="0">
              <a:spcBef>
                <a:spcPts val="0"/>
              </a:spcBef>
              <a:spcAft>
                <a:spcPts val="0"/>
              </a:spcAft>
              <a:buNone/>
            </a:pPr>
            <a:r>
              <a:rPr lang="es" sz="2000">
                <a:solidFill>
                  <a:schemeClr val="dk1"/>
                </a:solidFill>
                <a:latin typeface="Bowlby One SC"/>
                <a:ea typeface="Bowlby One SC"/>
                <a:cs typeface="Bowlby One SC"/>
                <a:sym typeface="Bowlby One SC"/>
              </a:rPr>
              <a:t>10%</a:t>
            </a:r>
            <a:endParaRPr/>
          </a:p>
        </p:txBody>
      </p:sp>
      <p:sp>
        <p:nvSpPr>
          <p:cNvPr id="2239" name="Google Shape;2239;p45"/>
          <p:cNvSpPr/>
          <p:nvPr/>
        </p:nvSpPr>
        <p:spPr>
          <a:xfrm rot="541415">
            <a:off x="3070301" y="1761288"/>
            <a:ext cx="946818" cy="946818"/>
          </a:xfrm>
          <a:prstGeom prst="ellipse">
            <a:avLst/>
          </a:prstGeom>
          <a:solidFill>
            <a:schemeClr val="accent5"/>
          </a:solidFill>
          <a:ln w="28575" cap="flat" cmpd="sng">
            <a:solidFill>
              <a:schemeClr val="dk1"/>
            </a:solidFill>
            <a:prstDash val="solid"/>
            <a:round/>
            <a:headEnd type="none" w="sm" len="sm"/>
            <a:tailEnd type="none" w="sm" len="sm"/>
          </a:ln>
          <a:effectLst>
            <a:outerShdw dist="76200" dir="5400000" algn="bl" rotWithShape="0">
              <a:schemeClr val="dk1"/>
            </a:outerShdw>
          </a:effectLst>
        </p:spPr>
        <p:txBody>
          <a:bodyPr spcFirstLastPara="1" wrap="square" lIns="0" tIns="91425" rIns="0" bIns="91425" anchor="ctr" anchorCtr="0">
            <a:noAutofit/>
          </a:bodyPr>
          <a:lstStyle/>
          <a:p>
            <a:pPr marL="0" lvl="0" indent="0" algn="ctr" rtl="0">
              <a:spcBef>
                <a:spcPts val="0"/>
              </a:spcBef>
              <a:spcAft>
                <a:spcPts val="0"/>
              </a:spcAft>
              <a:buNone/>
            </a:pPr>
            <a:r>
              <a:rPr lang="es" sz="2000">
                <a:solidFill>
                  <a:schemeClr val="dk1"/>
                </a:solidFill>
                <a:latin typeface="Bowlby One SC"/>
                <a:ea typeface="Bowlby One SC"/>
                <a:cs typeface="Bowlby One SC"/>
                <a:sym typeface="Bowlby One SC"/>
              </a:rPr>
              <a:t>15%</a:t>
            </a:r>
            <a:endParaRPr/>
          </a:p>
        </p:txBody>
      </p:sp>
      <p:sp>
        <p:nvSpPr>
          <p:cNvPr id="2240" name="Google Shape;2240;p45"/>
          <p:cNvSpPr/>
          <p:nvPr/>
        </p:nvSpPr>
        <p:spPr>
          <a:xfrm rot="-424799">
            <a:off x="5126932" y="3048925"/>
            <a:ext cx="946819" cy="946819"/>
          </a:xfrm>
          <a:prstGeom prst="ellipse">
            <a:avLst/>
          </a:prstGeom>
          <a:solidFill>
            <a:schemeClr val="lt2"/>
          </a:solidFill>
          <a:ln w="28575" cap="flat" cmpd="sng">
            <a:solidFill>
              <a:schemeClr val="dk1"/>
            </a:solidFill>
            <a:prstDash val="solid"/>
            <a:round/>
            <a:headEnd type="none" w="sm" len="sm"/>
            <a:tailEnd type="none" w="sm" len="sm"/>
          </a:ln>
          <a:effectLst>
            <a:outerShdw dist="76200" dir="5400000" algn="bl" rotWithShape="0">
              <a:schemeClr val="dk1"/>
            </a:outerShdw>
          </a:effectLst>
        </p:spPr>
        <p:txBody>
          <a:bodyPr spcFirstLastPara="1" wrap="square" lIns="0" tIns="91425" rIns="0" bIns="91425" anchor="ctr" anchorCtr="0">
            <a:noAutofit/>
          </a:bodyPr>
          <a:lstStyle/>
          <a:p>
            <a:pPr marL="0" lvl="0" indent="0" algn="ctr" rtl="0">
              <a:spcBef>
                <a:spcPts val="0"/>
              </a:spcBef>
              <a:spcAft>
                <a:spcPts val="0"/>
              </a:spcAft>
              <a:buNone/>
            </a:pPr>
            <a:r>
              <a:rPr lang="es" sz="2000">
                <a:solidFill>
                  <a:schemeClr val="dk1"/>
                </a:solidFill>
                <a:latin typeface="Bowlby One SC"/>
                <a:ea typeface="Bowlby One SC"/>
                <a:cs typeface="Bowlby One SC"/>
                <a:sym typeface="Bowlby One SC"/>
              </a:rPr>
              <a:t>45%</a:t>
            </a:r>
            <a:endParaRPr/>
          </a:p>
        </p:txBody>
      </p:sp>
      <p:sp>
        <p:nvSpPr>
          <p:cNvPr id="2241" name="Google Shape;2241;p45"/>
          <p:cNvSpPr/>
          <p:nvPr/>
        </p:nvSpPr>
        <p:spPr>
          <a:xfrm rot="541415">
            <a:off x="5126881" y="1761288"/>
            <a:ext cx="946818" cy="946818"/>
          </a:xfrm>
          <a:prstGeom prst="ellipse">
            <a:avLst/>
          </a:prstGeom>
          <a:solidFill>
            <a:schemeClr val="lt1"/>
          </a:solidFill>
          <a:ln w="28575" cap="flat" cmpd="sng">
            <a:solidFill>
              <a:schemeClr val="dk1"/>
            </a:solidFill>
            <a:prstDash val="solid"/>
            <a:round/>
            <a:headEnd type="none" w="sm" len="sm"/>
            <a:tailEnd type="none" w="sm" len="sm"/>
          </a:ln>
          <a:effectLst>
            <a:outerShdw dist="76200" dir="5400000" algn="bl" rotWithShape="0">
              <a:schemeClr val="dk1"/>
            </a:outerShdw>
          </a:effectLst>
        </p:spPr>
        <p:txBody>
          <a:bodyPr spcFirstLastPara="1" wrap="square" lIns="0" tIns="91425" rIns="0" bIns="91425" anchor="ctr" anchorCtr="0">
            <a:noAutofit/>
          </a:bodyPr>
          <a:lstStyle/>
          <a:p>
            <a:pPr marL="0" lvl="0" indent="0" algn="ctr" rtl="0">
              <a:spcBef>
                <a:spcPts val="0"/>
              </a:spcBef>
              <a:spcAft>
                <a:spcPts val="0"/>
              </a:spcAft>
              <a:buNone/>
            </a:pPr>
            <a:r>
              <a:rPr lang="es" sz="2000">
                <a:solidFill>
                  <a:schemeClr val="dk1"/>
                </a:solidFill>
                <a:latin typeface="Bowlby One SC"/>
                <a:ea typeface="Bowlby One SC"/>
                <a:cs typeface="Bowlby One SC"/>
                <a:sym typeface="Bowlby One SC"/>
              </a:rPr>
              <a:t>30%</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45"/>
        <p:cNvGrpSpPr/>
        <p:nvPr/>
      </p:nvGrpSpPr>
      <p:grpSpPr>
        <a:xfrm>
          <a:off x="0" y="0"/>
          <a:ext cx="0" cy="0"/>
          <a:chOff x="0" y="0"/>
          <a:chExt cx="0" cy="0"/>
        </a:xfrm>
      </p:grpSpPr>
      <p:sp>
        <p:nvSpPr>
          <p:cNvPr id="2246" name="Google Shape;2246;p46"/>
          <p:cNvSpPr/>
          <p:nvPr/>
        </p:nvSpPr>
        <p:spPr>
          <a:xfrm>
            <a:off x="936050" y="1800919"/>
            <a:ext cx="3017100" cy="1198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6"/>
          <p:cNvSpPr/>
          <p:nvPr/>
        </p:nvSpPr>
        <p:spPr>
          <a:xfrm>
            <a:off x="5190850" y="3162735"/>
            <a:ext cx="3017100" cy="1198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8" name="Google Shape;2248;p46"/>
          <p:cNvGrpSpPr/>
          <p:nvPr/>
        </p:nvGrpSpPr>
        <p:grpSpPr>
          <a:xfrm>
            <a:off x="1918839" y="358524"/>
            <a:ext cx="5306936" cy="1198496"/>
            <a:chOff x="1979225" y="358525"/>
            <a:chExt cx="5186100" cy="1198496"/>
          </a:xfrm>
        </p:grpSpPr>
        <p:sp>
          <p:nvSpPr>
            <p:cNvPr id="2249" name="Google Shape;2249;p46"/>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6"/>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1" name="Google Shape;2251;p46"/>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NUESTROS PROFESORES</a:t>
            </a:r>
            <a:endParaRPr/>
          </a:p>
        </p:txBody>
      </p:sp>
      <p:sp>
        <p:nvSpPr>
          <p:cNvPr id="2252" name="Google Shape;2252;p46"/>
          <p:cNvSpPr txBox="1">
            <a:spLocks noGrp="1"/>
          </p:cNvSpPr>
          <p:nvPr>
            <p:ph type="ctrTitle" idx="2"/>
          </p:nvPr>
        </p:nvSpPr>
        <p:spPr>
          <a:xfrm>
            <a:off x="5417500" y="3276185"/>
            <a:ext cx="25638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JON PÉREZ</a:t>
            </a:r>
            <a:endParaRPr/>
          </a:p>
        </p:txBody>
      </p:sp>
      <p:sp>
        <p:nvSpPr>
          <p:cNvPr id="2253" name="Google Shape;2253;p46"/>
          <p:cNvSpPr txBox="1">
            <a:spLocks noGrp="1"/>
          </p:cNvSpPr>
          <p:nvPr>
            <p:ph type="subTitle" idx="1"/>
          </p:nvPr>
        </p:nvSpPr>
        <p:spPr>
          <a:xfrm>
            <a:off x="5417500" y="3630385"/>
            <a:ext cx="2563800" cy="57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Aquí puedes hablar un poco sobre esta persona</a:t>
            </a:r>
            <a:endParaRPr/>
          </a:p>
        </p:txBody>
      </p:sp>
      <p:sp>
        <p:nvSpPr>
          <p:cNvPr id="2254" name="Google Shape;2254;p46"/>
          <p:cNvSpPr txBox="1">
            <a:spLocks noGrp="1"/>
          </p:cNvSpPr>
          <p:nvPr>
            <p:ph type="ctrTitle" idx="3"/>
          </p:nvPr>
        </p:nvSpPr>
        <p:spPr>
          <a:xfrm>
            <a:off x="1162700" y="1906632"/>
            <a:ext cx="25638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ROCÍO GARCÍA</a:t>
            </a:r>
            <a:endParaRPr/>
          </a:p>
        </p:txBody>
      </p:sp>
      <p:sp>
        <p:nvSpPr>
          <p:cNvPr id="2255" name="Google Shape;2255;p46"/>
          <p:cNvSpPr txBox="1">
            <a:spLocks noGrp="1"/>
          </p:cNvSpPr>
          <p:nvPr>
            <p:ph type="subTitle" idx="4"/>
          </p:nvPr>
        </p:nvSpPr>
        <p:spPr>
          <a:xfrm>
            <a:off x="1162700" y="2269794"/>
            <a:ext cx="2563800" cy="57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Aquí puedes hablar un poco sobre esta persona</a:t>
            </a:r>
            <a:endParaRPr/>
          </a:p>
        </p:txBody>
      </p:sp>
      <p:pic>
        <p:nvPicPr>
          <p:cNvPr id="2256" name="Google Shape;2256;p46"/>
          <p:cNvPicPr preferRelativeResize="0"/>
          <p:nvPr/>
        </p:nvPicPr>
        <p:blipFill rotWithShape="1">
          <a:blip r:embed="rId3">
            <a:alphaModFix/>
          </a:blip>
          <a:srcRect t="11512" b="45419"/>
          <a:stretch/>
        </p:blipFill>
        <p:spPr>
          <a:xfrm>
            <a:off x="4132275" y="1816669"/>
            <a:ext cx="4061700" cy="1167600"/>
          </a:xfrm>
          <a:prstGeom prst="roundRect">
            <a:avLst>
              <a:gd name="adj" fmla="val 10235"/>
            </a:avLst>
          </a:prstGeom>
          <a:noFill/>
          <a:ln w="28575" cap="flat" cmpd="sng">
            <a:solidFill>
              <a:schemeClr val="dk1"/>
            </a:solidFill>
            <a:prstDash val="solid"/>
            <a:round/>
            <a:headEnd type="none" w="sm" len="sm"/>
            <a:tailEnd type="none" w="sm" len="sm"/>
          </a:ln>
        </p:spPr>
      </p:pic>
      <p:pic>
        <p:nvPicPr>
          <p:cNvPr id="2257" name="Google Shape;2257;p46"/>
          <p:cNvPicPr preferRelativeResize="0"/>
          <p:nvPr/>
        </p:nvPicPr>
        <p:blipFill rotWithShape="1">
          <a:blip r:embed="rId4">
            <a:alphaModFix/>
          </a:blip>
          <a:srcRect t="15863" b="41004"/>
          <a:stretch/>
        </p:blipFill>
        <p:spPr>
          <a:xfrm>
            <a:off x="936000" y="3182781"/>
            <a:ext cx="4061700" cy="1167600"/>
          </a:xfrm>
          <a:prstGeom prst="roundRect">
            <a:avLst>
              <a:gd name="adj" fmla="val 10235"/>
            </a:avLst>
          </a:prstGeom>
          <a:noFill/>
          <a:ln w="28575" cap="flat" cmpd="sng">
            <a:solidFill>
              <a:schemeClr val="dk1"/>
            </a:solidFill>
            <a:prstDash val="solid"/>
            <a:round/>
            <a:headEnd type="none" w="sm" len="sm"/>
            <a:tailEnd type="none" w="sm" len="sm"/>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61"/>
        <p:cNvGrpSpPr/>
        <p:nvPr/>
      </p:nvGrpSpPr>
      <p:grpSpPr>
        <a:xfrm>
          <a:off x="0" y="0"/>
          <a:ext cx="0" cy="0"/>
          <a:chOff x="0" y="0"/>
          <a:chExt cx="0" cy="0"/>
        </a:xfrm>
      </p:grpSpPr>
      <p:grpSp>
        <p:nvGrpSpPr>
          <p:cNvPr id="2262" name="Google Shape;2262;p47"/>
          <p:cNvGrpSpPr/>
          <p:nvPr/>
        </p:nvGrpSpPr>
        <p:grpSpPr>
          <a:xfrm>
            <a:off x="1918839" y="358524"/>
            <a:ext cx="5306936" cy="1198496"/>
            <a:chOff x="1979225" y="358525"/>
            <a:chExt cx="5186100" cy="1198496"/>
          </a:xfrm>
        </p:grpSpPr>
        <p:sp>
          <p:nvSpPr>
            <p:cNvPr id="2263" name="Google Shape;2263;p47"/>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7"/>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5" name="Google Shape;2265;p47"/>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SOMOS INTERNACIONALES</a:t>
            </a:r>
            <a:endParaRPr/>
          </a:p>
        </p:txBody>
      </p:sp>
      <p:grpSp>
        <p:nvGrpSpPr>
          <p:cNvPr id="2266" name="Google Shape;2266;p47"/>
          <p:cNvGrpSpPr/>
          <p:nvPr/>
        </p:nvGrpSpPr>
        <p:grpSpPr>
          <a:xfrm>
            <a:off x="1022934" y="1857370"/>
            <a:ext cx="4534599" cy="2486899"/>
            <a:chOff x="1020261" y="1792821"/>
            <a:chExt cx="4734885" cy="2596741"/>
          </a:xfrm>
        </p:grpSpPr>
        <p:grpSp>
          <p:nvGrpSpPr>
            <p:cNvPr id="2267" name="Google Shape;2267;p47"/>
            <p:cNvGrpSpPr/>
            <p:nvPr/>
          </p:nvGrpSpPr>
          <p:grpSpPr>
            <a:xfrm>
              <a:off x="1020261" y="1866356"/>
              <a:ext cx="4734885" cy="2523206"/>
              <a:chOff x="233350" y="949250"/>
              <a:chExt cx="7137300" cy="3802300"/>
            </a:xfrm>
          </p:grpSpPr>
          <p:sp>
            <p:nvSpPr>
              <p:cNvPr id="2268" name="Google Shape;2268;p4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 name="Google Shape;2319;p47"/>
            <p:cNvGrpSpPr/>
            <p:nvPr/>
          </p:nvGrpSpPr>
          <p:grpSpPr>
            <a:xfrm>
              <a:off x="1020261" y="1792821"/>
              <a:ext cx="4734885" cy="2523206"/>
              <a:chOff x="233350" y="949250"/>
              <a:chExt cx="7137300" cy="3802300"/>
            </a:xfrm>
          </p:grpSpPr>
          <p:sp>
            <p:nvSpPr>
              <p:cNvPr id="2320" name="Google Shape;2320;p4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71" name="Google Shape;2371;p47"/>
          <p:cNvSpPr/>
          <p:nvPr/>
        </p:nvSpPr>
        <p:spPr>
          <a:xfrm>
            <a:off x="5800800" y="1790500"/>
            <a:ext cx="2336700" cy="11985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7"/>
          <p:cNvSpPr/>
          <p:nvPr/>
        </p:nvSpPr>
        <p:spPr>
          <a:xfrm>
            <a:off x="5800800" y="3182549"/>
            <a:ext cx="2336700" cy="11985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7"/>
          <p:cNvSpPr txBox="1"/>
          <p:nvPr/>
        </p:nvSpPr>
        <p:spPr>
          <a:xfrm>
            <a:off x="5997750" y="3295999"/>
            <a:ext cx="1942800" cy="471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sz="2200">
                <a:solidFill>
                  <a:srgbClr val="152A20"/>
                </a:solidFill>
                <a:latin typeface="Bowlby One SC"/>
                <a:ea typeface="Bowlby One SC"/>
                <a:cs typeface="Bowlby One SC"/>
                <a:sym typeface="Bowlby One SC"/>
              </a:rPr>
              <a:t>MÉXICO</a:t>
            </a:r>
            <a:endParaRPr sz="2200">
              <a:solidFill>
                <a:srgbClr val="152A20"/>
              </a:solidFill>
              <a:latin typeface="Bowlby One SC"/>
              <a:ea typeface="Bowlby One SC"/>
              <a:cs typeface="Bowlby One SC"/>
              <a:sym typeface="Bowlby One SC"/>
            </a:endParaRPr>
          </a:p>
        </p:txBody>
      </p:sp>
      <p:sp>
        <p:nvSpPr>
          <p:cNvPr id="2374" name="Google Shape;2374;p47"/>
          <p:cNvSpPr txBox="1"/>
          <p:nvPr/>
        </p:nvSpPr>
        <p:spPr>
          <a:xfrm>
            <a:off x="5997750" y="3650200"/>
            <a:ext cx="1942800" cy="57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152A20"/>
                </a:solidFill>
                <a:latin typeface="Poppins"/>
                <a:ea typeface="Poppins"/>
                <a:cs typeface="Poppins"/>
                <a:sym typeface="Poppins"/>
              </a:rPr>
              <a:t>Mercurio es un planeta pequeño</a:t>
            </a:r>
            <a:endParaRPr>
              <a:solidFill>
                <a:srgbClr val="152A20"/>
              </a:solidFill>
              <a:latin typeface="Poppins"/>
              <a:ea typeface="Poppins"/>
              <a:cs typeface="Poppins"/>
              <a:sym typeface="Poppins"/>
            </a:endParaRPr>
          </a:p>
        </p:txBody>
      </p:sp>
      <p:sp>
        <p:nvSpPr>
          <p:cNvPr id="2375" name="Google Shape;2375;p47"/>
          <p:cNvSpPr txBox="1"/>
          <p:nvPr/>
        </p:nvSpPr>
        <p:spPr>
          <a:xfrm>
            <a:off x="5997750" y="1905175"/>
            <a:ext cx="1942800" cy="471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sz="2200">
                <a:solidFill>
                  <a:srgbClr val="152A20"/>
                </a:solidFill>
                <a:latin typeface="Bowlby One SC"/>
                <a:ea typeface="Bowlby One SC"/>
                <a:cs typeface="Bowlby One SC"/>
                <a:sym typeface="Bowlby One SC"/>
              </a:rPr>
              <a:t>FRANCIA</a:t>
            </a:r>
            <a:endParaRPr sz="2200">
              <a:solidFill>
                <a:srgbClr val="152A20"/>
              </a:solidFill>
              <a:latin typeface="Bowlby One SC"/>
              <a:ea typeface="Bowlby One SC"/>
              <a:cs typeface="Bowlby One SC"/>
              <a:sym typeface="Bowlby One SC"/>
            </a:endParaRPr>
          </a:p>
        </p:txBody>
      </p:sp>
      <p:sp>
        <p:nvSpPr>
          <p:cNvPr id="2376" name="Google Shape;2376;p47"/>
          <p:cNvSpPr txBox="1"/>
          <p:nvPr/>
        </p:nvSpPr>
        <p:spPr>
          <a:xfrm>
            <a:off x="5997750" y="2259376"/>
            <a:ext cx="1942800" cy="57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152A20"/>
                </a:solidFill>
                <a:latin typeface="Poppins"/>
                <a:ea typeface="Poppins"/>
                <a:cs typeface="Poppins"/>
                <a:sym typeface="Poppins"/>
              </a:rPr>
              <a:t>Marte es un planeta muy frío</a:t>
            </a:r>
            <a:endParaRPr>
              <a:solidFill>
                <a:srgbClr val="152A20"/>
              </a:solidFill>
              <a:latin typeface="Poppins"/>
              <a:ea typeface="Poppins"/>
              <a:cs typeface="Poppins"/>
              <a:sym typeface="Poppins"/>
            </a:endParaRPr>
          </a:p>
        </p:txBody>
      </p:sp>
      <p:sp>
        <p:nvSpPr>
          <p:cNvPr id="2377" name="Google Shape;2377;p47"/>
          <p:cNvSpPr/>
          <p:nvPr/>
        </p:nvSpPr>
        <p:spPr>
          <a:xfrm>
            <a:off x="2813250" y="2064175"/>
            <a:ext cx="402300" cy="402300"/>
          </a:xfrm>
          <a:prstGeom prst="ellipse">
            <a:avLst/>
          </a:prstGeom>
          <a:solidFill>
            <a:schemeClr val="dk2"/>
          </a:solidFill>
          <a:ln w="28575" cap="flat" cmpd="sng">
            <a:solidFill>
              <a:schemeClr val="dk1"/>
            </a:solidFill>
            <a:prstDash val="solid"/>
            <a:round/>
            <a:headEnd type="none" w="sm" len="sm"/>
            <a:tailEnd type="none" w="sm" len="sm"/>
          </a:ln>
          <a:effectLst>
            <a:outerShdw dist="57150" dir="468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7"/>
          <p:cNvSpPr/>
          <p:nvPr/>
        </p:nvSpPr>
        <p:spPr>
          <a:xfrm>
            <a:off x="1540850" y="2780250"/>
            <a:ext cx="402300" cy="402300"/>
          </a:xfrm>
          <a:prstGeom prst="ellipse">
            <a:avLst/>
          </a:prstGeom>
          <a:solidFill>
            <a:schemeClr val="accent5"/>
          </a:solidFill>
          <a:ln w="28575" cap="flat" cmpd="sng">
            <a:solidFill>
              <a:schemeClr val="dk1"/>
            </a:solidFill>
            <a:prstDash val="solid"/>
            <a:round/>
            <a:headEnd type="none" w="sm" len="sm"/>
            <a:tailEnd type="none" w="sm" len="sm"/>
          </a:ln>
          <a:effectLst>
            <a:outerShdw dist="57150" dir="468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79" name="Google Shape;2379;p47"/>
          <p:cNvCxnSpPr>
            <a:stCxn id="2377" idx="6"/>
            <a:endCxn id="2371" idx="1"/>
          </p:cNvCxnSpPr>
          <p:nvPr/>
        </p:nvCxnSpPr>
        <p:spPr>
          <a:xfrm>
            <a:off x="3215550" y="2265325"/>
            <a:ext cx="2585400" cy="124500"/>
          </a:xfrm>
          <a:prstGeom prst="curvedConnector3">
            <a:avLst>
              <a:gd name="adj1" fmla="val 49997"/>
            </a:avLst>
          </a:prstGeom>
          <a:noFill/>
          <a:ln w="28575" cap="flat" cmpd="sng">
            <a:solidFill>
              <a:schemeClr val="dk1"/>
            </a:solidFill>
            <a:prstDash val="solid"/>
            <a:round/>
            <a:headEnd type="none" w="med" len="med"/>
            <a:tailEnd type="none" w="med" len="med"/>
          </a:ln>
        </p:spPr>
      </p:cxnSp>
      <p:cxnSp>
        <p:nvCxnSpPr>
          <p:cNvPr id="2380" name="Google Shape;2380;p47"/>
          <p:cNvCxnSpPr>
            <a:stCxn id="2378" idx="6"/>
            <a:endCxn id="2372" idx="1"/>
          </p:cNvCxnSpPr>
          <p:nvPr/>
        </p:nvCxnSpPr>
        <p:spPr>
          <a:xfrm>
            <a:off x="1943150" y="2981400"/>
            <a:ext cx="3857700" cy="800400"/>
          </a:xfrm>
          <a:prstGeom prst="curvedConnector3">
            <a:avLst>
              <a:gd name="adj1" fmla="val 49999"/>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84"/>
        <p:cNvGrpSpPr/>
        <p:nvPr/>
      </p:nvGrpSpPr>
      <p:grpSpPr>
        <a:xfrm>
          <a:off x="0" y="0"/>
          <a:ext cx="0" cy="0"/>
          <a:chOff x="0" y="0"/>
          <a:chExt cx="0" cy="0"/>
        </a:xfrm>
      </p:grpSpPr>
      <p:grpSp>
        <p:nvGrpSpPr>
          <p:cNvPr id="2385" name="Google Shape;2385;p48"/>
          <p:cNvGrpSpPr/>
          <p:nvPr/>
        </p:nvGrpSpPr>
        <p:grpSpPr>
          <a:xfrm>
            <a:off x="1588175" y="3607767"/>
            <a:ext cx="5968682" cy="1198496"/>
            <a:chOff x="1979225" y="358525"/>
            <a:chExt cx="5186100" cy="1198496"/>
          </a:xfrm>
        </p:grpSpPr>
        <p:sp>
          <p:nvSpPr>
            <p:cNvPr id="2386" name="Google Shape;2386;p48"/>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8"/>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8" name="Google Shape;2388;p48"/>
          <p:cNvSpPr txBox="1">
            <a:spLocks noGrp="1"/>
          </p:cNvSpPr>
          <p:nvPr>
            <p:ph type="ctrTitle"/>
          </p:nvPr>
        </p:nvSpPr>
        <p:spPr>
          <a:xfrm>
            <a:off x="1908875" y="3703611"/>
            <a:ext cx="53262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UNA IMAGEN VALE MÁS QUE MIL PALABRAS</a:t>
            </a:r>
            <a:endParaRPr/>
          </a:p>
        </p:txBody>
      </p:sp>
      <p:grpSp>
        <p:nvGrpSpPr>
          <p:cNvPr id="2389" name="Google Shape;2389;p48"/>
          <p:cNvGrpSpPr/>
          <p:nvPr/>
        </p:nvGrpSpPr>
        <p:grpSpPr>
          <a:xfrm rot="-1268909">
            <a:off x="425505" y="2601856"/>
            <a:ext cx="1152773" cy="1848510"/>
            <a:chOff x="10740175" y="552419"/>
            <a:chExt cx="1095062" cy="1755969"/>
          </a:xfrm>
        </p:grpSpPr>
        <p:sp>
          <p:nvSpPr>
            <p:cNvPr id="2390" name="Google Shape;2390;p48"/>
            <p:cNvSpPr/>
            <p:nvPr/>
          </p:nvSpPr>
          <p:spPr>
            <a:xfrm>
              <a:off x="10818190" y="552419"/>
              <a:ext cx="476135" cy="578643"/>
            </a:xfrm>
            <a:custGeom>
              <a:avLst/>
              <a:gdLst/>
              <a:ahLst/>
              <a:cxnLst/>
              <a:rect l="l" t="t" r="r" b="b"/>
              <a:pathLst>
                <a:path w="5035" h="6119" fill="none" extrusionOk="0">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8"/>
            <p:cNvSpPr/>
            <p:nvPr/>
          </p:nvSpPr>
          <p:spPr>
            <a:xfrm>
              <a:off x="10802209" y="1262783"/>
              <a:ext cx="1033028" cy="1045605"/>
            </a:xfrm>
            <a:custGeom>
              <a:avLst/>
              <a:gdLst/>
              <a:ahLst/>
              <a:cxnLst/>
              <a:rect l="l" t="t" r="r" b="b"/>
              <a:pathLst>
                <a:path w="10924" h="11057" extrusionOk="0">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8"/>
            <p:cNvSpPr/>
            <p:nvPr/>
          </p:nvSpPr>
          <p:spPr>
            <a:xfrm>
              <a:off x="10740175" y="1092473"/>
              <a:ext cx="1033028" cy="1045605"/>
            </a:xfrm>
            <a:custGeom>
              <a:avLst/>
              <a:gdLst/>
              <a:ahLst/>
              <a:cxnLst/>
              <a:rect l="l" t="t" r="r" b="b"/>
              <a:pathLst>
                <a:path w="10924" h="11057" extrusionOk="0">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8"/>
            <p:cNvSpPr/>
            <p:nvPr/>
          </p:nvSpPr>
          <p:spPr>
            <a:xfrm>
              <a:off x="11018571" y="1188266"/>
              <a:ext cx="321899" cy="430176"/>
            </a:xfrm>
            <a:custGeom>
              <a:avLst/>
              <a:gdLst/>
              <a:ahLst/>
              <a:cxnLst/>
              <a:rect l="l" t="t" r="r" b="b"/>
              <a:pathLst>
                <a:path w="3404" h="4549" extrusionOk="0">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8"/>
            <p:cNvSpPr/>
            <p:nvPr/>
          </p:nvSpPr>
          <p:spPr>
            <a:xfrm>
              <a:off x="11255643" y="1611723"/>
              <a:ext cx="180714" cy="494859"/>
            </a:xfrm>
            <a:custGeom>
              <a:avLst/>
              <a:gdLst/>
              <a:ahLst/>
              <a:cxnLst/>
              <a:rect l="l" t="t" r="r" b="b"/>
              <a:pathLst>
                <a:path w="1911" h="5233" fill="none" extrusionOk="0">
                  <a:moveTo>
                    <a:pt x="1" y="0"/>
                  </a:moveTo>
                  <a:lnTo>
                    <a:pt x="1911" y="5233"/>
                  </a:ln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8"/>
            <p:cNvSpPr/>
            <p:nvPr/>
          </p:nvSpPr>
          <p:spPr>
            <a:xfrm>
              <a:off x="10932045" y="1120653"/>
              <a:ext cx="841156" cy="1017236"/>
            </a:xfrm>
            <a:custGeom>
              <a:avLst/>
              <a:gdLst/>
              <a:ahLst/>
              <a:cxnLst/>
              <a:rect l="l" t="t" r="r" b="b"/>
              <a:pathLst>
                <a:path w="8895" h="10757" extrusionOk="0">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8"/>
            <p:cNvSpPr/>
            <p:nvPr/>
          </p:nvSpPr>
          <p:spPr>
            <a:xfrm>
              <a:off x="10932045" y="1120653"/>
              <a:ext cx="841156" cy="1060263"/>
            </a:xfrm>
            <a:custGeom>
              <a:avLst/>
              <a:gdLst/>
              <a:ahLst/>
              <a:cxnLst/>
              <a:rect l="l" t="t" r="r" b="b"/>
              <a:pathLst>
                <a:path w="8895" h="11212" fill="none" extrusionOk="0">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12"/>
        <p:cNvGrpSpPr/>
        <p:nvPr/>
      </p:nvGrpSpPr>
      <p:grpSpPr>
        <a:xfrm>
          <a:off x="0" y="0"/>
          <a:ext cx="0" cy="0"/>
          <a:chOff x="0" y="0"/>
          <a:chExt cx="0" cy="0"/>
        </a:xfrm>
      </p:grpSpPr>
      <p:sp>
        <p:nvSpPr>
          <p:cNvPr id="1613" name="Google Shape;1613;p33"/>
          <p:cNvSpPr/>
          <p:nvPr/>
        </p:nvSpPr>
        <p:spPr>
          <a:xfrm>
            <a:off x="548015" y="1789489"/>
            <a:ext cx="3959700" cy="11985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3"/>
          <p:cNvSpPr/>
          <p:nvPr/>
        </p:nvSpPr>
        <p:spPr>
          <a:xfrm>
            <a:off x="4636890" y="1789489"/>
            <a:ext cx="3959700" cy="1198500"/>
          </a:xfrm>
          <a:prstGeom prst="roundRect">
            <a:avLst>
              <a:gd name="adj" fmla="val 11204"/>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3"/>
          <p:cNvSpPr/>
          <p:nvPr/>
        </p:nvSpPr>
        <p:spPr>
          <a:xfrm>
            <a:off x="547667" y="3138228"/>
            <a:ext cx="3959700" cy="1198500"/>
          </a:xfrm>
          <a:prstGeom prst="roundRect">
            <a:avLst>
              <a:gd name="adj" fmla="val 14901"/>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3"/>
          <p:cNvSpPr/>
          <p:nvPr/>
        </p:nvSpPr>
        <p:spPr>
          <a:xfrm>
            <a:off x="4636542" y="3138228"/>
            <a:ext cx="3959700" cy="1198500"/>
          </a:xfrm>
          <a:prstGeom prst="roundRect">
            <a:avLst>
              <a:gd name="adj" fmla="val 1276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617" name="Google Shape;1617;p33"/>
          <p:cNvGrpSpPr/>
          <p:nvPr/>
        </p:nvGrpSpPr>
        <p:grpSpPr>
          <a:xfrm>
            <a:off x="1918839" y="358524"/>
            <a:ext cx="5306936" cy="1198496"/>
            <a:chOff x="1979225" y="358525"/>
            <a:chExt cx="5186100" cy="1198496"/>
          </a:xfrm>
        </p:grpSpPr>
        <p:sp>
          <p:nvSpPr>
            <p:cNvPr id="1618" name="Google Shape;1618;p33"/>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3"/>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 name="Google Shape;1620;p33"/>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algn="ctr" rtl="0" eaLnBrk="1" latinLnBrk="0" hangingPunct="1">
              <a:spcBef>
                <a:spcPts val="0"/>
              </a:spcBef>
              <a:spcAft>
                <a:spcPts val="0"/>
              </a:spcAft>
            </a:pPr>
            <a:r>
              <a:rPr lang="ar-SA" sz="3200" b="1" kern="1200" dirty="0">
                <a:solidFill>
                  <a:srgbClr val="000000"/>
                </a:solidFill>
                <a:effectLst/>
                <a:latin typeface="Calibri" panose="020F0502020204030204" pitchFamily="34" charset="0"/>
                <a:ea typeface="+mn-ea"/>
                <a:cs typeface="Arial" panose="020B0604020202020204" pitchFamily="34" charset="0"/>
              </a:rPr>
              <a:t>نماذج من الاسماء و الصفات</a:t>
            </a:r>
            <a:endParaRPr lang="en-US" sz="4400" b="1" dirty="0">
              <a:effectLst/>
            </a:endParaRPr>
          </a:p>
        </p:txBody>
      </p:sp>
      <p:sp>
        <p:nvSpPr>
          <p:cNvPr id="1623" name="Google Shape;1623;p33"/>
          <p:cNvSpPr txBox="1">
            <a:spLocks noGrp="1"/>
          </p:cNvSpPr>
          <p:nvPr>
            <p:ph type="title" idx="3"/>
          </p:nvPr>
        </p:nvSpPr>
        <p:spPr>
          <a:xfrm>
            <a:off x="711075" y="1923975"/>
            <a:ext cx="1140000"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01</a:t>
            </a:r>
            <a:endParaRPr/>
          </a:p>
        </p:txBody>
      </p:sp>
      <p:sp>
        <p:nvSpPr>
          <p:cNvPr id="1624" name="Google Shape;1624;p33"/>
          <p:cNvSpPr txBox="1">
            <a:spLocks noGrp="1"/>
          </p:cNvSpPr>
          <p:nvPr>
            <p:ph type="ctrTitle" idx="4"/>
          </p:nvPr>
        </p:nvSpPr>
        <p:spPr>
          <a:xfrm>
            <a:off x="5720290" y="1951526"/>
            <a:ext cx="2803080" cy="849070"/>
          </a:xfrm>
          <a:prstGeom prst="rect">
            <a:avLst/>
          </a:prstGeom>
        </p:spPr>
        <p:txBody>
          <a:bodyPr spcFirstLastPara="1" wrap="square" lIns="91425" tIns="91425" rIns="91425" bIns="91425" anchor="b" anchorCtr="0">
            <a:noAutofit/>
          </a:bodyPr>
          <a:lstStyle/>
          <a:p>
            <a:pPr algn="ctr"/>
            <a:r>
              <a:rPr lang="ar-SA" dirty="0"/>
              <a:t>القسم الاول : </a:t>
            </a:r>
            <a:br>
              <a:rPr lang="ar-SA" dirty="0"/>
            </a:br>
            <a:r>
              <a:rPr lang="ar-SA" dirty="0"/>
              <a:t>الاسماء و الصفات المثبتة</a:t>
            </a:r>
          </a:p>
        </p:txBody>
      </p:sp>
      <p:sp>
        <p:nvSpPr>
          <p:cNvPr id="1626" name="Google Shape;1626;p33"/>
          <p:cNvSpPr txBox="1">
            <a:spLocks noGrp="1"/>
          </p:cNvSpPr>
          <p:nvPr>
            <p:ph type="title" idx="6"/>
          </p:nvPr>
        </p:nvSpPr>
        <p:spPr>
          <a:xfrm>
            <a:off x="4799950" y="1923975"/>
            <a:ext cx="1140000"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02</a:t>
            </a:r>
            <a:endParaRPr/>
          </a:p>
        </p:txBody>
      </p:sp>
      <p:sp>
        <p:nvSpPr>
          <p:cNvPr id="1629" name="Google Shape;1629;p33"/>
          <p:cNvSpPr txBox="1">
            <a:spLocks noGrp="1"/>
          </p:cNvSpPr>
          <p:nvPr>
            <p:ph type="title" idx="9"/>
          </p:nvPr>
        </p:nvSpPr>
        <p:spPr>
          <a:xfrm>
            <a:off x="710725" y="3272725"/>
            <a:ext cx="1140000"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03</a:t>
            </a:r>
            <a:endParaRPr/>
          </a:p>
        </p:txBody>
      </p:sp>
      <p:sp>
        <p:nvSpPr>
          <p:cNvPr id="1632" name="Google Shape;1632;p33"/>
          <p:cNvSpPr txBox="1">
            <a:spLocks noGrp="1"/>
          </p:cNvSpPr>
          <p:nvPr>
            <p:ph type="title" idx="15"/>
          </p:nvPr>
        </p:nvSpPr>
        <p:spPr>
          <a:xfrm>
            <a:off x="4799600" y="3272725"/>
            <a:ext cx="1140000"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04</a:t>
            </a:r>
            <a:endParaRPr/>
          </a:p>
        </p:txBody>
      </p:sp>
      <p:sp>
        <p:nvSpPr>
          <p:cNvPr id="1650" name="Google Shape;1624;p33">
            <a:extLst>
              <a:ext uri="{FF2B5EF4-FFF2-40B4-BE49-F238E27FC236}">
                <a16:creationId xmlns:a16="http://schemas.microsoft.com/office/drawing/2014/main" id="{EFF651BF-F3F9-B30A-92F7-DDFCB11E3CD1}"/>
              </a:ext>
            </a:extLst>
          </p:cNvPr>
          <p:cNvSpPr txBox="1">
            <a:spLocks/>
          </p:cNvSpPr>
          <p:nvPr/>
        </p:nvSpPr>
        <p:spPr>
          <a:xfrm>
            <a:off x="1543760" y="1953454"/>
            <a:ext cx="2803080" cy="84907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Bowlby One SC"/>
              <a:buNone/>
              <a:defRPr sz="2200" b="0" i="0" u="none" strike="noStrike" cap="none">
                <a:solidFill>
                  <a:schemeClr val="dk1"/>
                </a:solidFill>
                <a:latin typeface="Bowlby One SC"/>
                <a:ea typeface="Bowlby One SC"/>
                <a:cs typeface="Bowlby One SC"/>
                <a:sym typeface="Bowlby One SC"/>
              </a:defRPr>
            </a:lvl1pPr>
            <a:lvl2pPr marR="0" lvl="1"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2pPr>
            <a:lvl3pPr marR="0" lvl="2"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3pPr>
            <a:lvl4pPr marR="0" lvl="3"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4pPr>
            <a:lvl5pPr marR="0" lvl="4"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5pPr>
            <a:lvl6pPr marR="0" lvl="5"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6pPr>
            <a:lvl7pPr marR="0" lvl="6"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7pPr>
            <a:lvl8pPr marR="0" lvl="7"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8pPr>
            <a:lvl9pPr marR="0" lvl="8"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9pPr>
          </a:lstStyle>
          <a:p>
            <a:pPr algn="ctr"/>
            <a:r>
              <a:rPr lang="ar-SA" dirty="0"/>
              <a:t>القسم الثاني : </a:t>
            </a:r>
            <a:br>
              <a:rPr lang="ar-SA" dirty="0"/>
            </a:br>
            <a:r>
              <a:rPr lang="ar-SA" dirty="0"/>
              <a:t>الاسماء و الصفات المثبتة</a:t>
            </a:r>
          </a:p>
        </p:txBody>
      </p:sp>
      <p:sp>
        <p:nvSpPr>
          <p:cNvPr id="1651" name="Google Shape;1624;p33">
            <a:extLst>
              <a:ext uri="{FF2B5EF4-FFF2-40B4-BE49-F238E27FC236}">
                <a16:creationId xmlns:a16="http://schemas.microsoft.com/office/drawing/2014/main" id="{A6E76FC3-0986-BB3C-2B86-4F6F189BEFD0}"/>
              </a:ext>
            </a:extLst>
          </p:cNvPr>
          <p:cNvSpPr txBox="1">
            <a:spLocks/>
          </p:cNvSpPr>
          <p:nvPr/>
        </p:nvSpPr>
        <p:spPr>
          <a:xfrm>
            <a:off x="5722219" y="3296112"/>
            <a:ext cx="2803080" cy="84907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Bowlby One SC"/>
              <a:buNone/>
              <a:defRPr sz="2200" b="0" i="0" u="none" strike="noStrike" cap="none">
                <a:solidFill>
                  <a:schemeClr val="dk1"/>
                </a:solidFill>
                <a:latin typeface="Bowlby One SC"/>
                <a:ea typeface="Bowlby One SC"/>
                <a:cs typeface="Bowlby One SC"/>
                <a:sym typeface="Bowlby One SC"/>
              </a:defRPr>
            </a:lvl1pPr>
            <a:lvl2pPr marR="0" lvl="1"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2pPr>
            <a:lvl3pPr marR="0" lvl="2"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3pPr>
            <a:lvl4pPr marR="0" lvl="3"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4pPr>
            <a:lvl5pPr marR="0" lvl="4"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5pPr>
            <a:lvl6pPr marR="0" lvl="5"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6pPr>
            <a:lvl7pPr marR="0" lvl="6"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7pPr>
            <a:lvl8pPr marR="0" lvl="7"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8pPr>
            <a:lvl9pPr marR="0" lvl="8"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9pPr>
          </a:lstStyle>
          <a:p>
            <a:pPr algn="ctr"/>
            <a:r>
              <a:rPr lang="ar-SA" dirty="0"/>
              <a:t>القسم الثالث : </a:t>
            </a:r>
            <a:br>
              <a:rPr lang="ar-SA" dirty="0"/>
            </a:br>
            <a:r>
              <a:rPr lang="ar-SA" dirty="0"/>
              <a:t>الاسماء و الصفات المثبتة</a:t>
            </a:r>
          </a:p>
        </p:txBody>
      </p:sp>
      <p:sp>
        <p:nvSpPr>
          <p:cNvPr id="1661" name="Google Shape;1624;p33">
            <a:extLst>
              <a:ext uri="{FF2B5EF4-FFF2-40B4-BE49-F238E27FC236}">
                <a16:creationId xmlns:a16="http://schemas.microsoft.com/office/drawing/2014/main" id="{3AC941FC-DFB8-C807-A5EA-C77EFA49560F}"/>
              </a:ext>
            </a:extLst>
          </p:cNvPr>
          <p:cNvSpPr txBox="1">
            <a:spLocks/>
          </p:cNvSpPr>
          <p:nvPr/>
        </p:nvSpPr>
        <p:spPr>
          <a:xfrm>
            <a:off x="1545685" y="3309615"/>
            <a:ext cx="2803080" cy="84907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Bowlby One SC"/>
              <a:buNone/>
              <a:defRPr sz="2200" b="0" i="0" u="none" strike="noStrike" cap="none">
                <a:solidFill>
                  <a:schemeClr val="dk1"/>
                </a:solidFill>
                <a:latin typeface="Bowlby One SC"/>
                <a:ea typeface="Bowlby One SC"/>
                <a:cs typeface="Bowlby One SC"/>
                <a:sym typeface="Bowlby One SC"/>
              </a:defRPr>
            </a:lvl1pPr>
            <a:lvl2pPr marR="0" lvl="1"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2pPr>
            <a:lvl3pPr marR="0" lvl="2"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3pPr>
            <a:lvl4pPr marR="0" lvl="3"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4pPr>
            <a:lvl5pPr marR="0" lvl="4"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5pPr>
            <a:lvl6pPr marR="0" lvl="5"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6pPr>
            <a:lvl7pPr marR="0" lvl="6"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7pPr>
            <a:lvl8pPr marR="0" lvl="7"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8pPr>
            <a:lvl9pPr marR="0" lvl="8" algn="l" rtl="0">
              <a:lnSpc>
                <a:spcPct val="100000"/>
              </a:lnSpc>
              <a:spcBef>
                <a:spcPts val="0"/>
              </a:spcBef>
              <a:spcAft>
                <a:spcPts val="0"/>
              </a:spcAft>
              <a:buClr>
                <a:schemeClr val="dk1"/>
              </a:buClr>
              <a:buSzPts val="1800"/>
              <a:buFont typeface="Passion One"/>
              <a:buNone/>
              <a:defRPr sz="1800" b="1" i="0" u="none" strike="noStrike" cap="none">
                <a:solidFill>
                  <a:schemeClr val="dk1"/>
                </a:solidFill>
                <a:latin typeface="Passion One"/>
                <a:ea typeface="Passion One"/>
                <a:cs typeface="Passion One"/>
                <a:sym typeface="Passion One"/>
              </a:defRPr>
            </a:lvl9pPr>
          </a:lstStyle>
          <a:p>
            <a:pPr algn="ctr"/>
            <a:r>
              <a:rPr lang="ar-SA" dirty="0"/>
              <a:t>القسم الرابع : </a:t>
            </a:r>
            <a:br>
              <a:rPr lang="ar-SA" dirty="0"/>
            </a:br>
            <a:r>
              <a:rPr lang="ar-SA" dirty="0"/>
              <a:t>الاسماء و الصفات المثبتة</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00"/>
        <p:cNvGrpSpPr/>
        <p:nvPr/>
      </p:nvGrpSpPr>
      <p:grpSpPr>
        <a:xfrm>
          <a:off x="0" y="0"/>
          <a:ext cx="0" cy="0"/>
          <a:chOff x="0" y="0"/>
          <a:chExt cx="0" cy="0"/>
        </a:xfrm>
      </p:grpSpPr>
      <p:sp>
        <p:nvSpPr>
          <p:cNvPr id="2401" name="Google Shape;2401;p49"/>
          <p:cNvSpPr/>
          <p:nvPr/>
        </p:nvSpPr>
        <p:spPr>
          <a:xfrm>
            <a:off x="950275" y="1723140"/>
            <a:ext cx="7239000" cy="2652300"/>
          </a:xfrm>
          <a:prstGeom prst="roundRect">
            <a:avLst>
              <a:gd name="adj" fmla="val 5765"/>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2" name="Google Shape;2402;p49"/>
          <p:cNvGrpSpPr/>
          <p:nvPr/>
        </p:nvGrpSpPr>
        <p:grpSpPr>
          <a:xfrm>
            <a:off x="1918839" y="358524"/>
            <a:ext cx="5306936" cy="1198496"/>
            <a:chOff x="1979225" y="358525"/>
            <a:chExt cx="5186100" cy="1198496"/>
          </a:xfrm>
        </p:grpSpPr>
        <p:sp>
          <p:nvSpPr>
            <p:cNvPr id="2403" name="Google Shape;2403;p49"/>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9"/>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5" name="Google Shape;2405;p49"/>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NUESTROS OBJETIVOS</a:t>
            </a:r>
            <a:endParaRPr/>
          </a:p>
        </p:txBody>
      </p:sp>
      <p:graphicFrame>
        <p:nvGraphicFramePr>
          <p:cNvPr id="2406" name="Google Shape;2406;p49"/>
          <p:cNvGraphicFramePr/>
          <p:nvPr/>
        </p:nvGraphicFramePr>
        <p:xfrm>
          <a:off x="950275" y="1723250"/>
          <a:ext cx="7239000" cy="2652275"/>
        </p:xfrm>
        <a:graphic>
          <a:graphicData uri="http://schemas.openxmlformats.org/drawingml/2006/table">
            <a:tbl>
              <a:tblPr>
                <a:noFill/>
                <a:tableStyleId>{30E1C44F-09FF-40A3-BCCB-89ABA2B9BC42}</a:tableStyleId>
              </a:tblPr>
              <a:tblGrid>
                <a:gridCol w="1612900">
                  <a:extLst>
                    <a:ext uri="{9D8B030D-6E8A-4147-A177-3AD203B41FA5}">
                      <a16:colId xmlns:a16="http://schemas.microsoft.com/office/drawing/2014/main" val="20000"/>
                    </a:ext>
                  </a:extLst>
                </a:gridCol>
                <a:gridCol w="32131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653475">
                <a:tc>
                  <a:txBody>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METAS</a:t>
                      </a:r>
                      <a:endParaRPr sz="2200">
                        <a:solidFill>
                          <a:schemeClr val="dk1"/>
                        </a:solidFill>
                        <a:latin typeface="Bowlby One SC"/>
                        <a:ea typeface="Bowlby One SC"/>
                        <a:cs typeface="Bowlby One SC"/>
                        <a:sym typeface="Bowlby One SC"/>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accent1">
                          <a:alpha val="0"/>
                        </a:schemeClr>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DESCRIPCIÓN</a:t>
                      </a:r>
                      <a:endParaRPr sz="2200">
                        <a:solidFill>
                          <a:schemeClr val="dk1"/>
                        </a:solidFill>
                        <a:latin typeface="Bowlby One SC"/>
                        <a:ea typeface="Bowlby One SC"/>
                        <a:cs typeface="Bowlby One SC"/>
                        <a:sym typeface="Bowlby One SC"/>
                      </a:endParaRPr>
                    </a:p>
                  </a:txBody>
                  <a:tcPr marL="91425" marR="91425" marT="0" marB="0" anchor="ctr">
                    <a:lnL w="28575" cap="flat" cmpd="sng">
                      <a:solidFill>
                        <a:schemeClr val="accent1">
                          <a:alpha val="0"/>
                        </a:schemeClr>
                      </a:solidFill>
                      <a:prstDash val="solid"/>
                      <a:round/>
                      <a:headEnd type="none" w="sm" len="sm"/>
                      <a:tailEnd type="none" w="sm" len="sm"/>
                    </a:lnL>
                    <a:lnR w="28575" cap="flat" cmpd="sng">
                      <a:solidFill>
                        <a:schemeClr val="accent3">
                          <a:alpha val="0"/>
                        </a:schemeClr>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PROGRESO</a:t>
                      </a:r>
                      <a:endParaRPr sz="2200">
                        <a:solidFill>
                          <a:schemeClr val="dk1"/>
                        </a:solidFill>
                        <a:latin typeface="Bowlby One SC"/>
                        <a:ea typeface="Bowlby One SC"/>
                        <a:cs typeface="Bowlby One SC"/>
                        <a:sym typeface="Bowlby One SC"/>
                      </a:endParaRPr>
                    </a:p>
                  </a:txBody>
                  <a:tcPr marL="91425" marR="91425" marT="0" marB="0" anchor="ctr">
                    <a:lnL w="28575" cap="flat" cmpd="sng">
                      <a:solidFill>
                        <a:schemeClr val="accent3">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99700">
                <a:tc>
                  <a:txBody>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META 1</a:t>
                      </a:r>
                      <a:endParaRPr sz="2200">
                        <a:solidFill>
                          <a:schemeClr val="dk1"/>
                        </a:solidFill>
                        <a:latin typeface="Bowlby One SC"/>
                        <a:ea typeface="Bowlby One SC"/>
                        <a:cs typeface="Bowlby One SC"/>
                        <a:sym typeface="Bowlby One SC"/>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Poppins"/>
                          <a:ea typeface="Poppins"/>
                          <a:cs typeface="Poppins"/>
                          <a:sym typeface="Poppins"/>
                        </a:rPr>
                        <a:t>Júpiter es un planeta gigante</a:t>
                      </a:r>
                      <a:endParaRPr>
                        <a:solidFill>
                          <a:schemeClr val="dk1"/>
                        </a:solidFill>
                        <a:latin typeface="Poppins"/>
                        <a:ea typeface="Poppins"/>
                        <a:cs typeface="Poppins"/>
                        <a:sym typeface="Poppins"/>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30%</a:t>
                      </a:r>
                      <a:endParaRPr sz="2200">
                        <a:solidFill>
                          <a:schemeClr val="dk1"/>
                        </a:solidFill>
                        <a:latin typeface="Bowlby One SC"/>
                        <a:ea typeface="Bowlby One SC"/>
                        <a:cs typeface="Bowlby One SC"/>
                        <a:sym typeface="Bowlby One SC"/>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9700">
                <a:tc>
                  <a:txBody>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META 2</a:t>
                      </a:r>
                      <a:endParaRPr sz="2200">
                        <a:solidFill>
                          <a:schemeClr val="dk1"/>
                        </a:solidFill>
                        <a:latin typeface="Bowlby One SC"/>
                        <a:ea typeface="Bowlby One SC"/>
                        <a:cs typeface="Bowlby One SC"/>
                        <a:sym typeface="Bowlby One SC"/>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Poppins"/>
                          <a:ea typeface="Poppins"/>
                          <a:cs typeface="Poppins"/>
                          <a:sym typeface="Poppins"/>
                        </a:rPr>
                        <a:t>Neptuno está muy lejos</a:t>
                      </a:r>
                      <a:endParaRPr>
                        <a:solidFill>
                          <a:schemeClr val="dk1"/>
                        </a:solidFill>
                        <a:latin typeface="Poppins"/>
                        <a:ea typeface="Poppins"/>
                        <a:cs typeface="Poppins"/>
                        <a:sym typeface="Poppins"/>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50%</a:t>
                      </a:r>
                      <a:endParaRPr sz="2200">
                        <a:solidFill>
                          <a:schemeClr val="dk1"/>
                        </a:solidFill>
                        <a:latin typeface="Bowlby One SC"/>
                        <a:ea typeface="Bowlby One SC"/>
                        <a:cs typeface="Bowlby One SC"/>
                        <a:sym typeface="Bowlby One SC"/>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99700">
                <a:tc>
                  <a:txBody>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META 3</a:t>
                      </a:r>
                      <a:endParaRPr sz="2200">
                        <a:solidFill>
                          <a:schemeClr val="dk1"/>
                        </a:solidFill>
                        <a:latin typeface="Bowlby One SC"/>
                        <a:ea typeface="Bowlby One SC"/>
                        <a:cs typeface="Bowlby One SC"/>
                        <a:sym typeface="Bowlby One SC"/>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Poppins"/>
                          <a:ea typeface="Poppins"/>
                          <a:cs typeface="Poppins"/>
                          <a:sym typeface="Poppins"/>
                        </a:rPr>
                        <a:t>Venus tiene un bonito nombre</a:t>
                      </a:r>
                      <a:endParaRPr>
                        <a:solidFill>
                          <a:schemeClr val="dk1"/>
                        </a:solidFill>
                        <a:latin typeface="Poppins"/>
                        <a:ea typeface="Poppins"/>
                        <a:cs typeface="Poppins"/>
                        <a:sym typeface="Poppins"/>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15%</a:t>
                      </a:r>
                      <a:endParaRPr sz="2200">
                        <a:solidFill>
                          <a:schemeClr val="dk1"/>
                        </a:solidFill>
                        <a:latin typeface="Bowlby One SC"/>
                        <a:ea typeface="Bowlby One SC"/>
                        <a:cs typeface="Bowlby One SC"/>
                        <a:sym typeface="Bowlby One SC"/>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9700">
                <a:tc>
                  <a:txBody>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META 4</a:t>
                      </a:r>
                      <a:endParaRPr sz="2200">
                        <a:solidFill>
                          <a:schemeClr val="dk1"/>
                        </a:solidFill>
                        <a:latin typeface="Bowlby One SC"/>
                        <a:ea typeface="Bowlby One SC"/>
                        <a:cs typeface="Bowlby One SC"/>
                        <a:sym typeface="Bowlby One SC"/>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Poppins"/>
                          <a:ea typeface="Poppins"/>
                          <a:cs typeface="Poppins"/>
                          <a:sym typeface="Poppins"/>
                        </a:rPr>
                        <a:t>Mercurio es bastante pequeño</a:t>
                      </a:r>
                      <a:endParaRPr>
                        <a:solidFill>
                          <a:schemeClr val="dk1"/>
                        </a:solidFill>
                        <a:latin typeface="Poppins"/>
                        <a:ea typeface="Poppins"/>
                        <a:cs typeface="Poppins"/>
                        <a:sym typeface="Poppins"/>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5%</a:t>
                      </a:r>
                      <a:endParaRPr sz="2200">
                        <a:solidFill>
                          <a:schemeClr val="dk1"/>
                        </a:solidFill>
                        <a:latin typeface="Bowlby One SC"/>
                        <a:ea typeface="Bowlby One SC"/>
                        <a:cs typeface="Bowlby One SC"/>
                        <a:sym typeface="Bowlby One SC"/>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10"/>
        <p:cNvGrpSpPr/>
        <p:nvPr/>
      </p:nvGrpSpPr>
      <p:grpSpPr>
        <a:xfrm>
          <a:off x="0" y="0"/>
          <a:ext cx="0" cy="0"/>
          <a:chOff x="0" y="0"/>
          <a:chExt cx="0" cy="0"/>
        </a:xfrm>
      </p:grpSpPr>
      <p:grpSp>
        <p:nvGrpSpPr>
          <p:cNvPr id="2411" name="Google Shape;2411;p50"/>
          <p:cNvGrpSpPr/>
          <p:nvPr/>
        </p:nvGrpSpPr>
        <p:grpSpPr>
          <a:xfrm>
            <a:off x="1918839" y="358524"/>
            <a:ext cx="5306936" cy="1198496"/>
            <a:chOff x="1979225" y="358525"/>
            <a:chExt cx="5186100" cy="1198496"/>
          </a:xfrm>
        </p:grpSpPr>
        <p:sp>
          <p:nvSpPr>
            <p:cNvPr id="2412" name="Google Shape;2412;p50"/>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0"/>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4" name="Google Shape;2414;p50"/>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NUESTRA PROGRESIÓN</a:t>
            </a:r>
            <a:endParaRPr/>
          </a:p>
        </p:txBody>
      </p:sp>
      <p:sp>
        <p:nvSpPr>
          <p:cNvPr id="2415" name="Google Shape;2415;p50"/>
          <p:cNvSpPr/>
          <p:nvPr/>
        </p:nvSpPr>
        <p:spPr>
          <a:xfrm>
            <a:off x="2566820" y="1645060"/>
            <a:ext cx="2360100" cy="13728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0"/>
          <p:cNvSpPr/>
          <p:nvPr/>
        </p:nvSpPr>
        <p:spPr>
          <a:xfrm>
            <a:off x="5867340" y="1645060"/>
            <a:ext cx="2360100" cy="13728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0"/>
          <p:cNvSpPr/>
          <p:nvPr/>
        </p:nvSpPr>
        <p:spPr>
          <a:xfrm>
            <a:off x="4217080" y="3104110"/>
            <a:ext cx="2360100" cy="13728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0"/>
          <p:cNvSpPr/>
          <p:nvPr/>
        </p:nvSpPr>
        <p:spPr>
          <a:xfrm>
            <a:off x="916560" y="3104110"/>
            <a:ext cx="2360100" cy="13728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0"/>
          <p:cNvSpPr txBox="1"/>
          <p:nvPr/>
        </p:nvSpPr>
        <p:spPr>
          <a:xfrm>
            <a:off x="1114710" y="3217557"/>
            <a:ext cx="19638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JÚPITER</a:t>
            </a:r>
            <a:endParaRPr sz="2200">
              <a:solidFill>
                <a:srgbClr val="152A20"/>
              </a:solidFill>
              <a:latin typeface="Bowlby One SC"/>
              <a:ea typeface="Bowlby One SC"/>
              <a:cs typeface="Bowlby One SC"/>
              <a:sym typeface="Bowlby One SC"/>
            </a:endParaRPr>
          </a:p>
        </p:txBody>
      </p:sp>
      <p:sp>
        <p:nvSpPr>
          <p:cNvPr id="2420" name="Google Shape;2420;p50"/>
          <p:cNvSpPr txBox="1"/>
          <p:nvPr/>
        </p:nvSpPr>
        <p:spPr>
          <a:xfrm>
            <a:off x="1114710" y="3571757"/>
            <a:ext cx="1963800" cy="81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Es el planeta más grande del nuestro sistema solar</a:t>
            </a:r>
            <a:endParaRPr>
              <a:solidFill>
                <a:srgbClr val="152A20"/>
              </a:solidFill>
              <a:latin typeface="Poppins"/>
              <a:ea typeface="Poppins"/>
              <a:cs typeface="Poppins"/>
              <a:sym typeface="Poppins"/>
            </a:endParaRPr>
          </a:p>
        </p:txBody>
      </p:sp>
      <p:sp>
        <p:nvSpPr>
          <p:cNvPr id="2421" name="Google Shape;2421;p50"/>
          <p:cNvSpPr txBox="1"/>
          <p:nvPr/>
        </p:nvSpPr>
        <p:spPr>
          <a:xfrm>
            <a:off x="4415248" y="3217557"/>
            <a:ext cx="19638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NEPTUNO</a:t>
            </a:r>
            <a:endParaRPr sz="2200">
              <a:solidFill>
                <a:srgbClr val="152A20"/>
              </a:solidFill>
              <a:latin typeface="Bowlby One SC"/>
              <a:ea typeface="Bowlby One SC"/>
              <a:cs typeface="Bowlby One SC"/>
              <a:sym typeface="Bowlby One SC"/>
            </a:endParaRPr>
          </a:p>
        </p:txBody>
      </p:sp>
      <p:sp>
        <p:nvSpPr>
          <p:cNvPr id="2422" name="Google Shape;2422;p50"/>
          <p:cNvSpPr txBox="1"/>
          <p:nvPr/>
        </p:nvSpPr>
        <p:spPr>
          <a:xfrm>
            <a:off x="4415239" y="3571757"/>
            <a:ext cx="1963800" cy="81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Neptuno es el planeta más lejano de todos al Sol</a:t>
            </a:r>
            <a:endParaRPr>
              <a:solidFill>
                <a:srgbClr val="152A20"/>
              </a:solidFill>
              <a:latin typeface="Poppins"/>
              <a:ea typeface="Poppins"/>
              <a:cs typeface="Poppins"/>
              <a:sym typeface="Poppins"/>
            </a:endParaRPr>
          </a:p>
        </p:txBody>
      </p:sp>
      <p:sp>
        <p:nvSpPr>
          <p:cNvPr id="2423" name="Google Shape;2423;p50"/>
          <p:cNvSpPr txBox="1"/>
          <p:nvPr/>
        </p:nvSpPr>
        <p:spPr>
          <a:xfrm>
            <a:off x="2765008" y="1759725"/>
            <a:ext cx="19638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MARTE</a:t>
            </a:r>
            <a:endParaRPr sz="2200">
              <a:solidFill>
                <a:srgbClr val="152A20"/>
              </a:solidFill>
              <a:latin typeface="Bowlby One SC"/>
              <a:ea typeface="Bowlby One SC"/>
              <a:cs typeface="Bowlby One SC"/>
              <a:sym typeface="Bowlby One SC"/>
            </a:endParaRPr>
          </a:p>
        </p:txBody>
      </p:sp>
      <p:sp>
        <p:nvSpPr>
          <p:cNvPr id="2424" name="Google Shape;2424;p50"/>
          <p:cNvSpPr txBox="1"/>
          <p:nvPr/>
        </p:nvSpPr>
        <p:spPr>
          <a:xfrm>
            <a:off x="2764982" y="2113925"/>
            <a:ext cx="1963800" cy="81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 A pesar de ser rojo, Marte es un planeta muy frío</a:t>
            </a:r>
            <a:endParaRPr>
              <a:solidFill>
                <a:srgbClr val="152A20"/>
              </a:solidFill>
              <a:latin typeface="Poppins"/>
              <a:ea typeface="Poppins"/>
              <a:cs typeface="Poppins"/>
              <a:sym typeface="Poppins"/>
            </a:endParaRPr>
          </a:p>
        </p:txBody>
      </p:sp>
      <p:sp>
        <p:nvSpPr>
          <p:cNvPr id="2425" name="Google Shape;2425;p50"/>
          <p:cNvSpPr txBox="1"/>
          <p:nvPr/>
        </p:nvSpPr>
        <p:spPr>
          <a:xfrm>
            <a:off x="6065490" y="1759725"/>
            <a:ext cx="19638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MERCURIO</a:t>
            </a:r>
            <a:endParaRPr sz="2200">
              <a:solidFill>
                <a:srgbClr val="152A20"/>
              </a:solidFill>
              <a:latin typeface="Bowlby One SC"/>
              <a:ea typeface="Bowlby One SC"/>
              <a:cs typeface="Bowlby One SC"/>
              <a:sym typeface="Bowlby One SC"/>
            </a:endParaRPr>
          </a:p>
        </p:txBody>
      </p:sp>
      <p:sp>
        <p:nvSpPr>
          <p:cNvPr id="2426" name="Google Shape;2426;p50"/>
          <p:cNvSpPr txBox="1"/>
          <p:nvPr/>
        </p:nvSpPr>
        <p:spPr>
          <a:xfrm>
            <a:off x="6065490" y="2113925"/>
            <a:ext cx="1963800" cy="81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Mercurio es el planeta más cercano al Sol</a:t>
            </a:r>
            <a:endParaRPr>
              <a:solidFill>
                <a:srgbClr val="152A20"/>
              </a:solidFill>
              <a:latin typeface="Poppins"/>
              <a:ea typeface="Poppins"/>
              <a:cs typeface="Poppins"/>
              <a:sym typeface="Poppins"/>
            </a:endParaRPr>
          </a:p>
        </p:txBody>
      </p:sp>
      <p:sp>
        <p:nvSpPr>
          <p:cNvPr id="2427" name="Google Shape;2427;p50"/>
          <p:cNvSpPr/>
          <p:nvPr/>
        </p:nvSpPr>
        <p:spPr>
          <a:xfrm>
            <a:off x="1860810" y="2486360"/>
            <a:ext cx="471600" cy="471600"/>
          </a:xfrm>
          <a:prstGeom prst="ellipse">
            <a:avLst/>
          </a:prstGeom>
          <a:solidFill>
            <a:schemeClr val="dk2"/>
          </a:solidFill>
          <a:ln w="28575" cap="flat" cmpd="sng">
            <a:solidFill>
              <a:schemeClr val="dk1"/>
            </a:solidFill>
            <a:prstDash val="solid"/>
            <a:round/>
            <a:headEnd type="none" w="sm" len="sm"/>
            <a:tailEnd type="none" w="sm" len="sm"/>
          </a:ln>
          <a:effectLst>
            <a:outerShdw dist="57150" dir="468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0"/>
          <p:cNvSpPr/>
          <p:nvPr/>
        </p:nvSpPr>
        <p:spPr>
          <a:xfrm>
            <a:off x="5161330" y="2486360"/>
            <a:ext cx="471600" cy="471600"/>
          </a:xfrm>
          <a:prstGeom prst="ellipse">
            <a:avLst/>
          </a:prstGeom>
          <a:solidFill>
            <a:schemeClr val="accent5"/>
          </a:solidFill>
          <a:ln w="28575" cap="flat" cmpd="sng">
            <a:solidFill>
              <a:schemeClr val="dk1"/>
            </a:solidFill>
            <a:prstDash val="solid"/>
            <a:round/>
            <a:headEnd type="none" w="sm" len="sm"/>
            <a:tailEnd type="none" w="sm" len="sm"/>
          </a:ln>
          <a:effectLst>
            <a:outerShdw dist="57150" dir="468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0"/>
          <p:cNvSpPr/>
          <p:nvPr/>
        </p:nvSpPr>
        <p:spPr>
          <a:xfrm>
            <a:off x="3511070" y="3104110"/>
            <a:ext cx="471600" cy="471600"/>
          </a:xfrm>
          <a:prstGeom prst="ellipse">
            <a:avLst/>
          </a:prstGeom>
          <a:solidFill>
            <a:schemeClr val="lt2"/>
          </a:solidFill>
          <a:ln w="28575" cap="flat" cmpd="sng">
            <a:solidFill>
              <a:schemeClr val="dk1"/>
            </a:solidFill>
            <a:prstDash val="solid"/>
            <a:round/>
            <a:headEnd type="none" w="sm" len="sm"/>
            <a:tailEnd type="none" w="sm" len="sm"/>
          </a:ln>
          <a:effectLst>
            <a:outerShdw dist="57150" dir="468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0"/>
          <p:cNvSpPr/>
          <p:nvPr/>
        </p:nvSpPr>
        <p:spPr>
          <a:xfrm>
            <a:off x="6811590" y="3104110"/>
            <a:ext cx="471600" cy="471600"/>
          </a:xfrm>
          <a:prstGeom prst="ellipse">
            <a:avLst/>
          </a:prstGeom>
          <a:solidFill>
            <a:schemeClr val="lt1"/>
          </a:solidFill>
          <a:ln w="28575" cap="flat" cmpd="sng">
            <a:solidFill>
              <a:schemeClr val="dk1"/>
            </a:solidFill>
            <a:prstDash val="solid"/>
            <a:round/>
            <a:headEnd type="none" w="sm" len="sm"/>
            <a:tailEnd type="none" w="sm" len="sm"/>
          </a:ln>
          <a:effectLst>
            <a:outerShdw dist="57150" dir="468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31" name="Google Shape;2431;p50"/>
          <p:cNvCxnSpPr>
            <a:stCxn id="2427" idx="6"/>
            <a:endCxn id="2429" idx="2"/>
          </p:cNvCxnSpPr>
          <p:nvPr/>
        </p:nvCxnSpPr>
        <p:spPr>
          <a:xfrm>
            <a:off x="2332410" y="2722160"/>
            <a:ext cx="1178700" cy="617700"/>
          </a:xfrm>
          <a:prstGeom prst="curvedConnector3">
            <a:avLst>
              <a:gd name="adj1" fmla="val 49998"/>
            </a:avLst>
          </a:prstGeom>
          <a:noFill/>
          <a:ln w="28575" cap="flat" cmpd="sng">
            <a:solidFill>
              <a:schemeClr val="dk1"/>
            </a:solidFill>
            <a:prstDash val="solid"/>
            <a:round/>
            <a:headEnd type="none" w="med" len="med"/>
            <a:tailEnd type="none" w="med" len="med"/>
          </a:ln>
        </p:spPr>
      </p:cxnSp>
      <p:cxnSp>
        <p:nvCxnSpPr>
          <p:cNvPr id="2432" name="Google Shape;2432;p50"/>
          <p:cNvCxnSpPr>
            <a:endCxn id="2428" idx="2"/>
          </p:cNvCxnSpPr>
          <p:nvPr/>
        </p:nvCxnSpPr>
        <p:spPr>
          <a:xfrm rot="10800000" flipH="1">
            <a:off x="3987130" y="2722160"/>
            <a:ext cx="1174200" cy="617700"/>
          </a:xfrm>
          <a:prstGeom prst="curvedConnector3">
            <a:avLst>
              <a:gd name="adj1" fmla="val 50000"/>
            </a:avLst>
          </a:prstGeom>
          <a:noFill/>
          <a:ln w="28575" cap="flat" cmpd="sng">
            <a:solidFill>
              <a:schemeClr val="dk1"/>
            </a:solidFill>
            <a:prstDash val="solid"/>
            <a:round/>
            <a:headEnd type="none" w="med" len="med"/>
            <a:tailEnd type="none" w="med" len="med"/>
          </a:ln>
        </p:spPr>
      </p:cxnSp>
      <p:cxnSp>
        <p:nvCxnSpPr>
          <p:cNvPr id="2433" name="Google Shape;2433;p50"/>
          <p:cNvCxnSpPr>
            <a:endCxn id="2430" idx="2"/>
          </p:cNvCxnSpPr>
          <p:nvPr/>
        </p:nvCxnSpPr>
        <p:spPr>
          <a:xfrm>
            <a:off x="5637390" y="2722210"/>
            <a:ext cx="1174200" cy="617700"/>
          </a:xfrm>
          <a:prstGeom prst="curvedConnector3">
            <a:avLst>
              <a:gd name="adj1" fmla="val 50000"/>
            </a:avLst>
          </a:prstGeom>
          <a:noFill/>
          <a:ln w="28575" cap="flat" cmpd="sng">
            <a:solidFill>
              <a:schemeClr val="dk1"/>
            </a:solidFill>
            <a:prstDash val="solid"/>
            <a:round/>
            <a:headEnd type="none" w="med" len="med"/>
            <a:tailEnd type="none" w="med" len="med"/>
          </a:ln>
        </p:spPr>
      </p:cxnSp>
      <p:grpSp>
        <p:nvGrpSpPr>
          <p:cNvPr id="2434" name="Google Shape;2434;p50"/>
          <p:cNvGrpSpPr/>
          <p:nvPr/>
        </p:nvGrpSpPr>
        <p:grpSpPr>
          <a:xfrm rot="466447">
            <a:off x="1806906" y="1843120"/>
            <a:ext cx="579456" cy="497387"/>
            <a:chOff x="4740393" y="3878924"/>
            <a:chExt cx="295334" cy="253506"/>
          </a:xfrm>
        </p:grpSpPr>
        <p:sp>
          <p:nvSpPr>
            <p:cNvPr id="2435" name="Google Shape;2435;p50"/>
            <p:cNvSpPr/>
            <p:nvPr/>
          </p:nvSpPr>
          <p:spPr>
            <a:xfrm>
              <a:off x="4766652" y="3942648"/>
              <a:ext cx="241835" cy="173230"/>
            </a:xfrm>
            <a:custGeom>
              <a:avLst/>
              <a:gdLst/>
              <a:ahLst/>
              <a:cxnLst/>
              <a:rect l="l" t="t" r="r" b="b"/>
              <a:pathLst>
                <a:path w="8869" h="6353" extrusionOk="0">
                  <a:moveTo>
                    <a:pt x="590" y="1"/>
                  </a:moveTo>
                  <a:cubicBezTo>
                    <a:pt x="268" y="1"/>
                    <a:pt x="1" y="250"/>
                    <a:pt x="1" y="572"/>
                  </a:cubicBezTo>
                  <a:lnTo>
                    <a:pt x="1" y="6353"/>
                  </a:lnTo>
                  <a:lnTo>
                    <a:pt x="8869" y="6353"/>
                  </a:lnTo>
                  <a:lnTo>
                    <a:pt x="8869" y="572"/>
                  </a:lnTo>
                  <a:cubicBezTo>
                    <a:pt x="8869" y="250"/>
                    <a:pt x="8619" y="1"/>
                    <a:pt x="8298"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0"/>
            <p:cNvSpPr/>
            <p:nvPr/>
          </p:nvSpPr>
          <p:spPr>
            <a:xfrm>
              <a:off x="4955425" y="3942648"/>
              <a:ext cx="53063" cy="173230"/>
            </a:xfrm>
            <a:custGeom>
              <a:avLst/>
              <a:gdLst/>
              <a:ahLst/>
              <a:cxnLst/>
              <a:rect l="l" t="t" r="r" b="b"/>
              <a:pathLst>
                <a:path w="1946" h="6353" extrusionOk="0">
                  <a:moveTo>
                    <a:pt x="1" y="1"/>
                  </a:moveTo>
                  <a:cubicBezTo>
                    <a:pt x="322" y="1"/>
                    <a:pt x="572" y="250"/>
                    <a:pt x="572" y="572"/>
                  </a:cubicBezTo>
                  <a:lnTo>
                    <a:pt x="572" y="6353"/>
                  </a:lnTo>
                  <a:lnTo>
                    <a:pt x="1946" y="6353"/>
                  </a:lnTo>
                  <a:lnTo>
                    <a:pt x="1946" y="572"/>
                  </a:lnTo>
                  <a:cubicBezTo>
                    <a:pt x="1946" y="250"/>
                    <a:pt x="1696" y="1"/>
                    <a:pt x="1375"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0"/>
            <p:cNvSpPr/>
            <p:nvPr/>
          </p:nvSpPr>
          <p:spPr>
            <a:xfrm>
              <a:off x="4786121" y="3962117"/>
              <a:ext cx="202897" cy="133829"/>
            </a:xfrm>
            <a:custGeom>
              <a:avLst/>
              <a:gdLst/>
              <a:ahLst/>
              <a:cxnLst/>
              <a:rect l="l" t="t" r="r" b="b"/>
              <a:pathLst>
                <a:path w="7441" h="4908" extrusionOk="0">
                  <a:moveTo>
                    <a:pt x="161" y="0"/>
                  </a:moveTo>
                  <a:cubicBezTo>
                    <a:pt x="72" y="0"/>
                    <a:pt x="0" y="72"/>
                    <a:pt x="0" y="143"/>
                  </a:cubicBezTo>
                  <a:lnTo>
                    <a:pt x="0" y="4907"/>
                  </a:lnTo>
                  <a:lnTo>
                    <a:pt x="7441" y="4907"/>
                  </a:lnTo>
                  <a:lnTo>
                    <a:pt x="7441" y="143"/>
                  </a:lnTo>
                  <a:cubicBezTo>
                    <a:pt x="7441" y="72"/>
                    <a:pt x="7369" y="0"/>
                    <a:pt x="7298"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0"/>
            <p:cNvSpPr/>
            <p:nvPr/>
          </p:nvSpPr>
          <p:spPr>
            <a:xfrm>
              <a:off x="4743802" y="4095919"/>
              <a:ext cx="287563" cy="32121"/>
            </a:xfrm>
            <a:custGeom>
              <a:avLst/>
              <a:gdLst/>
              <a:ahLst/>
              <a:cxnLst/>
              <a:rect l="l" t="t" r="r" b="b"/>
              <a:pathLst>
                <a:path w="10546" h="1178" extrusionOk="0">
                  <a:moveTo>
                    <a:pt x="303" y="0"/>
                  </a:moveTo>
                  <a:cubicBezTo>
                    <a:pt x="143" y="0"/>
                    <a:pt x="18" y="143"/>
                    <a:pt x="18" y="303"/>
                  </a:cubicBezTo>
                  <a:cubicBezTo>
                    <a:pt x="0" y="785"/>
                    <a:pt x="393" y="1178"/>
                    <a:pt x="874" y="1178"/>
                  </a:cubicBezTo>
                  <a:lnTo>
                    <a:pt x="9671" y="1178"/>
                  </a:lnTo>
                  <a:cubicBezTo>
                    <a:pt x="10170" y="1178"/>
                    <a:pt x="10545" y="785"/>
                    <a:pt x="10545" y="303"/>
                  </a:cubicBezTo>
                  <a:cubicBezTo>
                    <a:pt x="10545" y="143"/>
                    <a:pt x="10420" y="0"/>
                    <a:pt x="10260" y="0"/>
                  </a:cubicBez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0"/>
            <p:cNvSpPr/>
            <p:nvPr/>
          </p:nvSpPr>
          <p:spPr>
            <a:xfrm>
              <a:off x="4970013" y="4095919"/>
              <a:ext cx="61352" cy="32121"/>
            </a:xfrm>
            <a:custGeom>
              <a:avLst/>
              <a:gdLst/>
              <a:ahLst/>
              <a:cxnLst/>
              <a:rect l="l" t="t" r="r" b="b"/>
              <a:pathLst>
                <a:path w="2250" h="1178" extrusionOk="0">
                  <a:moveTo>
                    <a:pt x="572" y="0"/>
                  </a:moveTo>
                  <a:cubicBezTo>
                    <a:pt x="733" y="0"/>
                    <a:pt x="857" y="143"/>
                    <a:pt x="857" y="303"/>
                  </a:cubicBezTo>
                  <a:cubicBezTo>
                    <a:pt x="857" y="785"/>
                    <a:pt x="483" y="1178"/>
                    <a:pt x="1" y="1178"/>
                  </a:cubicBezTo>
                  <a:lnTo>
                    <a:pt x="1375" y="1178"/>
                  </a:lnTo>
                  <a:cubicBezTo>
                    <a:pt x="1857" y="1178"/>
                    <a:pt x="2249" y="785"/>
                    <a:pt x="2249" y="303"/>
                  </a:cubicBezTo>
                  <a:cubicBezTo>
                    <a:pt x="2249" y="143"/>
                    <a:pt x="2124" y="0"/>
                    <a:pt x="1964" y="0"/>
                  </a:cubicBez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0"/>
            <p:cNvSpPr/>
            <p:nvPr/>
          </p:nvSpPr>
          <p:spPr>
            <a:xfrm>
              <a:off x="4851318" y="4095919"/>
              <a:ext cx="72995" cy="15570"/>
            </a:xfrm>
            <a:custGeom>
              <a:avLst/>
              <a:gdLst/>
              <a:ahLst/>
              <a:cxnLst/>
              <a:rect l="l" t="t" r="r" b="b"/>
              <a:pathLst>
                <a:path w="2677" h="571" extrusionOk="0">
                  <a:moveTo>
                    <a:pt x="0" y="0"/>
                  </a:moveTo>
                  <a:cubicBezTo>
                    <a:pt x="0" y="321"/>
                    <a:pt x="250" y="571"/>
                    <a:pt x="571" y="571"/>
                  </a:cubicBezTo>
                  <a:lnTo>
                    <a:pt x="2106" y="571"/>
                  </a:lnTo>
                  <a:cubicBezTo>
                    <a:pt x="2427" y="571"/>
                    <a:pt x="2677" y="321"/>
                    <a:pt x="2677"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0"/>
            <p:cNvSpPr/>
            <p:nvPr/>
          </p:nvSpPr>
          <p:spPr>
            <a:xfrm>
              <a:off x="4841092" y="3982050"/>
              <a:ext cx="93446" cy="93937"/>
            </a:xfrm>
            <a:custGeom>
              <a:avLst/>
              <a:gdLst/>
              <a:ahLst/>
              <a:cxnLst/>
              <a:rect l="l" t="t" r="r" b="b"/>
              <a:pathLst>
                <a:path w="3427" h="3445" extrusionOk="0">
                  <a:moveTo>
                    <a:pt x="1999" y="1"/>
                  </a:moveTo>
                  <a:lnTo>
                    <a:pt x="1499" y="19"/>
                  </a:lnTo>
                  <a:cubicBezTo>
                    <a:pt x="1428" y="19"/>
                    <a:pt x="1357" y="72"/>
                    <a:pt x="1357" y="161"/>
                  </a:cubicBezTo>
                  <a:lnTo>
                    <a:pt x="1357" y="179"/>
                  </a:lnTo>
                  <a:cubicBezTo>
                    <a:pt x="1357" y="215"/>
                    <a:pt x="1339" y="233"/>
                    <a:pt x="1303" y="251"/>
                  </a:cubicBezTo>
                  <a:cubicBezTo>
                    <a:pt x="1178" y="286"/>
                    <a:pt x="1071" y="340"/>
                    <a:pt x="946" y="393"/>
                  </a:cubicBezTo>
                  <a:cubicBezTo>
                    <a:pt x="937" y="402"/>
                    <a:pt x="924" y="407"/>
                    <a:pt x="911" y="407"/>
                  </a:cubicBezTo>
                  <a:cubicBezTo>
                    <a:pt x="897" y="407"/>
                    <a:pt x="884" y="402"/>
                    <a:pt x="875" y="393"/>
                  </a:cubicBezTo>
                  <a:lnTo>
                    <a:pt x="875" y="376"/>
                  </a:lnTo>
                  <a:lnTo>
                    <a:pt x="857" y="376"/>
                  </a:lnTo>
                  <a:cubicBezTo>
                    <a:pt x="830" y="340"/>
                    <a:pt x="795" y="322"/>
                    <a:pt x="757" y="322"/>
                  </a:cubicBezTo>
                  <a:cubicBezTo>
                    <a:pt x="719" y="322"/>
                    <a:pt x="679" y="340"/>
                    <a:pt x="643" y="376"/>
                  </a:cubicBezTo>
                  <a:lnTo>
                    <a:pt x="358" y="661"/>
                  </a:lnTo>
                  <a:cubicBezTo>
                    <a:pt x="304" y="715"/>
                    <a:pt x="304" y="822"/>
                    <a:pt x="358" y="875"/>
                  </a:cubicBezTo>
                  <a:lnTo>
                    <a:pt x="375" y="893"/>
                  </a:lnTo>
                  <a:cubicBezTo>
                    <a:pt x="375" y="893"/>
                    <a:pt x="375" y="893"/>
                    <a:pt x="375" y="911"/>
                  </a:cubicBezTo>
                  <a:cubicBezTo>
                    <a:pt x="393" y="929"/>
                    <a:pt x="393" y="964"/>
                    <a:pt x="375" y="982"/>
                  </a:cubicBezTo>
                  <a:cubicBezTo>
                    <a:pt x="322" y="1089"/>
                    <a:pt x="268" y="1214"/>
                    <a:pt x="233" y="1321"/>
                  </a:cubicBezTo>
                  <a:cubicBezTo>
                    <a:pt x="233" y="1357"/>
                    <a:pt x="197" y="1375"/>
                    <a:pt x="179" y="1375"/>
                  </a:cubicBezTo>
                  <a:lnTo>
                    <a:pt x="161" y="1375"/>
                  </a:lnTo>
                  <a:cubicBezTo>
                    <a:pt x="72" y="1375"/>
                    <a:pt x="1" y="1446"/>
                    <a:pt x="1" y="1535"/>
                  </a:cubicBezTo>
                  <a:lnTo>
                    <a:pt x="1" y="1928"/>
                  </a:lnTo>
                  <a:cubicBezTo>
                    <a:pt x="1" y="2017"/>
                    <a:pt x="72" y="2088"/>
                    <a:pt x="179" y="2088"/>
                  </a:cubicBezTo>
                  <a:cubicBezTo>
                    <a:pt x="179" y="2088"/>
                    <a:pt x="197" y="2088"/>
                    <a:pt x="215" y="2106"/>
                  </a:cubicBezTo>
                  <a:cubicBezTo>
                    <a:pt x="233" y="2106"/>
                    <a:pt x="233" y="2124"/>
                    <a:pt x="233" y="2142"/>
                  </a:cubicBezTo>
                  <a:cubicBezTo>
                    <a:pt x="268" y="2267"/>
                    <a:pt x="322" y="2374"/>
                    <a:pt x="393" y="2481"/>
                  </a:cubicBezTo>
                  <a:cubicBezTo>
                    <a:pt x="411" y="2517"/>
                    <a:pt x="393" y="2552"/>
                    <a:pt x="375" y="2570"/>
                  </a:cubicBezTo>
                  <a:lnTo>
                    <a:pt x="358" y="2588"/>
                  </a:lnTo>
                  <a:cubicBezTo>
                    <a:pt x="304" y="2642"/>
                    <a:pt x="304" y="2731"/>
                    <a:pt x="358" y="2802"/>
                  </a:cubicBezTo>
                  <a:lnTo>
                    <a:pt x="661" y="3088"/>
                  </a:lnTo>
                  <a:cubicBezTo>
                    <a:pt x="688" y="3114"/>
                    <a:pt x="723" y="3128"/>
                    <a:pt x="761" y="3128"/>
                  </a:cubicBezTo>
                  <a:cubicBezTo>
                    <a:pt x="799" y="3128"/>
                    <a:pt x="839" y="3114"/>
                    <a:pt x="875" y="3088"/>
                  </a:cubicBezTo>
                  <a:lnTo>
                    <a:pt x="875" y="3070"/>
                  </a:lnTo>
                  <a:cubicBezTo>
                    <a:pt x="893" y="3061"/>
                    <a:pt x="911" y="3056"/>
                    <a:pt x="926" y="3056"/>
                  </a:cubicBezTo>
                  <a:cubicBezTo>
                    <a:pt x="942" y="3056"/>
                    <a:pt x="955" y="3061"/>
                    <a:pt x="964" y="3070"/>
                  </a:cubicBezTo>
                  <a:cubicBezTo>
                    <a:pt x="1071" y="3123"/>
                    <a:pt x="1196" y="3177"/>
                    <a:pt x="1321" y="3213"/>
                  </a:cubicBezTo>
                  <a:cubicBezTo>
                    <a:pt x="1339" y="3213"/>
                    <a:pt x="1375" y="3230"/>
                    <a:pt x="1375" y="3266"/>
                  </a:cubicBezTo>
                  <a:cubicBezTo>
                    <a:pt x="1375" y="3266"/>
                    <a:pt x="1375" y="3284"/>
                    <a:pt x="1375" y="3284"/>
                  </a:cubicBezTo>
                  <a:cubicBezTo>
                    <a:pt x="1357" y="3373"/>
                    <a:pt x="1428" y="3444"/>
                    <a:pt x="1517" y="3444"/>
                  </a:cubicBezTo>
                  <a:lnTo>
                    <a:pt x="1999" y="3444"/>
                  </a:lnTo>
                  <a:cubicBezTo>
                    <a:pt x="2053" y="3444"/>
                    <a:pt x="2070" y="3409"/>
                    <a:pt x="2070" y="3355"/>
                  </a:cubicBezTo>
                  <a:lnTo>
                    <a:pt x="2070" y="3248"/>
                  </a:lnTo>
                  <a:cubicBezTo>
                    <a:pt x="2070" y="3230"/>
                    <a:pt x="2088" y="3213"/>
                    <a:pt x="2106" y="3213"/>
                  </a:cubicBezTo>
                  <a:cubicBezTo>
                    <a:pt x="2231" y="3177"/>
                    <a:pt x="2356" y="3123"/>
                    <a:pt x="2481" y="3052"/>
                  </a:cubicBezTo>
                  <a:cubicBezTo>
                    <a:pt x="2486" y="3047"/>
                    <a:pt x="2493" y="3045"/>
                    <a:pt x="2501" y="3045"/>
                  </a:cubicBezTo>
                  <a:cubicBezTo>
                    <a:pt x="2520" y="3045"/>
                    <a:pt x="2545" y="3057"/>
                    <a:pt x="2570" y="3070"/>
                  </a:cubicBezTo>
                  <a:lnTo>
                    <a:pt x="2624" y="3141"/>
                  </a:lnTo>
                  <a:cubicBezTo>
                    <a:pt x="2641" y="3150"/>
                    <a:pt x="2664" y="3155"/>
                    <a:pt x="2684" y="3155"/>
                  </a:cubicBezTo>
                  <a:cubicBezTo>
                    <a:pt x="2704" y="3155"/>
                    <a:pt x="2722" y="3150"/>
                    <a:pt x="2731" y="3141"/>
                  </a:cubicBezTo>
                  <a:lnTo>
                    <a:pt x="3123" y="2731"/>
                  </a:lnTo>
                  <a:cubicBezTo>
                    <a:pt x="3159" y="2713"/>
                    <a:pt x="3159" y="2659"/>
                    <a:pt x="3123" y="2624"/>
                  </a:cubicBezTo>
                  <a:lnTo>
                    <a:pt x="3070" y="2570"/>
                  </a:lnTo>
                  <a:cubicBezTo>
                    <a:pt x="3070" y="2570"/>
                    <a:pt x="3070" y="2570"/>
                    <a:pt x="3070" y="2552"/>
                  </a:cubicBezTo>
                  <a:cubicBezTo>
                    <a:pt x="3034" y="2535"/>
                    <a:pt x="3034" y="2499"/>
                    <a:pt x="3052" y="2481"/>
                  </a:cubicBezTo>
                  <a:cubicBezTo>
                    <a:pt x="3123" y="2356"/>
                    <a:pt x="3177" y="2231"/>
                    <a:pt x="3212" y="2088"/>
                  </a:cubicBezTo>
                  <a:cubicBezTo>
                    <a:pt x="3212" y="2076"/>
                    <a:pt x="3230" y="2063"/>
                    <a:pt x="3247" y="2063"/>
                  </a:cubicBezTo>
                  <a:cubicBezTo>
                    <a:pt x="3254" y="2063"/>
                    <a:pt x="3261" y="2065"/>
                    <a:pt x="3266" y="2071"/>
                  </a:cubicBezTo>
                  <a:cubicBezTo>
                    <a:pt x="3355" y="2071"/>
                    <a:pt x="3426" y="1999"/>
                    <a:pt x="3426" y="1910"/>
                  </a:cubicBezTo>
                  <a:lnTo>
                    <a:pt x="3426" y="1535"/>
                  </a:lnTo>
                  <a:cubicBezTo>
                    <a:pt x="3426" y="1446"/>
                    <a:pt x="3355" y="1357"/>
                    <a:pt x="3266" y="1357"/>
                  </a:cubicBezTo>
                  <a:cubicBezTo>
                    <a:pt x="3248" y="1357"/>
                    <a:pt x="3230" y="1357"/>
                    <a:pt x="3212" y="1339"/>
                  </a:cubicBezTo>
                  <a:cubicBezTo>
                    <a:pt x="3195" y="1339"/>
                    <a:pt x="3195" y="1339"/>
                    <a:pt x="3195" y="1321"/>
                  </a:cubicBezTo>
                  <a:cubicBezTo>
                    <a:pt x="3159" y="1196"/>
                    <a:pt x="3105" y="1071"/>
                    <a:pt x="3052" y="964"/>
                  </a:cubicBezTo>
                  <a:cubicBezTo>
                    <a:pt x="3034" y="947"/>
                    <a:pt x="3034" y="911"/>
                    <a:pt x="3052" y="875"/>
                  </a:cubicBezTo>
                  <a:lnTo>
                    <a:pt x="3070" y="875"/>
                  </a:lnTo>
                  <a:cubicBezTo>
                    <a:pt x="3123" y="822"/>
                    <a:pt x="3123" y="715"/>
                    <a:pt x="3052" y="643"/>
                  </a:cubicBezTo>
                  <a:lnTo>
                    <a:pt x="2784" y="376"/>
                  </a:lnTo>
                  <a:cubicBezTo>
                    <a:pt x="2757" y="340"/>
                    <a:pt x="2717" y="322"/>
                    <a:pt x="2675" y="322"/>
                  </a:cubicBezTo>
                  <a:cubicBezTo>
                    <a:pt x="2632" y="322"/>
                    <a:pt x="2588" y="340"/>
                    <a:pt x="2552" y="376"/>
                  </a:cubicBezTo>
                  <a:cubicBezTo>
                    <a:pt x="2540" y="388"/>
                    <a:pt x="2518" y="401"/>
                    <a:pt x="2494" y="401"/>
                  </a:cubicBezTo>
                  <a:cubicBezTo>
                    <a:pt x="2484" y="401"/>
                    <a:pt x="2473" y="399"/>
                    <a:pt x="2463" y="393"/>
                  </a:cubicBezTo>
                  <a:cubicBezTo>
                    <a:pt x="2356" y="322"/>
                    <a:pt x="2231" y="268"/>
                    <a:pt x="2088" y="233"/>
                  </a:cubicBezTo>
                  <a:cubicBezTo>
                    <a:pt x="2088" y="233"/>
                    <a:pt x="2070" y="233"/>
                    <a:pt x="2070" y="215"/>
                  </a:cubicBezTo>
                  <a:cubicBezTo>
                    <a:pt x="2070" y="179"/>
                    <a:pt x="2070" y="161"/>
                    <a:pt x="2070" y="90"/>
                  </a:cubicBezTo>
                  <a:cubicBezTo>
                    <a:pt x="2070" y="54"/>
                    <a:pt x="2053" y="1"/>
                    <a:pt x="1999" y="1"/>
                  </a:cubicBezTo>
                  <a:close/>
                </a:path>
              </a:pathLst>
            </a:custGeom>
            <a:solidFill>
              <a:srgbClr val="E291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0"/>
            <p:cNvSpPr/>
            <p:nvPr/>
          </p:nvSpPr>
          <p:spPr>
            <a:xfrm>
              <a:off x="4865415" y="4006863"/>
              <a:ext cx="44801" cy="44310"/>
            </a:xfrm>
            <a:custGeom>
              <a:avLst/>
              <a:gdLst/>
              <a:ahLst/>
              <a:cxnLst/>
              <a:rect l="l" t="t" r="r" b="b"/>
              <a:pathLst>
                <a:path w="1643" h="1625" extrusionOk="0">
                  <a:moveTo>
                    <a:pt x="822" y="1"/>
                  </a:moveTo>
                  <a:cubicBezTo>
                    <a:pt x="376" y="1"/>
                    <a:pt x="1" y="376"/>
                    <a:pt x="1" y="822"/>
                  </a:cubicBezTo>
                  <a:cubicBezTo>
                    <a:pt x="1" y="1268"/>
                    <a:pt x="376" y="1625"/>
                    <a:pt x="822" y="1625"/>
                  </a:cubicBezTo>
                  <a:cubicBezTo>
                    <a:pt x="1268" y="1625"/>
                    <a:pt x="1642" y="1268"/>
                    <a:pt x="1642" y="822"/>
                  </a:cubicBezTo>
                  <a:cubicBezTo>
                    <a:pt x="1642" y="376"/>
                    <a:pt x="1268" y="1"/>
                    <a:pt x="822" y="1"/>
                  </a:cubicBez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0"/>
            <p:cNvSpPr/>
            <p:nvPr/>
          </p:nvSpPr>
          <p:spPr>
            <a:xfrm>
              <a:off x="4908225" y="3883205"/>
              <a:ext cx="123140" cy="99963"/>
            </a:xfrm>
            <a:custGeom>
              <a:avLst/>
              <a:gdLst/>
              <a:ahLst/>
              <a:cxnLst/>
              <a:rect l="l" t="t" r="r" b="b"/>
              <a:pathLst>
                <a:path w="4516" h="3666" extrusionOk="0">
                  <a:moveTo>
                    <a:pt x="363" y="0"/>
                  </a:moveTo>
                  <a:cubicBezTo>
                    <a:pt x="294" y="0"/>
                    <a:pt x="232" y="2"/>
                    <a:pt x="179" y="4"/>
                  </a:cubicBezTo>
                  <a:cubicBezTo>
                    <a:pt x="72" y="4"/>
                    <a:pt x="1" y="75"/>
                    <a:pt x="1" y="182"/>
                  </a:cubicBezTo>
                  <a:lnTo>
                    <a:pt x="1" y="3108"/>
                  </a:lnTo>
                  <a:cubicBezTo>
                    <a:pt x="1" y="3215"/>
                    <a:pt x="90" y="3305"/>
                    <a:pt x="197" y="3305"/>
                  </a:cubicBezTo>
                  <a:cubicBezTo>
                    <a:pt x="247" y="3302"/>
                    <a:pt x="305" y="3301"/>
                    <a:pt x="370" y="3301"/>
                  </a:cubicBezTo>
                  <a:cubicBezTo>
                    <a:pt x="798" y="3301"/>
                    <a:pt x="1526" y="3363"/>
                    <a:pt x="2053" y="3626"/>
                  </a:cubicBezTo>
                  <a:cubicBezTo>
                    <a:pt x="2115" y="3653"/>
                    <a:pt x="2182" y="3666"/>
                    <a:pt x="2249" y="3666"/>
                  </a:cubicBezTo>
                  <a:cubicBezTo>
                    <a:pt x="2316" y="3666"/>
                    <a:pt x="2383" y="3653"/>
                    <a:pt x="2445" y="3626"/>
                  </a:cubicBezTo>
                  <a:cubicBezTo>
                    <a:pt x="2981" y="3358"/>
                    <a:pt x="3748" y="3305"/>
                    <a:pt x="4194" y="3305"/>
                  </a:cubicBezTo>
                  <a:cubicBezTo>
                    <a:pt x="4355" y="3305"/>
                    <a:pt x="4515" y="3144"/>
                    <a:pt x="4515" y="2966"/>
                  </a:cubicBezTo>
                  <a:lnTo>
                    <a:pt x="4515" y="182"/>
                  </a:lnTo>
                  <a:cubicBezTo>
                    <a:pt x="4515" y="75"/>
                    <a:pt x="4426" y="4"/>
                    <a:pt x="4319" y="4"/>
                  </a:cubicBezTo>
                  <a:cubicBezTo>
                    <a:pt x="4266" y="2"/>
                    <a:pt x="4205" y="0"/>
                    <a:pt x="4136" y="0"/>
                  </a:cubicBezTo>
                  <a:cubicBezTo>
                    <a:pt x="3671" y="0"/>
                    <a:pt x="2885" y="65"/>
                    <a:pt x="2356" y="361"/>
                  </a:cubicBezTo>
                  <a:cubicBezTo>
                    <a:pt x="2321" y="379"/>
                    <a:pt x="2285" y="387"/>
                    <a:pt x="2251" y="387"/>
                  </a:cubicBezTo>
                  <a:cubicBezTo>
                    <a:pt x="2218" y="387"/>
                    <a:pt x="2187" y="379"/>
                    <a:pt x="2160" y="361"/>
                  </a:cubicBezTo>
                  <a:cubicBezTo>
                    <a:pt x="1631" y="65"/>
                    <a:pt x="831" y="0"/>
                    <a:pt x="363"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0"/>
            <p:cNvSpPr/>
            <p:nvPr/>
          </p:nvSpPr>
          <p:spPr>
            <a:xfrm>
              <a:off x="4970013" y="3883287"/>
              <a:ext cx="61352" cy="99772"/>
            </a:xfrm>
            <a:custGeom>
              <a:avLst/>
              <a:gdLst/>
              <a:ahLst/>
              <a:cxnLst/>
              <a:rect l="l" t="t" r="r" b="b"/>
              <a:pathLst>
                <a:path w="2250" h="3659" extrusionOk="0">
                  <a:moveTo>
                    <a:pt x="2053" y="1"/>
                  </a:moveTo>
                  <a:cubicBezTo>
                    <a:pt x="1660" y="1"/>
                    <a:pt x="697" y="19"/>
                    <a:pt x="90" y="376"/>
                  </a:cubicBezTo>
                  <a:cubicBezTo>
                    <a:pt x="55" y="393"/>
                    <a:pt x="37" y="393"/>
                    <a:pt x="1" y="393"/>
                  </a:cubicBezTo>
                  <a:lnTo>
                    <a:pt x="1" y="3659"/>
                  </a:lnTo>
                  <a:cubicBezTo>
                    <a:pt x="55" y="3659"/>
                    <a:pt x="126" y="3641"/>
                    <a:pt x="197" y="3605"/>
                  </a:cubicBezTo>
                  <a:cubicBezTo>
                    <a:pt x="733" y="3337"/>
                    <a:pt x="1500" y="3302"/>
                    <a:pt x="1928" y="3284"/>
                  </a:cubicBezTo>
                  <a:cubicBezTo>
                    <a:pt x="2106" y="3284"/>
                    <a:pt x="2249" y="3141"/>
                    <a:pt x="2249" y="2963"/>
                  </a:cubicBezTo>
                  <a:lnTo>
                    <a:pt x="2249" y="197"/>
                  </a:lnTo>
                  <a:cubicBezTo>
                    <a:pt x="2249" y="90"/>
                    <a:pt x="2160" y="1"/>
                    <a:pt x="2053"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0"/>
            <p:cNvSpPr/>
            <p:nvPr/>
          </p:nvSpPr>
          <p:spPr>
            <a:xfrm>
              <a:off x="4920413" y="3901774"/>
              <a:ext cx="37466" cy="12679"/>
            </a:xfrm>
            <a:custGeom>
              <a:avLst/>
              <a:gdLst/>
              <a:ahLst/>
              <a:cxnLst/>
              <a:rect l="l" t="t" r="r" b="b"/>
              <a:pathLst>
                <a:path w="1374" h="465" extrusionOk="0">
                  <a:moveTo>
                    <a:pt x="161" y="1"/>
                  </a:moveTo>
                  <a:cubicBezTo>
                    <a:pt x="71" y="1"/>
                    <a:pt x="0" y="72"/>
                    <a:pt x="0" y="161"/>
                  </a:cubicBezTo>
                  <a:cubicBezTo>
                    <a:pt x="0" y="251"/>
                    <a:pt x="54" y="322"/>
                    <a:pt x="143" y="322"/>
                  </a:cubicBezTo>
                  <a:cubicBezTo>
                    <a:pt x="535" y="340"/>
                    <a:pt x="856" y="393"/>
                    <a:pt x="1142" y="465"/>
                  </a:cubicBezTo>
                  <a:lnTo>
                    <a:pt x="1195" y="465"/>
                  </a:lnTo>
                  <a:cubicBezTo>
                    <a:pt x="1267" y="465"/>
                    <a:pt x="1320" y="429"/>
                    <a:pt x="1338" y="358"/>
                  </a:cubicBezTo>
                  <a:cubicBezTo>
                    <a:pt x="1374" y="268"/>
                    <a:pt x="1320" y="179"/>
                    <a:pt x="1231" y="161"/>
                  </a:cubicBezTo>
                  <a:cubicBezTo>
                    <a:pt x="928" y="72"/>
                    <a:pt x="571" y="19"/>
                    <a:pt x="1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0"/>
            <p:cNvSpPr/>
            <p:nvPr/>
          </p:nvSpPr>
          <p:spPr>
            <a:xfrm>
              <a:off x="4920413" y="3921734"/>
              <a:ext cx="37466" cy="12679"/>
            </a:xfrm>
            <a:custGeom>
              <a:avLst/>
              <a:gdLst/>
              <a:ahLst/>
              <a:cxnLst/>
              <a:rect l="l" t="t" r="r" b="b"/>
              <a:pathLst>
                <a:path w="1374" h="465" extrusionOk="0">
                  <a:moveTo>
                    <a:pt x="161" y="0"/>
                  </a:moveTo>
                  <a:cubicBezTo>
                    <a:pt x="71" y="0"/>
                    <a:pt x="0" y="54"/>
                    <a:pt x="0" y="143"/>
                  </a:cubicBezTo>
                  <a:cubicBezTo>
                    <a:pt x="0" y="232"/>
                    <a:pt x="54" y="304"/>
                    <a:pt x="143" y="322"/>
                  </a:cubicBezTo>
                  <a:cubicBezTo>
                    <a:pt x="535" y="339"/>
                    <a:pt x="856" y="375"/>
                    <a:pt x="1142" y="464"/>
                  </a:cubicBezTo>
                  <a:lnTo>
                    <a:pt x="1195" y="464"/>
                  </a:lnTo>
                  <a:cubicBezTo>
                    <a:pt x="1267" y="464"/>
                    <a:pt x="1320" y="411"/>
                    <a:pt x="1338" y="339"/>
                  </a:cubicBezTo>
                  <a:cubicBezTo>
                    <a:pt x="1374" y="268"/>
                    <a:pt x="1320" y="179"/>
                    <a:pt x="1231" y="161"/>
                  </a:cubicBezTo>
                  <a:cubicBezTo>
                    <a:pt x="928" y="72"/>
                    <a:pt x="571" y="18"/>
                    <a:pt x="16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0"/>
            <p:cNvSpPr/>
            <p:nvPr/>
          </p:nvSpPr>
          <p:spPr>
            <a:xfrm>
              <a:off x="4920413" y="3943139"/>
              <a:ext cx="37466" cy="13170"/>
            </a:xfrm>
            <a:custGeom>
              <a:avLst/>
              <a:gdLst/>
              <a:ahLst/>
              <a:cxnLst/>
              <a:rect l="l" t="t" r="r" b="b"/>
              <a:pathLst>
                <a:path w="1374" h="483" extrusionOk="0">
                  <a:moveTo>
                    <a:pt x="161" y="0"/>
                  </a:moveTo>
                  <a:cubicBezTo>
                    <a:pt x="71" y="0"/>
                    <a:pt x="0" y="72"/>
                    <a:pt x="0" y="161"/>
                  </a:cubicBezTo>
                  <a:cubicBezTo>
                    <a:pt x="0" y="250"/>
                    <a:pt x="54" y="322"/>
                    <a:pt x="143" y="322"/>
                  </a:cubicBezTo>
                  <a:cubicBezTo>
                    <a:pt x="535" y="339"/>
                    <a:pt x="856" y="393"/>
                    <a:pt x="1142" y="464"/>
                  </a:cubicBezTo>
                  <a:cubicBezTo>
                    <a:pt x="1160" y="482"/>
                    <a:pt x="1178" y="482"/>
                    <a:pt x="1195" y="482"/>
                  </a:cubicBezTo>
                  <a:cubicBezTo>
                    <a:pt x="1267" y="482"/>
                    <a:pt x="1320" y="429"/>
                    <a:pt x="1338" y="357"/>
                  </a:cubicBezTo>
                  <a:cubicBezTo>
                    <a:pt x="1374" y="268"/>
                    <a:pt x="1320" y="179"/>
                    <a:pt x="1231" y="161"/>
                  </a:cubicBezTo>
                  <a:cubicBezTo>
                    <a:pt x="928" y="72"/>
                    <a:pt x="571" y="18"/>
                    <a:pt x="16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0"/>
            <p:cNvSpPr/>
            <p:nvPr/>
          </p:nvSpPr>
          <p:spPr>
            <a:xfrm>
              <a:off x="4981711" y="3901774"/>
              <a:ext cx="37493" cy="12679"/>
            </a:xfrm>
            <a:custGeom>
              <a:avLst/>
              <a:gdLst/>
              <a:ahLst/>
              <a:cxnLst/>
              <a:rect l="l" t="t" r="r" b="b"/>
              <a:pathLst>
                <a:path w="1375" h="465" extrusionOk="0">
                  <a:moveTo>
                    <a:pt x="1214" y="1"/>
                  </a:moveTo>
                  <a:cubicBezTo>
                    <a:pt x="803" y="19"/>
                    <a:pt x="446" y="72"/>
                    <a:pt x="143" y="161"/>
                  </a:cubicBezTo>
                  <a:cubicBezTo>
                    <a:pt x="54" y="179"/>
                    <a:pt x="0" y="268"/>
                    <a:pt x="36" y="358"/>
                  </a:cubicBezTo>
                  <a:cubicBezTo>
                    <a:pt x="54" y="429"/>
                    <a:pt x="107" y="465"/>
                    <a:pt x="179" y="465"/>
                  </a:cubicBezTo>
                  <a:lnTo>
                    <a:pt x="232" y="465"/>
                  </a:lnTo>
                  <a:cubicBezTo>
                    <a:pt x="518" y="393"/>
                    <a:pt x="839" y="340"/>
                    <a:pt x="1231" y="322"/>
                  </a:cubicBezTo>
                  <a:cubicBezTo>
                    <a:pt x="1321" y="322"/>
                    <a:pt x="1374" y="251"/>
                    <a:pt x="1374" y="161"/>
                  </a:cubicBezTo>
                  <a:cubicBezTo>
                    <a:pt x="1374" y="72"/>
                    <a:pt x="1303" y="1"/>
                    <a:pt x="121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0"/>
            <p:cNvSpPr/>
            <p:nvPr/>
          </p:nvSpPr>
          <p:spPr>
            <a:xfrm>
              <a:off x="4981711" y="3921734"/>
              <a:ext cx="37493" cy="12679"/>
            </a:xfrm>
            <a:custGeom>
              <a:avLst/>
              <a:gdLst/>
              <a:ahLst/>
              <a:cxnLst/>
              <a:rect l="l" t="t" r="r" b="b"/>
              <a:pathLst>
                <a:path w="1375" h="465" extrusionOk="0">
                  <a:moveTo>
                    <a:pt x="1214" y="0"/>
                  </a:moveTo>
                  <a:cubicBezTo>
                    <a:pt x="803" y="18"/>
                    <a:pt x="446" y="72"/>
                    <a:pt x="143" y="161"/>
                  </a:cubicBezTo>
                  <a:cubicBezTo>
                    <a:pt x="54" y="179"/>
                    <a:pt x="0" y="268"/>
                    <a:pt x="36" y="339"/>
                  </a:cubicBezTo>
                  <a:cubicBezTo>
                    <a:pt x="54" y="411"/>
                    <a:pt x="107" y="464"/>
                    <a:pt x="179" y="464"/>
                  </a:cubicBezTo>
                  <a:lnTo>
                    <a:pt x="232" y="464"/>
                  </a:lnTo>
                  <a:cubicBezTo>
                    <a:pt x="518" y="375"/>
                    <a:pt x="839" y="339"/>
                    <a:pt x="1231" y="322"/>
                  </a:cubicBezTo>
                  <a:cubicBezTo>
                    <a:pt x="1321" y="304"/>
                    <a:pt x="1374" y="232"/>
                    <a:pt x="1374" y="143"/>
                  </a:cubicBezTo>
                  <a:cubicBezTo>
                    <a:pt x="1374" y="54"/>
                    <a:pt x="1303" y="0"/>
                    <a:pt x="121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0"/>
            <p:cNvSpPr/>
            <p:nvPr/>
          </p:nvSpPr>
          <p:spPr>
            <a:xfrm>
              <a:off x="4981711" y="3944584"/>
              <a:ext cx="22387" cy="11725"/>
            </a:xfrm>
            <a:custGeom>
              <a:avLst/>
              <a:gdLst/>
              <a:ahLst/>
              <a:cxnLst/>
              <a:rect l="l" t="t" r="r" b="b"/>
              <a:pathLst>
                <a:path w="821" h="430" extrusionOk="0">
                  <a:moveTo>
                    <a:pt x="625" y="1"/>
                  </a:moveTo>
                  <a:cubicBezTo>
                    <a:pt x="464" y="37"/>
                    <a:pt x="286" y="72"/>
                    <a:pt x="143" y="108"/>
                  </a:cubicBezTo>
                  <a:cubicBezTo>
                    <a:pt x="54" y="126"/>
                    <a:pt x="0" y="215"/>
                    <a:pt x="36" y="304"/>
                  </a:cubicBezTo>
                  <a:cubicBezTo>
                    <a:pt x="54" y="376"/>
                    <a:pt x="107" y="429"/>
                    <a:pt x="179" y="429"/>
                  </a:cubicBezTo>
                  <a:cubicBezTo>
                    <a:pt x="196" y="429"/>
                    <a:pt x="214" y="429"/>
                    <a:pt x="232" y="411"/>
                  </a:cubicBezTo>
                  <a:cubicBezTo>
                    <a:pt x="357" y="376"/>
                    <a:pt x="518" y="340"/>
                    <a:pt x="678" y="322"/>
                  </a:cubicBezTo>
                  <a:cubicBezTo>
                    <a:pt x="767" y="304"/>
                    <a:pt x="821" y="233"/>
                    <a:pt x="821" y="144"/>
                  </a:cubicBezTo>
                  <a:cubicBezTo>
                    <a:pt x="803" y="55"/>
                    <a:pt x="714" y="1"/>
                    <a:pt x="62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0"/>
            <p:cNvSpPr/>
            <p:nvPr/>
          </p:nvSpPr>
          <p:spPr>
            <a:xfrm>
              <a:off x="4836729" y="3978178"/>
              <a:ext cx="102199" cy="102199"/>
            </a:xfrm>
            <a:custGeom>
              <a:avLst/>
              <a:gdLst/>
              <a:ahLst/>
              <a:cxnLst/>
              <a:rect l="l" t="t" r="r" b="b"/>
              <a:pathLst>
                <a:path w="3748" h="3748" extrusionOk="0">
                  <a:moveTo>
                    <a:pt x="1677" y="303"/>
                  </a:moveTo>
                  <a:cubicBezTo>
                    <a:pt x="1677" y="321"/>
                    <a:pt x="1677" y="321"/>
                    <a:pt x="1677" y="321"/>
                  </a:cubicBezTo>
                  <a:lnTo>
                    <a:pt x="2052" y="321"/>
                  </a:lnTo>
                  <a:cubicBezTo>
                    <a:pt x="2070" y="321"/>
                    <a:pt x="2070" y="321"/>
                    <a:pt x="2070" y="339"/>
                  </a:cubicBezTo>
                  <a:cubicBezTo>
                    <a:pt x="2070" y="428"/>
                    <a:pt x="2141" y="518"/>
                    <a:pt x="2230" y="553"/>
                  </a:cubicBezTo>
                  <a:cubicBezTo>
                    <a:pt x="2337" y="571"/>
                    <a:pt x="2445" y="625"/>
                    <a:pt x="2552" y="678"/>
                  </a:cubicBezTo>
                  <a:cubicBezTo>
                    <a:pt x="2580" y="699"/>
                    <a:pt x="2616" y="709"/>
                    <a:pt x="2654" y="709"/>
                  </a:cubicBezTo>
                  <a:cubicBezTo>
                    <a:pt x="2713" y="709"/>
                    <a:pt x="2776" y="686"/>
                    <a:pt x="2819" y="642"/>
                  </a:cubicBezTo>
                  <a:cubicBezTo>
                    <a:pt x="2819" y="642"/>
                    <a:pt x="2819" y="635"/>
                    <a:pt x="2825" y="635"/>
                  </a:cubicBezTo>
                  <a:cubicBezTo>
                    <a:pt x="2827" y="635"/>
                    <a:pt x="2831" y="637"/>
                    <a:pt x="2837" y="642"/>
                  </a:cubicBezTo>
                  <a:lnTo>
                    <a:pt x="3105" y="910"/>
                  </a:lnTo>
                  <a:cubicBezTo>
                    <a:pt x="3033" y="981"/>
                    <a:pt x="3016" y="1106"/>
                    <a:pt x="3069" y="1196"/>
                  </a:cubicBezTo>
                  <a:cubicBezTo>
                    <a:pt x="3123" y="1285"/>
                    <a:pt x="3158" y="1392"/>
                    <a:pt x="3194" y="1499"/>
                  </a:cubicBezTo>
                  <a:cubicBezTo>
                    <a:pt x="3212" y="1588"/>
                    <a:pt x="3301" y="1659"/>
                    <a:pt x="3408" y="1659"/>
                  </a:cubicBezTo>
                  <a:cubicBezTo>
                    <a:pt x="3408" y="1659"/>
                    <a:pt x="3426" y="1677"/>
                    <a:pt x="3426" y="1677"/>
                  </a:cubicBezTo>
                  <a:lnTo>
                    <a:pt x="3426" y="2052"/>
                  </a:lnTo>
                  <a:cubicBezTo>
                    <a:pt x="3426" y="2052"/>
                    <a:pt x="3426" y="2052"/>
                    <a:pt x="3408" y="2070"/>
                  </a:cubicBezTo>
                  <a:cubicBezTo>
                    <a:pt x="3319" y="2070"/>
                    <a:pt x="3230" y="2141"/>
                    <a:pt x="3194" y="2230"/>
                  </a:cubicBezTo>
                  <a:cubicBezTo>
                    <a:pt x="3158" y="2338"/>
                    <a:pt x="3123" y="2445"/>
                    <a:pt x="3069" y="2534"/>
                  </a:cubicBezTo>
                  <a:cubicBezTo>
                    <a:pt x="3016" y="2623"/>
                    <a:pt x="3033" y="2748"/>
                    <a:pt x="3105" y="2819"/>
                  </a:cubicBezTo>
                  <a:cubicBezTo>
                    <a:pt x="3105" y="2819"/>
                    <a:pt x="3123" y="2819"/>
                    <a:pt x="3105" y="2837"/>
                  </a:cubicBezTo>
                  <a:lnTo>
                    <a:pt x="2837" y="3105"/>
                  </a:lnTo>
                  <a:lnTo>
                    <a:pt x="2819" y="3087"/>
                  </a:lnTo>
                  <a:cubicBezTo>
                    <a:pt x="2781" y="3049"/>
                    <a:pt x="2733" y="3031"/>
                    <a:pt x="2682" y="3031"/>
                  </a:cubicBezTo>
                  <a:cubicBezTo>
                    <a:pt x="2638" y="3031"/>
                    <a:pt x="2593" y="3044"/>
                    <a:pt x="2552" y="3069"/>
                  </a:cubicBezTo>
                  <a:cubicBezTo>
                    <a:pt x="2462" y="3123"/>
                    <a:pt x="2355" y="3158"/>
                    <a:pt x="2248" y="3194"/>
                  </a:cubicBezTo>
                  <a:cubicBezTo>
                    <a:pt x="2141" y="3212"/>
                    <a:pt x="2070" y="3301"/>
                    <a:pt x="2070" y="3408"/>
                  </a:cubicBezTo>
                  <a:lnTo>
                    <a:pt x="1695" y="3444"/>
                  </a:lnTo>
                  <a:cubicBezTo>
                    <a:pt x="1677" y="3426"/>
                    <a:pt x="1677" y="3408"/>
                    <a:pt x="1677" y="3408"/>
                  </a:cubicBezTo>
                  <a:cubicBezTo>
                    <a:pt x="1677" y="3301"/>
                    <a:pt x="1606" y="3212"/>
                    <a:pt x="1517" y="3194"/>
                  </a:cubicBezTo>
                  <a:cubicBezTo>
                    <a:pt x="1410" y="3158"/>
                    <a:pt x="1303" y="3123"/>
                    <a:pt x="1196" y="3069"/>
                  </a:cubicBezTo>
                  <a:cubicBezTo>
                    <a:pt x="1158" y="3046"/>
                    <a:pt x="1122" y="3037"/>
                    <a:pt x="1089" y="3037"/>
                  </a:cubicBezTo>
                  <a:cubicBezTo>
                    <a:pt x="996" y="3037"/>
                    <a:pt x="928" y="3105"/>
                    <a:pt x="928" y="3105"/>
                  </a:cubicBezTo>
                  <a:lnTo>
                    <a:pt x="910" y="3105"/>
                  </a:lnTo>
                  <a:lnTo>
                    <a:pt x="642" y="2837"/>
                  </a:lnTo>
                  <a:cubicBezTo>
                    <a:pt x="642" y="2837"/>
                    <a:pt x="642" y="2837"/>
                    <a:pt x="642" y="2819"/>
                  </a:cubicBezTo>
                  <a:cubicBezTo>
                    <a:pt x="714" y="2748"/>
                    <a:pt x="732" y="2641"/>
                    <a:pt x="678" y="2552"/>
                  </a:cubicBezTo>
                  <a:cubicBezTo>
                    <a:pt x="625" y="2445"/>
                    <a:pt x="589" y="2355"/>
                    <a:pt x="553" y="2248"/>
                  </a:cubicBezTo>
                  <a:cubicBezTo>
                    <a:pt x="535" y="2141"/>
                    <a:pt x="446" y="2070"/>
                    <a:pt x="339" y="2070"/>
                  </a:cubicBezTo>
                  <a:lnTo>
                    <a:pt x="303" y="2070"/>
                  </a:lnTo>
                  <a:lnTo>
                    <a:pt x="303" y="1677"/>
                  </a:lnTo>
                  <a:lnTo>
                    <a:pt x="339" y="1677"/>
                  </a:lnTo>
                  <a:cubicBezTo>
                    <a:pt x="428" y="1677"/>
                    <a:pt x="518" y="1606"/>
                    <a:pt x="553" y="1517"/>
                  </a:cubicBezTo>
                  <a:cubicBezTo>
                    <a:pt x="589" y="1392"/>
                    <a:pt x="625" y="1303"/>
                    <a:pt x="678" y="1196"/>
                  </a:cubicBezTo>
                  <a:cubicBezTo>
                    <a:pt x="732" y="1106"/>
                    <a:pt x="714" y="999"/>
                    <a:pt x="642" y="928"/>
                  </a:cubicBezTo>
                  <a:cubicBezTo>
                    <a:pt x="642" y="928"/>
                    <a:pt x="625" y="910"/>
                    <a:pt x="642" y="910"/>
                  </a:cubicBezTo>
                  <a:lnTo>
                    <a:pt x="910" y="642"/>
                  </a:lnTo>
                  <a:cubicBezTo>
                    <a:pt x="964" y="686"/>
                    <a:pt x="1025" y="709"/>
                    <a:pt x="1084" y="709"/>
                  </a:cubicBezTo>
                  <a:cubicBezTo>
                    <a:pt x="1122" y="709"/>
                    <a:pt x="1160" y="699"/>
                    <a:pt x="1196" y="678"/>
                  </a:cubicBezTo>
                  <a:cubicBezTo>
                    <a:pt x="1285" y="625"/>
                    <a:pt x="1392" y="589"/>
                    <a:pt x="1499" y="553"/>
                  </a:cubicBezTo>
                  <a:cubicBezTo>
                    <a:pt x="1606" y="518"/>
                    <a:pt x="1677" y="428"/>
                    <a:pt x="1659" y="321"/>
                  </a:cubicBezTo>
                  <a:lnTo>
                    <a:pt x="1659" y="303"/>
                  </a:lnTo>
                  <a:close/>
                  <a:moveTo>
                    <a:pt x="1677" y="0"/>
                  </a:moveTo>
                  <a:cubicBezTo>
                    <a:pt x="1517" y="0"/>
                    <a:pt x="1374" y="125"/>
                    <a:pt x="1356" y="268"/>
                  </a:cubicBezTo>
                  <a:cubicBezTo>
                    <a:pt x="1267" y="303"/>
                    <a:pt x="1160" y="339"/>
                    <a:pt x="1089" y="375"/>
                  </a:cubicBezTo>
                  <a:cubicBezTo>
                    <a:pt x="1027" y="344"/>
                    <a:pt x="962" y="327"/>
                    <a:pt x="900" y="327"/>
                  </a:cubicBezTo>
                  <a:cubicBezTo>
                    <a:pt x="817" y="327"/>
                    <a:pt x="739" y="357"/>
                    <a:pt x="678" y="428"/>
                  </a:cubicBezTo>
                  <a:lnTo>
                    <a:pt x="410" y="696"/>
                  </a:lnTo>
                  <a:cubicBezTo>
                    <a:pt x="286" y="803"/>
                    <a:pt x="286" y="981"/>
                    <a:pt x="357" y="1106"/>
                  </a:cubicBezTo>
                  <a:cubicBezTo>
                    <a:pt x="321" y="1196"/>
                    <a:pt x="286" y="1285"/>
                    <a:pt x="250" y="1374"/>
                  </a:cubicBezTo>
                  <a:cubicBezTo>
                    <a:pt x="107" y="1410"/>
                    <a:pt x="0" y="1535"/>
                    <a:pt x="0" y="1695"/>
                  </a:cubicBezTo>
                  <a:lnTo>
                    <a:pt x="0" y="2070"/>
                  </a:lnTo>
                  <a:cubicBezTo>
                    <a:pt x="0" y="2230"/>
                    <a:pt x="107" y="2373"/>
                    <a:pt x="250" y="2391"/>
                  </a:cubicBezTo>
                  <a:cubicBezTo>
                    <a:pt x="286" y="2480"/>
                    <a:pt x="321" y="2569"/>
                    <a:pt x="375" y="2659"/>
                  </a:cubicBezTo>
                  <a:cubicBezTo>
                    <a:pt x="286" y="2784"/>
                    <a:pt x="303" y="2962"/>
                    <a:pt x="410" y="3069"/>
                  </a:cubicBezTo>
                  <a:lnTo>
                    <a:pt x="678" y="3337"/>
                  </a:lnTo>
                  <a:cubicBezTo>
                    <a:pt x="739" y="3397"/>
                    <a:pt x="823" y="3429"/>
                    <a:pt x="907" y="3429"/>
                  </a:cubicBezTo>
                  <a:cubicBezTo>
                    <a:pt x="971" y="3429"/>
                    <a:pt x="1035" y="3411"/>
                    <a:pt x="1089" y="3372"/>
                  </a:cubicBezTo>
                  <a:cubicBezTo>
                    <a:pt x="1178" y="3426"/>
                    <a:pt x="1267" y="3462"/>
                    <a:pt x="1356" y="3497"/>
                  </a:cubicBezTo>
                  <a:cubicBezTo>
                    <a:pt x="1392" y="3640"/>
                    <a:pt x="1517" y="3747"/>
                    <a:pt x="1677" y="3747"/>
                  </a:cubicBezTo>
                  <a:lnTo>
                    <a:pt x="2070" y="3747"/>
                  </a:lnTo>
                  <a:cubicBezTo>
                    <a:pt x="2230" y="3747"/>
                    <a:pt x="2355" y="3640"/>
                    <a:pt x="2391" y="3497"/>
                  </a:cubicBezTo>
                  <a:cubicBezTo>
                    <a:pt x="2480" y="3462"/>
                    <a:pt x="2569" y="3426"/>
                    <a:pt x="2659" y="3372"/>
                  </a:cubicBezTo>
                  <a:cubicBezTo>
                    <a:pt x="2713" y="3411"/>
                    <a:pt x="2773" y="3429"/>
                    <a:pt x="2835" y="3429"/>
                  </a:cubicBezTo>
                  <a:cubicBezTo>
                    <a:pt x="2916" y="3429"/>
                    <a:pt x="2998" y="3397"/>
                    <a:pt x="3069" y="3337"/>
                  </a:cubicBezTo>
                  <a:lnTo>
                    <a:pt x="3337" y="3069"/>
                  </a:lnTo>
                  <a:cubicBezTo>
                    <a:pt x="3444" y="2944"/>
                    <a:pt x="3462" y="2784"/>
                    <a:pt x="3372" y="2659"/>
                  </a:cubicBezTo>
                  <a:cubicBezTo>
                    <a:pt x="3408" y="2569"/>
                    <a:pt x="3462" y="2480"/>
                    <a:pt x="3479" y="2373"/>
                  </a:cubicBezTo>
                  <a:cubicBezTo>
                    <a:pt x="3622" y="2355"/>
                    <a:pt x="3747" y="2230"/>
                    <a:pt x="3747" y="2070"/>
                  </a:cubicBezTo>
                  <a:lnTo>
                    <a:pt x="3747" y="1677"/>
                  </a:lnTo>
                  <a:cubicBezTo>
                    <a:pt x="3747" y="1517"/>
                    <a:pt x="3622" y="1392"/>
                    <a:pt x="3479" y="1356"/>
                  </a:cubicBezTo>
                  <a:cubicBezTo>
                    <a:pt x="3444" y="1267"/>
                    <a:pt x="3408" y="1178"/>
                    <a:pt x="3372" y="1089"/>
                  </a:cubicBezTo>
                  <a:cubicBezTo>
                    <a:pt x="3444" y="964"/>
                    <a:pt x="3426" y="785"/>
                    <a:pt x="3319" y="678"/>
                  </a:cubicBezTo>
                  <a:lnTo>
                    <a:pt x="3051" y="410"/>
                  </a:lnTo>
                  <a:cubicBezTo>
                    <a:pt x="2990" y="350"/>
                    <a:pt x="2907" y="318"/>
                    <a:pt x="2823" y="318"/>
                  </a:cubicBezTo>
                  <a:cubicBezTo>
                    <a:pt x="2759" y="318"/>
                    <a:pt x="2695" y="336"/>
                    <a:pt x="2641" y="375"/>
                  </a:cubicBezTo>
                  <a:cubicBezTo>
                    <a:pt x="2552" y="321"/>
                    <a:pt x="2462" y="286"/>
                    <a:pt x="2373" y="268"/>
                  </a:cubicBezTo>
                  <a:cubicBezTo>
                    <a:pt x="2337" y="125"/>
                    <a:pt x="2213" y="0"/>
                    <a:pt x="205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0"/>
            <p:cNvSpPr/>
            <p:nvPr/>
          </p:nvSpPr>
          <p:spPr>
            <a:xfrm>
              <a:off x="4858625" y="4002609"/>
              <a:ext cx="58407" cy="53199"/>
            </a:xfrm>
            <a:custGeom>
              <a:avLst/>
              <a:gdLst/>
              <a:ahLst/>
              <a:cxnLst/>
              <a:rect l="l" t="t" r="r" b="b"/>
              <a:pathLst>
                <a:path w="2142" h="1951" extrusionOk="0">
                  <a:moveTo>
                    <a:pt x="1071" y="313"/>
                  </a:moveTo>
                  <a:cubicBezTo>
                    <a:pt x="1240" y="313"/>
                    <a:pt x="1410" y="380"/>
                    <a:pt x="1534" y="514"/>
                  </a:cubicBezTo>
                  <a:cubicBezTo>
                    <a:pt x="1784" y="763"/>
                    <a:pt x="1784" y="1174"/>
                    <a:pt x="1534" y="1442"/>
                  </a:cubicBezTo>
                  <a:cubicBezTo>
                    <a:pt x="1410" y="1566"/>
                    <a:pt x="1240" y="1629"/>
                    <a:pt x="1071" y="1629"/>
                  </a:cubicBezTo>
                  <a:cubicBezTo>
                    <a:pt x="901" y="1629"/>
                    <a:pt x="732" y="1566"/>
                    <a:pt x="607" y="1442"/>
                  </a:cubicBezTo>
                  <a:cubicBezTo>
                    <a:pt x="357" y="1174"/>
                    <a:pt x="357" y="763"/>
                    <a:pt x="607" y="514"/>
                  </a:cubicBezTo>
                  <a:cubicBezTo>
                    <a:pt x="732" y="380"/>
                    <a:pt x="901" y="313"/>
                    <a:pt x="1071" y="313"/>
                  </a:cubicBezTo>
                  <a:close/>
                  <a:moveTo>
                    <a:pt x="1071" y="1"/>
                  </a:moveTo>
                  <a:cubicBezTo>
                    <a:pt x="821" y="1"/>
                    <a:pt x="571" y="94"/>
                    <a:pt x="375" y="282"/>
                  </a:cubicBezTo>
                  <a:cubicBezTo>
                    <a:pt x="0" y="656"/>
                    <a:pt x="0" y="1281"/>
                    <a:pt x="375" y="1656"/>
                  </a:cubicBezTo>
                  <a:cubicBezTo>
                    <a:pt x="571" y="1852"/>
                    <a:pt x="821" y="1950"/>
                    <a:pt x="1071" y="1950"/>
                  </a:cubicBezTo>
                  <a:cubicBezTo>
                    <a:pt x="1320" y="1950"/>
                    <a:pt x="1570" y="1852"/>
                    <a:pt x="1766" y="1656"/>
                  </a:cubicBezTo>
                  <a:cubicBezTo>
                    <a:pt x="2141" y="1281"/>
                    <a:pt x="2141" y="656"/>
                    <a:pt x="1766" y="282"/>
                  </a:cubicBezTo>
                  <a:cubicBezTo>
                    <a:pt x="1570" y="94"/>
                    <a:pt x="1320" y="1"/>
                    <a:pt x="107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0"/>
            <p:cNvSpPr/>
            <p:nvPr/>
          </p:nvSpPr>
          <p:spPr>
            <a:xfrm>
              <a:off x="4740393" y="3878924"/>
              <a:ext cx="295334" cy="253506"/>
            </a:xfrm>
            <a:custGeom>
              <a:avLst/>
              <a:gdLst/>
              <a:ahLst/>
              <a:cxnLst/>
              <a:rect l="l" t="t" r="r" b="b"/>
              <a:pathLst>
                <a:path w="10831" h="9297" extrusionOk="0">
                  <a:moveTo>
                    <a:pt x="6352" y="304"/>
                  </a:moveTo>
                  <a:cubicBezTo>
                    <a:pt x="6727" y="304"/>
                    <a:pt x="7655" y="321"/>
                    <a:pt x="8226" y="660"/>
                  </a:cubicBezTo>
                  <a:lnTo>
                    <a:pt x="8244" y="660"/>
                  </a:lnTo>
                  <a:lnTo>
                    <a:pt x="8244" y="3604"/>
                  </a:lnTo>
                  <a:cubicBezTo>
                    <a:pt x="7708" y="3337"/>
                    <a:pt x="6959" y="3283"/>
                    <a:pt x="6352" y="3283"/>
                  </a:cubicBezTo>
                  <a:cubicBezTo>
                    <a:pt x="6334" y="3283"/>
                    <a:pt x="6317" y="3265"/>
                    <a:pt x="6317" y="3248"/>
                  </a:cubicBezTo>
                  <a:lnTo>
                    <a:pt x="6317" y="339"/>
                  </a:lnTo>
                  <a:cubicBezTo>
                    <a:pt x="6317" y="321"/>
                    <a:pt x="6334" y="304"/>
                    <a:pt x="6352" y="304"/>
                  </a:cubicBezTo>
                  <a:close/>
                  <a:moveTo>
                    <a:pt x="10492" y="321"/>
                  </a:moveTo>
                  <a:cubicBezTo>
                    <a:pt x="10510" y="321"/>
                    <a:pt x="10510" y="339"/>
                    <a:pt x="10510" y="357"/>
                  </a:cubicBezTo>
                  <a:lnTo>
                    <a:pt x="10510" y="3123"/>
                  </a:lnTo>
                  <a:cubicBezTo>
                    <a:pt x="10510" y="3212"/>
                    <a:pt x="10438" y="3283"/>
                    <a:pt x="10349" y="3283"/>
                  </a:cubicBezTo>
                  <a:cubicBezTo>
                    <a:pt x="9796" y="3301"/>
                    <a:pt x="9100" y="3372"/>
                    <a:pt x="8583" y="3604"/>
                  </a:cubicBezTo>
                  <a:lnTo>
                    <a:pt x="8583" y="678"/>
                  </a:lnTo>
                  <a:lnTo>
                    <a:pt x="8600" y="660"/>
                  </a:lnTo>
                  <a:cubicBezTo>
                    <a:pt x="9189" y="339"/>
                    <a:pt x="10117" y="321"/>
                    <a:pt x="10492" y="321"/>
                  </a:cubicBezTo>
                  <a:close/>
                  <a:moveTo>
                    <a:pt x="5995" y="3212"/>
                  </a:moveTo>
                  <a:lnTo>
                    <a:pt x="5995" y="3265"/>
                  </a:lnTo>
                  <a:cubicBezTo>
                    <a:pt x="5995" y="3462"/>
                    <a:pt x="6156" y="3622"/>
                    <a:pt x="6352" y="3622"/>
                  </a:cubicBezTo>
                  <a:cubicBezTo>
                    <a:pt x="6709" y="3622"/>
                    <a:pt x="7566" y="3640"/>
                    <a:pt x="8154" y="3926"/>
                  </a:cubicBezTo>
                  <a:cubicBezTo>
                    <a:pt x="8235" y="3961"/>
                    <a:pt x="8324" y="3979"/>
                    <a:pt x="8413" y="3979"/>
                  </a:cubicBezTo>
                  <a:cubicBezTo>
                    <a:pt x="8502" y="3979"/>
                    <a:pt x="8591" y="3961"/>
                    <a:pt x="8672" y="3926"/>
                  </a:cubicBezTo>
                  <a:cubicBezTo>
                    <a:pt x="8779" y="3872"/>
                    <a:pt x="8868" y="3836"/>
                    <a:pt x="8975" y="3801"/>
                  </a:cubicBezTo>
                  <a:lnTo>
                    <a:pt x="8975" y="7815"/>
                  </a:lnTo>
                  <a:lnTo>
                    <a:pt x="1856" y="7815"/>
                  </a:lnTo>
                  <a:lnTo>
                    <a:pt x="1856" y="3212"/>
                  </a:lnTo>
                  <a:close/>
                  <a:moveTo>
                    <a:pt x="6584" y="8136"/>
                  </a:moveTo>
                  <a:cubicBezTo>
                    <a:pt x="6513" y="8279"/>
                    <a:pt x="6370" y="8386"/>
                    <a:pt x="6192" y="8386"/>
                  </a:cubicBezTo>
                  <a:lnTo>
                    <a:pt x="4622" y="8386"/>
                  </a:lnTo>
                  <a:cubicBezTo>
                    <a:pt x="4443" y="8386"/>
                    <a:pt x="4300" y="8279"/>
                    <a:pt x="4229" y="8136"/>
                  </a:cubicBezTo>
                  <a:close/>
                  <a:moveTo>
                    <a:pt x="3908" y="8136"/>
                  </a:moveTo>
                  <a:cubicBezTo>
                    <a:pt x="3979" y="8458"/>
                    <a:pt x="4265" y="8707"/>
                    <a:pt x="4622" y="8707"/>
                  </a:cubicBezTo>
                  <a:lnTo>
                    <a:pt x="6192" y="8707"/>
                  </a:lnTo>
                  <a:cubicBezTo>
                    <a:pt x="6549" y="8707"/>
                    <a:pt x="6834" y="8458"/>
                    <a:pt x="6905" y="8154"/>
                  </a:cubicBezTo>
                  <a:lnTo>
                    <a:pt x="10367" y="8154"/>
                  </a:lnTo>
                  <a:cubicBezTo>
                    <a:pt x="10456" y="8154"/>
                    <a:pt x="10510" y="8208"/>
                    <a:pt x="10510" y="8279"/>
                  </a:cubicBezTo>
                  <a:cubicBezTo>
                    <a:pt x="10510" y="8654"/>
                    <a:pt x="10188" y="8957"/>
                    <a:pt x="9796" y="8957"/>
                  </a:cubicBezTo>
                  <a:lnTo>
                    <a:pt x="999" y="8957"/>
                  </a:lnTo>
                  <a:cubicBezTo>
                    <a:pt x="625" y="8957"/>
                    <a:pt x="321" y="8654"/>
                    <a:pt x="304" y="8279"/>
                  </a:cubicBezTo>
                  <a:cubicBezTo>
                    <a:pt x="304" y="8190"/>
                    <a:pt x="375" y="8136"/>
                    <a:pt x="446" y="8136"/>
                  </a:cubicBezTo>
                  <a:close/>
                  <a:moveTo>
                    <a:pt x="6352" y="0"/>
                  </a:moveTo>
                  <a:cubicBezTo>
                    <a:pt x="6156" y="0"/>
                    <a:pt x="5995" y="161"/>
                    <a:pt x="5995" y="357"/>
                  </a:cubicBezTo>
                  <a:lnTo>
                    <a:pt x="5995" y="2909"/>
                  </a:lnTo>
                  <a:lnTo>
                    <a:pt x="1838" y="2909"/>
                  </a:lnTo>
                  <a:cubicBezTo>
                    <a:pt x="1677" y="2909"/>
                    <a:pt x="1535" y="3033"/>
                    <a:pt x="1535" y="3212"/>
                  </a:cubicBezTo>
                  <a:lnTo>
                    <a:pt x="1535" y="7815"/>
                  </a:lnTo>
                  <a:lnTo>
                    <a:pt x="1124" y="7815"/>
                  </a:lnTo>
                  <a:lnTo>
                    <a:pt x="1124" y="2587"/>
                  </a:lnTo>
                  <a:cubicBezTo>
                    <a:pt x="1124" y="2534"/>
                    <a:pt x="1178" y="2498"/>
                    <a:pt x="1231" y="2498"/>
                  </a:cubicBezTo>
                  <a:lnTo>
                    <a:pt x="5514" y="2498"/>
                  </a:lnTo>
                  <a:cubicBezTo>
                    <a:pt x="5656" y="2355"/>
                    <a:pt x="5567" y="2177"/>
                    <a:pt x="5424" y="2177"/>
                  </a:cubicBezTo>
                  <a:lnTo>
                    <a:pt x="982" y="2177"/>
                  </a:lnTo>
                  <a:cubicBezTo>
                    <a:pt x="892" y="2177"/>
                    <a:pt x="821" y="2248"/>
                    <a:pt x="821" y="2355"/>
                  </a:cubicBezTo>
                  <a:lnTo>
                    <a:pt x="821" y="7815"/>
                  </a:lnTo>
                  <a:lnTo>
                    <a:pt x="446" y="7815"/>
                  </a:lnTo>
                  <a:cubicBezTo>
                    <a:pt x="197" y="7815"/>
                    <a:pt x="0" y="8012"/>
                    <a:pt x="0" y="8261"/>
                  </a:cubicBezTo>
                  <a:cubicBezTo>
                    <a:pt x="0" y="8832"/>
                    <a:pt x="446" y="9296"/>
                    <a:pt x="1017" y="9296"/>
                  </a:cubicBezTo>
                  <a:lnTo>
                    <a:pt x="9796" y="9296"/>
                  </a:lnTo>
                  <a:cubicBezTo>
                    <a:pt x="10367" y="9296"/>
                    <a:pt x="10831" y="8832"/>
                    <a:pt x="10831" y="8261"/>
                  </a:cubicBezTo>
                  <a:cubicBezTo>
                    <a:pt x="10831" y="8012"/>
                    <a:pt x="10634" y="7815"/>
                    <a:pt x="10385" y="7815"/>
                  </a:cubicBezTo>
                  <a:lnTo>
                    <a:pt x="10010" y="7815"/>
                  </a:lnTo>
                  <a:lnTo>
                    <a:pt x="10010" y="4229"/>
                  </a:lnTo>
                  <a:cubicBezTo>
                    <a:pt x="10010" y="4140"/>
                    <a:pt x="9956" y="4068"/>
                    <a:pt x="9867" y="4050"/>
                  </a:cubicBezTo>
                  <a:cubicBezTo>
                    <a:pt x="9778" y="4050"/>
                    <a:pt x="9689" y="4122"/>
                    <a:pt x="9689" y="4211"/>
                  </a:cubicBezTo>
                  <a:lnTo>
                    <a:pt x="9689" y="7815"/>
                  </a:lnTo>
                  <a:lnTo>
                    <a:pt x="9278" y="7815"/>
                  </a:lnTo>
                  <a:lnTo>
                    <a:pt x="9278" y="3729"/>
                  </a:lnTo>
                  <a:cubicBezTo>
                    <a:pt x="9689" y="3640"/>
                    <a:pt x="10099" y="3622"/>
                    <a:pt x="10349" y="3622"/>
                  </a:cubicBezTo>
                  <a:cubicBezTo>
                    <a:pt x="10617" y="3622"/>
                    <a:pt x="10831" y="3408"/>
                    <a:pt x="10831" y="3141"/>
                  </a:cubicBezTo>
                  <a:lnTo>
                    <a:pt x="10831" y="357"/>
                  </a:lnTo>
                  <a:cubicBezTo>
                    <a:pt x="10831" y="161"/>
                    <a:pt x="10670" y="0"/>
                    <a:pt x="10492" y="0"/>
                  </a:cubicBezTo>
                  <a:cubicBezTo>
                    <a:pt x="9849" y="0"/>
                    <a:pt x="8993" y="72"/>
                    <a:pt x="8440" y="393"/>
                  </a:cubicBezTo>
                  <a:lnTo>
                    <a:pt x="8404" y="393"/>
                  </a:lnTo>
                  <a:cubicBezTo>
                    <a:pt x="7833" y="72"/>
                    <a:pt x="6995" y="0"/>
                    <a:pt x="635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50"/>
          <p:cNvGrpSpPr/>
          <p:nvPr/>
        </p:nvGrpSpPr>
        <p:grpSpPr>
          <a:xfrm rot="-414700">
            <a:off x="5122882" y="1801455"/>
            <a:ext cx="556536" cy="580557"/>
            <a:chOff x="7276162" y="3387455"/>
            <a:chExt cx="283664" cy="295907"/>
          </a:xfrm>
        </p:grpSpPr>
        <p:sp>
          <p:nvSpPr>
            <p:cNvPr id="2455" name="Google Shape;2455;p50"/>
            <p:cNvSpPr/>
            <p:nvPr/>
          </p:nvSpPr>
          <p:spPr>
            <a:xfrm>
              <a:off x="7415308" y="3495543"/>
              <a:ext cx="26777" cy="30185"/>
            </a:xfrm>
            <a:custGeom>
              <a:avLst/>
              <a:gdLst/>
              <a:ahLst/>
              <a:cxnLst/>
              <a:rect l="l" t="t" r="r" b="b"/>
              <a:pathLst>
                <a:path w="982" h="1107" extrusionOk="0">
                  <a:moveTo>
                    <a:pt x="0" y="0"/>
                  </a:moveTo>
                  <a:lnTo>
                    <a:pt x="0" y="1106"/>
                  </a:lnTo>
                  <a:lnTo>
                    <a:pt x="625" y="1106"/>
                  </a:lnTo>
                  <a:cubicBezTo>
                    <a:pt x="821" y="1106"/>
                    <a:pt x="981" y="946"/>
                    <a:pt x="981" y="750"/>
                  </a:cubicBezTo>
                  <a:lnTo>
                    <a:pt x="981" y="357"/>
                  </a:lnTo>
                  <a:cubicBezTo>
                    <a:pt x="981" y="161"/>
                    <a:pt x="821" y="0"/>
                    <a:pt x="625"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0"/>
            <p:cNvSpPr/>
            <p:nvPr/>
          </p:nvSpPr>
          <p:spPr>
            <a:xfrm>
              <a:off x="7321889" y="3495543"/>
              <a:ext cx="26777" cy="30185"/>
            </a:xfrm>
            <a:custGeom>
              <a:avLst/>
              <a:gdLst/>
              <a:ahLst/>
              <a:cxnLst/>
              <a:rect l="l" t="t" r="r" b="b"/>
              <a:pathLst>
                <a:path w="982" h="1107" extrusionOk="0">
                  <a:moveTo>
                    <a:pt x="357" y="0"/>
                  </a:moveTo>
                  <a:cubicBezTo>
                    <a:pt x="161" y="0"/>
                    <a:pt x="0" y="161"/>
                    <a:pt x="0" y="357"/>
                  </a:cubicBezTo>
                  <a:lnTo>
                    <a:pt x="0" y="750"/>
                  </a:lnTo>
                  <a:cubicBezTo>
                    <a:pt x="0" y="946"/>
                    <a:pt x="161" y="1106"/>
                    <a:pt x="357" y="1106"/>
                  </a:cubicBezTo>
                  <a:lnTo>
                    <a:pt x="982" y="1106"/>
                  </a:lnTo>
                  <a:lnTo>
                    <a:pt x="964"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0"/>
            <p:cNvSpPr/>
            <p:nvPr/>
          </p:nvSpPr>
          <p:spPr>
            <a:xfrm>
              <a:off x="7349620" y="3536880"/>
              <a:ext cx="66669" cy="101708"/>
            </a:xfrm>
            <a:custGeom>
              <a:avLst/>
              <a:gdLst/>
              <a:ahLst/>
              <a:cxnLst/>
              <a:rect l="l" t="t" r="r" b="b"/>
              <a:pathLst>
                <a:path w="2445" h="3730" extrusionOk="0">
                  <a:moveTo>
                    <a:pt x="357" y="1"/>
                  </a:moveTo>
                  <a:lnTo>
                    <a:pt x="357" y="1107"/>
                  </a:lnTo>
                  <a:lnTo>
                    <a:pt x="0" y="1607"/>
                  </a:lnTo>
                  <a:lnTo>
                    <a:pt x="1178" y="3730"/>
                  </a:lnTo>
                  <a:cubicBezTo>
                    <a:pt x="1178" y="3730"/>
                    <a:pt x="2445" y="1625"/>
                    <a:pt x="2356" y="1607"/>
                  </a:cubicBezTo>
                  <a:lnTo>
                    <a:pt x="2017" y="1107"/>
                  </a:lnTo>
                  <a:lnTo>
                    <a:pt x="2017"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0"/>
            <p:cNvSpPr/>
            <p:nvPr/>
          </p:nvSpPr>
          <p:spPr>
            <a:xfrm>
              <a:off x="7281015" y="3577754"/>
              <a:ext cx="201943" cy="101217"/>
            </a:xfrm>
            <a:custGeom>
              <a:avLst/>
              <a:gdLst/>
              <a:ahLst/>
              <a:cxnLst/>
              <a:rect l="l" t="t" r="r" b="b"/>
              <a:pathLst>
                <a:path w="7406" h="3712" extrusionOk="0">
                  <a:moveTo>
                    <a:pt x="2730" y="1"/>
                  </a:moveTo>
                  <a:cubicBezTo>
                    <a:pt x="2677" y="54"/>
                    <a:pt x="2606" y="72"/>
                    <a:pt x="2516" y="90"/>
                  </a:cubicBezTo>
                  <a:lnTo>
                    <a:pt x="2070" y="179"/>
                  </a:lnTo>
                  <a:cubicBezTo>
                    <a:pt x="857" y="411"/>
                    <a:pt x="1" y="1464"/>
                    <a:pt x="1" y="2695"/>
                  </a:cubicBezTo>
                  <a:lnTo>
                    <a:pt x="1" y="3159"/>
                  </a:lnTo>
                  <a:cubicBezTo>
                    <a:pt x="1" y="3462"/>
                    <a:pt x="233" y="3712"/>
                    <a:pt x="536" y="3712"/>
                  </a:cubicBezTo>
                  <a:lnTo>
                    <a:pt x="6870" y="3712"/>
                  </a:lnTo>
                  <a:cubicBezTo>
                    <a:pt x="7173" y="3712"/>
                    <a:pt x="7405" y="3462"/>
                    <a:pt x="7405" y="3159"/>
                  </a:cubicBezTo>
                  <a:lnTo>
                    <a:pt x="7405" y="2695"/>
                  </a:lnTo>
                  <a:cubicBezTo>
                    <a:pt x="7405" y="1464"/>
                    <a:pt x="6531" y="411"/>
                    <a:pt x="5336" y="179"/>
                  </a:cubicBezTo>
                  <a:cubicBezTo>
                    <a:pt x="5211" y="161"/>
                    <a:pt x="4997" y="126"/>
                    <a:pt x="4872" y="90"/>
                  </a:cubicBezTo>
                  <a:cubicBezTo>
                    <a:pt x="4800" y="72"/>
                    <a:pt x="4729" y="36"/>
                    <a:pt x="4675" y="1"/>
                  </a:cubicBezTo>
                  <a:lnTo>
                    <a:pt x="3694" y="1321"/>
                  </a:lnTo>
                  <a:lnTo>
                    <a:pt x="2730" y="1"/>
                  </a:lnTo>
                  <a:close/>
                </a:path>
              </a:pathLst>
            </a:custGeom>
            <a:solidFill>
              <a:srgbClr val="CCF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0"/>
            <p:cNvSpPr/>
            <p:nvPr/>
          </p:nvSpPr>
          <p:spPr>
            <a:xfrm>
              <a:off x="7402165" y="3577754"/>
              <a:ext cx="80794" cy="101217"/>
            </a:xfrm>
            <a:custGeom>
              <a:avLst/>
              <a:gdLst/>
              <a:ahLst/>
              <a:cxnLst/>
              <a:rect l="l" t="t" r="r" b="b"/>
              <a:pathLst>
                <a:path w="2963" h="3712" extrusionOk="0">
                  <a:moveTo>
                    <a:pt x="250" y="1"/>
                  </a:moveTo>
                  <a:lnTo>
                    <a:pt x="0" y="322"/>
                  </a:lnTo>
                  <a:cubicBezTo>
                    <a:pt x="946" y="714"/>
                    <a:pt x="1588" y="1642"/>
                    <a:pt x="1588" y="2695"/>
                  </a:cubicBezTo>
                  <a:lnTo>
                    <a:pt x="1588" y="3159"/>
                  </a:lnTo>
                  <a:cubicBezTo>
                    <a:pt x="1588" y="3462"/>
                    <a:pt x="1339" y="3712"/>
                    <a:pt x="1053" y="3712"/>
                  </a:cubicBezTo>
                  <a:lnTo>
                    <a:pt x="2427" y="3712"/>
                  </a:lnTo>
                  <a:cubicBezTo>
                    <a:pt x="2730" y="3712"/>
                    <a:pt x="2962" y="3462"/>
                    <a:pt x="2962" y="3159"/>
                  </a:cubicBezTo>
                  <a:lnTo>
                    <a:pt x="2962" y="2695"/>
                  </a:lnTo>
                  <a:cubicBezTo>
                    <a:pt x="2962" y="1464"/>
                    <a:pt x="2106" y="411"/>
                    <a:pt x="910" y="179"/>
                  </a:cubicBezTo>
                  <a:cubicBezTo>
                    <a:pt x="785" y="161"/>
                    <a:pt x="554" y="126"/>
                    <a:pt x="446" y="90"/>
                  </a:cubicBezTo>
                  <a:cubicBezTo>
                    <a:pt x="375" y="72"/>
                    <a:pt x="304" y="36"/>
                    <a:pt x="250" y="1"/>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0"/>
            <p:cNvSpPr/>
            <p:nvPr/>
          </p:nvSpPr>
          <p:spPr>
            <a:xfrm>
              <a:off x="7339395" y="3441526"/>
              <a:ext cx="84693" cy="119704"/>
            </a:xfrm>
            <a:custGeom>
              <a:avLst/>
              <a:gdLst/>
              <a:ahLst/>
              <a:cxnLst/>
              <a:rect l="l" t="t" r="r" b="b"/>
              <a:pathLst>
                <a:path w="3106" h="4390" extrusionOk="0">
                  <a:moveTo>
                    <a:pt x="1553" y="1"/>
                  </a:moveTo>
                  <a:cubicBezTo>
                    <a:pt x="1071" y="1"/>
                    <a:pt x="714" y="197"/>
                    <a:pt x="465" y="411"/>
                  </a:cubicBezTo>
                  <a:cubicBezTo>
                    <a:pt x="215" y="625"/>
                    <a:pt x="54" y="893"/>
                    <a:pt x="1" y="1196"/>
                  </a:cubicBezTo>
                  <a:lnTo>
                    <a:pt x="1" y="2873"/>
                  </a:lnTo>
                  <a:cubicBezTo>
                    <a:pt x="1" y="3302"/>
                    <a:pt x="143" y="3694"/>
                    <a:pt x="465" y="3980"/>
                  </a:cubicBezTo>
                  <a:cubicBezTo>
                    <a:pt x="714" y="4194"/>
                    <a:pt x="1071" y="4390"/>
                    <a:pt x="1553" y="4390"/>
                  </a:cubicBezTo>
                  <a:cubicBezTo>
                    <a:pt x="2017" y="4390"/>
                    <a:pt x="2392" y="4194"/>
                    <a:pt x="2641" y="3980"/>
                  </a:cubicBezTo>
                  <a:cubicBezTo>
                    <a:pt x="2963" y="3694"/>
                    <a:pt x="3105" y="3302"/>
                    <a:pt x="3105" y="2873"/>
                  </a:cubicBezTo>
                  <a:lnTo>
                    <a:pt x="3105" y="1196"/>
                  </a:lnTo>
                  <a:cubicBezTo>
                    <a:pt x="3034" y="893"/>
                    <a:pt x="2873" y="625"/>
                    <a:pt x="2641" y="411"/>
                  </a:cubicBezTo>
                  <a:cubicBezTo>
                    <a:pt x="2392" y="197"/>
                    <a:pt x="2017" y="1"/>
                    <a:pt x="1553"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0"/>
            <p:cNvSpPr/>
            <p:nvPr/>
          </p:nvSpPr>
          <p:spPr>
            <a:xfrm>
              <a:off x="7331624" y="3437163"/>
              <a:ext cx="100726" cy="58407"/>
            </a:xfrm>
            <a:custGeom>
              <a:avLst/>
              <a:gdLst/>
              <a:ahLst/>
              <a:cxnLst/>
              <a:rect l="l" t="t" r="r" b="b"/>
              <a:pathLst>
                <a:path w="3694" h="2142" extrusionOk="0">
                  <a:moveTo>
                    <a:pt x="1178" y="0"/>
                  </a:moveTo>
                  <a:cubicBezTo>
                    <a:pt x="535" y="0"/>
                    <a:pt x="0" y="535"/>
                    <a:pt x="0" y="1196"/>
                  </a:cubicBezTo>
                  <a:lnTo>
                    <a:pt x="0" y="2141"/>
                  </a:lnTo>
                  <a:lnTo>
                    <a:pt x="500" y="2141"/>
                  </a:lnTo>
                  <a:cubicBezTo>
                    <a:pt x="660" y="2141"/>
                    <a:pt x="785" y="2034"/>
                    <a:pt x="803" y="1874"/>
                  </a:cubicBezTo>
                  <a:cubicBezTo>
                    <a:pt x="803" y="1856"/>
                    <a:pt x="803" y="1856"/>
                    <a:pt x="803" y="1838"/>
                  </a:cubicBezTo>
                  <a:lnTo>
                    <a:pt x="803" y="1231"/>
                  </a:lnTo>
                  <a:cubicBezTo>
                    <a:pt x="803" y="1053"/>
                    <a:pt x="946" y="928"/>
                    <a:pt x="1106" y="928"/>
                  </a:cubicBezTo>
                  <a:cubicBezTo>
                    <a:pt x="1249" y="928"/>
                    <a:pt x="1374" y="946"/>
                    <a:pt x="1481" y="964"/>
                  </a:cubicBezTo>
                  <a:cubicBezTo>
                    <a:pt x="1597" y="990"/>
                    <a:pt x="1718" y="1004"/>
                    <a:pt x="1838" y="1004"/>
                  </a:cubicBezTo>
                  <a:cubicBezTo>
                    <a:pt x="1958" y="1004"/>
                    <a:pt x="2079" y="990"/>
                    <a:pt x="2195" y="964"/>
                  </a:cubicBezTo>
                  <a:cubicBezTo>
                    <a:pt x="2302" y="946"/>
                    <a:pt x="2427" y="928"/>
                    <a:pt x="2552" y="928"/>
                  </a:cubicBezTo>
                  <a:cubicBezTo>
                    <a:pt x="2730" y="928"/>
                    <a:pt x="2855" y="1053"/>
                    <a:pt x="2855" y="1231"/>
                  </a:cubicBezTo>
                  <a:lnTo>
                    <a:pt x="2855" y="1838"/>
                  </a:lnTo>
                  <a:cubicBezTo>
                    <a:pt x="2855" y="1856"/>
                    <a:pt x="2855" y="1856"/>
                    <a:pt x="2855" y="1874"/>
                  </a:cubicBezTo>
                  <a:cubicBezTo>
                    <a:pt x="2873" y="2034"/>
                    <a:pt x="3016" y="2141"/>
                    <a:pt x="3176" y="2141"/>
                  </a:cubicBezTo>
                  <a:lnTo>
                    <a:pt x="3694" y="2141"/>
                  </a:lnTo>
                  <a:lnTo>
                    <a:pt x="3694" y="1196"/>
                  </a:lnTo>
                  <a:cubicBezTo>
                    <a:pt x="3694" y="535"/>
                    <a:pt x="3158" y="0"/>
                    <a:pt x="2498"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0"/>
            <p:cNvSpPr/>
            <p:nvPr/>
          </p:nvSpPr>
          <p:spPr>
            <a:xfrm>
              <a:off x="7366635" y="3442017"/>
              <a:ext cx="57453" cy="119214"/>
            </a:xfrm>
            <a:custGeom>
              <a:avLst/>
              <a:gdLst/>
              <a:ahLst/>
              <a:cxnLst/>
              <a:rect l="l" t="t" r="r" b="b"/>
              <a:pathLst>
                <a:path w="2107" h="4372" extrusionOk="0">
                  <a:moveTo>
                    <a:pt x="839" y="1"/>
                  </a:moveTo>
                  <a:cubicBezTo>
                    <a:pt x="947" y="215"/>
                    <a:pt x="1000" y="429"/>
                    <a:pt x="1000" y="679"/>
                  </a:cubicBezTo>
                  <a:lnTo>
                    <a:pt x="1000" y="2855"/>
                  </a:lnTo>
                  <a:cubicBezTo>
                    <a:pt x="1000" y="3284"/>
                    <a:pt x="857" y="3676"/>
                    <a:pt x="536" y="3962"/>
                  </a:cubicBezTo>
                  <a:cubicBezTo>
                    <a:pt x="393" y="4087"/>
                    <a:pt x="215" y="4194"/>
                    <a:pt x="1" y="4265"/>
                  </a:cubicBezTo>
                  <a:cubicBezTo>
                    <a:pt x="161" y="4336"/>
                    <a:pt x="358" y="4372"/>
                    <a:pt x="554" y="4372"/>
                  </a:cubicBezTo>
                  <a:cubicBezTo>
                    <a:pt x="1036" y="4372"/>
                    <a:pt x="1393" y="4176"/>
                    <a:pt x="1642" y="3962"/>
                  </a:cubicBezTo>
                  <a:cubicBezTo>
                    <a:pt x="1964" y="3676"/>
                    <a:pt x="2106" y="3284"/>
                    <a:pt x="2106" y="2855"/>
                  </a:cubicBezTo>
                  <a:lnTo>
                    <a:pt x="2106" y="1178"/>
                  </a:lnTo>
                  <a:cubicBezTo>
                    <a:pt x="2035" y="875"/>
                    <a:pt x="1874" y="607"/>
                    <a:pt x="1642" y="393"/>
                  </a:cubicBezTo>
                  <a:cubicBezTo>
                    <a:pt x="1446" y="215"/>
                    <a:pt x="1178" y="72"/>
                    <a:pt x="839"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0"/>
            <p:cNvSpPr/>
            <p:nvPr/>
          </p:nvSpPr>
          <p:spPr>
            <a:xfrm>
              <a:off x="7386595" y="3437163"/>
              <a:ext cx="44773" cy="58407"/>
            </a:xfrm>
            <a:custGeom>
              <a:avLst/>
              <a:gdLst/>
              <a:ahLst/>
              <a:cxnLst/>
              <a:rect l="l" t="t" r="r" b="b"/>
              <a:pathLst>
                <a:path w="1642" h="2142" extrusionOk="0">
                  <a:moveTo>
                    <a:pt x="0" y="0"/>
                  </a:moveTo>
                  <a:cubicBezTo>
                    <a:pt x="179" y="250"/>
                    <a:pt x="268" y="535"/>
                    <a:pt x="268" y="857"/>
                  </a:cubicBezTo>
                  <a:lnTo>
                    <a:pt x="268" y="946"/>
                  </a:lnTo>
                  <a:cubicBezTo>
                    <a:pt x="357" y="928"/>
                    <a:pt x="446" y="928"/>
                    <a:pt x="536" y="928"/>
                  </a:cubicBezTo>
                  <a:cubicBezTo>
                    <a:pt x="714" y="928"/>
                    <a:pt x="839" y="1071"/>
                    <a:pt x="839" y="1231"/>
                  </a:cubicBezTo>
                  <a:lnTo>
                    <a:pt x="839" y="1838"/>
                  </a:lnTo>
                  <a:cubicBezTo>
                    <a:pt x="839" y="1856"/>
                    <a:pt x="839" y="1856"/>
                    <a:pt x="839" y="1874"/>
                  </a:cubicBezTo>
                  <a:cubicBezTo>
                    <a:pt x="857" y="2034"/>
                    <a:pt x="1000" y="2141"/>
                    <a:pt x="1160" y="2141"/>
                  </a:cubicBezTo>
                  <a:lnTo>
                    <a:pt x="1642" y="2141"/>
                  </a:lnTo>
                  <a:lnTo>
                    <a:pt x="1642" y="1196"/>
                  </a:lnTo>
                  <a:cubicBezTo>
                    <a:pt x="1642" y="535"/>
                    <a:pt x="1125" y="0"/>
                    <a:pt x="464" y="0"/>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0"/>
            <p:cNvSpPr/>
            <p:nvPr/>
          </p:nvSpPr>
          <p:spPr>
            <a:xfrm>
              <a:off x="7464935" y="3417203"/>
              <a:ext cx="67651" cy="74468"/>
            </a:xfrm>
            <a:custGeom>
              <a:avLst/>
              <a:gdLst/>
              <a:ahLst/>
              <a:cxnLst/>
              <a:rect l="l" t="t" r="r" b="b"/>
              <a:pathLst>
                <a:path w="2481" h="2731" extrusionOk="0">
                  <a:moveTo>
                    <a:pt x="1245" y="0"/>
                  </a:moveTo>
                  <a:cubicBezTo>
                    <a:pt x="1235" y="0"/>
                    <a:pt x="1224" y="0"/>
                    <a:pt x="1213" y="1"/>
                  </a:cubicBezTo>
                  <a:cubicBezTo>
                    <a:pt x="553" y="18"/>
                    <a:pt x="18" y="572"/>
                    <a:pt x="0" y="1232"/>
                  </a:cubicBezTo>
                  <a:cubicBezTo>
                    <a:pt x="0" y="1535"/>
                    <a:pt x="107" y="1803"/>
                    <a:pt x="286" y="2035"/>
                  </a:cubicBezTo>
                  <a:cubicBezTo>
                    <a:pt x="428" y="2195"/>
                    <a:pt x="518" y="2391"/>
                    <a:pt x="553" y="2606"/>
                  </a:cubicBezTo>
                  <a:cubicBezTo>
                    <a:pt x="571" y="2677"/>
                    <a:pt x="625" y="2730"/>
                    <a:pt x="714" y="2730"/>
                  </a:cubicBezTo>
                  <a:lnTo>
                    <a:pt x="1767" y="2730"/>
                  </a:lnTo>
                  <a:cubicBezTo>
                    <a:pt x="1856" y="2730"/>
                    <a:pt x="1909" y="2677"/>
                    <a:pt x="1927" y="2606"/>
                  </a:cubicBezTo>
                  <a:cubicBezTo>
                    <a:pt x="1963" y="2391"/>
                    <a:pt x="2052" y="2195"/>
                    <a:pt x="2195" y="2035"/>
                  </a:cubicBezTo>
                  <a:cubicBezTo>
                    <a:pt x="2373" y="1821"/>
                    <a:pt x="2480" y="1535"/>
                    <a:pt x="2480" y="1250"/>
                  </a:cubicBezTo>
                  <a:cubicBezTo>
                    <a:pt x="2480" y="564"/>
                    <a:pt x="1927" y="0"/>
                    <a:pt x="1245"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0"/>
            <p:cNvSpPr/>
            <p:nvPr/>
          </p:nvSpPr>
          <p:spPr>
            <a:xfrm>
              <a:off x="7480014" y="3417203"/>
              <a:ext cx="52572" cy="74468"/>
            </a:xfrm>
            <a:custGeom>
              <a:avLst/>
              <a:gdLst/>
              <a:ahLst/>
              <a:cxnLst/>
              <a:rect l="l" t="t" r="r" b="b"/>
              <a:pathLst>
                <a:path w="1928" h="2731" extrusionOk="0">
                  <a:moveTo>
                    <a:pt x="692" y="0"/>
                  </a:moveTo>
                  <a:cubicBezTo>
                    <a:pt x="682" y="0"/>
                    <a:pt x="671" y="0"/>
                    <a:pt x="660" y="1"/>
                  </a:cubicBezTo>
                  <a:cubicBezTo>
                    <a:pt x="411" y="18"/>
                    <a:pt x="196" y="90"/>
                    <a:pt x="0" y="215"/>
                  </a:cubicBezTo>
                  <a:cubicBezTo>
                    <a:pt x="321" y="447"/>
                    <a:pt x="535" y="821"/>
                    <a:pt x="535" y="1250"/>
                  </a:cubicBezTo>
                  <a:cubicBezTo>
                    <a:pt x="535" y="1535"/>
                    <a:pt x="446" y="1821"/>
                    <a:pt x="268" y="2035"/>
                  </a:cubicBezTo>
                  <a:cubicBezTo>
                    <a:pt x="161" y="2142"/>
                    <a:pt x="72" y="2409"/>
                    <a:pt x="18" y="2534"/>
                  </a:cubicBezTo>
                  <a:cubicBezTo>
                    <a:pt x="0" y="2623"/>
                    <a:pt x="54" y="2713"/>
                    <a:pt x="143" y="2730"/>
                  </a:cubicBezTo>
                  <a:lnTo>
                    <a:pt x="1231" y="2730"/>
                  </a:lnTo>
                  <a:cubicBezTo>
                    <a:pt x="1303" y="2730"/>
                    <a:pt x="1356" y="2677"/>
                    <a:pt x="1374" y="2606"/>
                  </a:cubicBezTo>
                  <a:cubicBezTo>
                    <a:pt x="1410" y="2391"/>
                    <a:pt x="1499" y="2195"/>
                    <a:pt x="1642" y="2035"/>
                  </a:cubicBezTo>
                  <a:cubicBezTo>
                    <a:pt x="1820" y="1821"/>
                    <a:pt x="1927" y="1535"/>
                    <a:pt x="1927" y="1250"/>
                  </a:cubicBezTo>
                  <a:cubicBezTo>
                    <a:pt x="1927" y="564"/>
                    <a:pt x="1374" y="0"/>
                    <a:pt x="692"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0"/>
            <p:cNvSpPr/>
            <p:nvPr/>
          </p:nvSpPr>
          <p:spPr>
            <a:xfrm>
              <a:off x="7437667" y="3443489"/>
              <a:ext cx="15597" cy="8780"/>
            </a:xfrm>
            <a:custGeom>
              <a:avLst/>
              <a:gdLst/>
              <a:ahLst/>
              <a:cxnLst/>
              <a:rect l="l" t="t" r="r" b="b"/>
              <a:pathLst>
                <a:path w="572" h="322" extrusionOk="0">
                  <a:moveTo>
                    <a:pt x="179" y="0"/>
                  </a:moveTo>
                  <a:cubicBezTo>
                    <a:pt x="90" y="0"/>
                    <a:pt x="19" y="71"/>
                    <a:pt x="19" y="143"/>
                  </a:cubicBezTo>
                  <a:cubicBezTo>
                    <a:pt x="1" y="250"/>
                    <a:pt x="72" y="321"/>
                    <a:pt x="179" y="321"/>
                  </a:cubicBezTo>
                  <a:lnTo>
                    <a:pt x="411" y="321"/>
                  </a:lnTo>
                  <a:cubicBezTo>
                    <a:pt x="483" y="321"/>
                    <a:pt x="554" y="268"/>
                    <a:pt x="572" y="178"/>
                  </a:cubicBezTo>
                  <a:cubicBezTo>
                    <a:pt x="572" y="89"/>
                    <a:pt x="500" y="0"/>
                    <a:pt x="41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0"/>
            <p:cNvSpPr/>
            <p:nvPr/>
          </p:nvSpPr>
          <p:spPr>
            <a:xfrm>
              <a:off x="7544229" y="3443489"/>
              <a:ext cx="15597" cy="8780"/>
            </a:xfrm>
            <a:custGeom>
              <a:avLst/>
              <a:gdLst/>
              <a:ahLst/>
              <a:cxnLst/>
              <a:rect l="l" t="t" r="r" b="b"/>
              <a:pathLst>
                <a:path w="572" h="322" extrusionOk="0">
                  <a:moveTo>
                    <a:pt x="179" y="0"/>
                  </a:moveTo>
                  <a:cubicBezTo>
                    <a:pt x="90" y="0"/>
                    <a:pt x="18" y="71"/>
                    <a:pt x="18" y="143"/>
                  </a:cubicBezTo>
                  <a:cubicBezTo>
                    <a:pt x="0" y="250"/>
                    <a:pt x="72" y="321"/>
                    <a:pt x="161" y="321"/>
                  </a:cubicBezTo>
                  <a:lnTo>
                    <a:pt x="393" y="321"/>
                  </a:lnTo>
                  <a:cubicBezTo>
                    <a:pt x="482" y="321"/>
                    <a:pt x="554" y="268"/>
                    <a:pt x="554" y="178"/>
                  </a:cubicBezTo>
                  <a:cubicBezTo>
                    <a:pt x="571" y="89"/>
                    <a:pt x="500" y="0"/>
                    <a:pt x="41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0"/>
            <p:cNvSpPr/>
            <p:nvPr/>
          </p:nvSpPr>
          <p:spPr>
            <a:xfrm>
              <a:off x="7454219" y="3404060"/>
              <a:ext cx="14125" cy="13307"/>
            </a:xfrm>
            <a:custGeom>
              <a:avLst/>
              <a:gdLst/>
              <a:ahLst/>
              <a:cxnLst/>
              <a:rect l="l" t="t" r="r" b="b"/>
              <a:pathLst>
                <a:path w="518" h="488" extrusionOk="0">
                  <a:moveTo>
                    <a:pt x="170" y="1"/>
                  </a:moveTo>
                  <a:cubicBezTo>
                    <a:pt x="130" y="1"/>
                    <a:pt x="90" y="19"/>
                    <a:pt x="54" y="54"/>
                  </a:cubicBezTo>
                  <a:cubicBezTo>
                    <a:pt x="1" y="108"/>
                    <a:pt x="1" y="215"/>
                    <a:pt x="54" y="268"/>
                  </a:cubicBezTo>
                  <a:lnTo>
                    <a:pt x="233" y="447"/>
                  </a:lnTo>
                  <a:cubicBezTo>
                    <a:pt x="259" y="474"/>
                    <a:pt x="299" y="487"/>
                    <a:pt x="340" y="487"/>
                  </a:cubicBezTo>
                  <a:cubicBezTo>
                    <a:pt x="380" y="487"/>
                    <a:pt x="420" y="474"/>
                    <a:pt x="447" y="447"/>
                  </a:cubicBezTo>
                  <a:cubicBezTo>
                    <a:pt x="518" y="376"/>
                    <a:pt x="518" y="268"/>
                    <a:pt x="447" y="215"/>
                  </a:cubicBezTo>
                  <a:lnTo>
                    <a:pt x="286" y="54"/>
                  </a:lnTo>
                  <a:cubicBezTo>
                    <a:pt x="250" y="19"/>
                    <a:pt x="210" y="1"/>
                    <a:pt x="17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0"/>
            <p:cNvSpPr/>
            <p:nvPr/>
          </p:nvSpPr>
          <p:spPr>
            <a:xfrm>
              <a:off x="7529150" y="3479346"/>
              <a:ext cx="14125" cy="13307"/>
            </a:xfrm>
            <a:custGeom>
              <a:avLst/>
              <a:gdLst/>
              <a:ahLst/>
              <a:cxnLst/>
              <a:rect l="l" t="t" r="r" b="b"/>
              <a:pathLst>
                <a:path w="518" h="488" extrusionOk="0">
                  <a:moveTo>
                    <a:pt x="181" y="1"/>
                  </a:moveTo>
                  <a:cubicBezTo>
                    <a:pt x="139" y="1"/>
                    <a:pt x="98" y="14"/>
                    <a:pt x="72" y="41"/>
                  </a:cubicBezTo>
                  <a:cubicBezTo>
                    <a:pt x="0" y="112"/>
                    <a:pt x="0" y="202"/>
                    <a:pt x="72" y="273"/>
                  </a:cubicBezTo>
                  <a:lnTo>
                    <a:pt x="232" y="434"/>
                  </a:lnTo>
                  <a:cubicBezTo>
                    <a:pt x="268" y="469"/>
                    <a:pt x="308" y="487"/>
                    <a:pt x="348" y="487"/>
                  </a:cubicBezTo>
                  <a:cubicBezTo>
                    <a:pt x="388" y="487"/>
                    <a:pt x="429" y="469"/>
                    <a:pt x="464" y="434"/>
                  </a:cubicBezTo>
                  <a:cubicBezTo>
                    <a:pt x="518" y="380"/>
                    <a:pt x="518" y="273"/>
                    <a:pt x="464" y="220"/>
                  </a:cubicBezTo>
                  <a:lnTo>
                    <a:pt x="304" y="41"/>
                  </a:lnTo>
                  <a:cubicBezTo>
                    <a:pt x="268" y="14"/>
                    <a:pt x="223" y="1"/>
                    <a:pt x="18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0"/>
            <p:cNvSpPr/>
            <p:nvPr/>
          </p:nvSpPr>
          <p:spPr>
            <a:xfrm>
              <a:off x="7454219" y="3479346"/>
              <a:ext cx="14125" cy="13307"/>
            </a:xfrm>
            <a:custGeom>
              <a:avLst/>
              <a:gdLst/>
              <a:ahLst/>
              <a:cxnLst/>
              <a:rect l="l" t="t" r="r" b="b"/>
              <a:pathLst>
                <a:path w="518" h="488" extrusionOk="0">
                  <a:moveTo>
                    <a:pt x="340" y="1"/>
                  </a:moveTo>
                  <a:cubicBezTo>
                    <a:pt x="299" y="1"/>
                    <a:pt x="259" y="14"/>
                    <a:pt x="233" y="41"/>
                  </a:cubicBezTo>
                  <a:lnTo>
                    <a:pt x="54" y="220"/>
                  </a:lnTo>
                  <a:cubicBezTo>
                    <a:pt x="1" y="273"/>
                    <a:pt x="1" y="380"/>
                    <a:pt x="54" y="434"/>
                  </a:cubicBezTo>
                  <a:cubicBezTo>
                    <a:pt x="90" y="469"/>
                    <a:pt x="130" y="487"/>
                    <a:pt x="170" y="487"/>
                  </a:cubicBezTo>
                  <a:cubicBezTo>
                    <a:pt x="210" y="487"/>
                    <a:pt x="250" y="469"/>
                    <a:pt x="286" y="434"/>
                  </a:cubicBezTo>
                  <a:lnTo>
                    <a:pt x="447" y="273"/>
                  </a:lnTo>
                  <a:cubicBezTo>
                    <a:pt x="518" y="202"/>
                    <a:pt x="518" y="112"/>
                    <a:pt x="447" y="41"/>
                  </a:cubicBezTo>
                  <a:cubicBezTo>
                    <a:pt x="420" y="14"/>
                    <a:pt x="380" y="1"/>
                    <a:pt x="34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0"/>
            <p:cNvSpPr/>
            <p:nvPr/>
          </p:nvSpPr>
          <p:spPr>
            <a:xfrm>
              <a:off x="7529150" y="3404060"/>
              <a:ext cx="14125" cy="13307"/>
            </a:xfrm>
            <a:custGeom>
              <a:avLst/>
              <a:gdLst/>
              <a:ahLst/>
              <a:cxnLst/>
              <a:rect l="l" t="t" r="r" b="b"/>
              <a:pathLst>
                <a:path w="518" h="488" extrusionOk="0">
                  <a:moveTo>
                    <a:pt x="348" y="1"/>
                  </a:moveTo>
                  <a:cubicBezTo>
                    <a:pt x="308" y="1"/>
                    <a:pt x="268" y="19"/>
                    <a:pt x="232" y="54"/>
                  </a:cubicBezTo>
                  <a:lnTo>
                    <a:pt x="72" y="215"/>
                  </a:lnTo>
                  <a:cubicBezTo>
                    <a:pt x="0" y="268"/>
                    <a:pt x="0" y="376"/>
                    <a:pt x="72" y="447"/>
                  </a:cubicBezTo>
                  <a:cubicBezTo>
                    <a:pt x="98" y="474"/>
                    <a:pt x="139" y="487"/>
                    <a:pt x="181" y="487"/>
                  </a:cubicBezTo>
                  <a:cubicBezTo>
                    <a:pt x="223" y="487"/>
                    <a:pt x="268" y="474"/>
                    <a:pt x="304" y="447"/>
                  </a:cubicBezTo>
                  <a:lnTo>
                    <a:pt x="464" y="268"/>
                  </a:lnTo>
                  <a:cubicBezTo>
                    <a:pt x="518" y="215"/>
                    <a:pt x="518" y="108"/>
                    <a:pt x="464" y="54"/>
                  </a:cubicBezTo>
                  <a:cubicBezTo>
                    <a:pt x="429" y="19"/>
                    <a:pt x="388" y="1"/>
                    <a:pt x="348"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0"/>
            <p:cNvSpPr/>
            <p:nvPr/>
          </p:nvSpPr>
          <p:spPr>
            <a:xfrm>
              <a:off x="7494602" y="3387455"/>
              <a:ext cx="8780" cy="15243"/>
            </a:xfrm>
            <a:custGeom>
              <a:avLst/>
              <a:gdLst/>
              <a:ahLst/>
              <a:cxnLst/>
              <a:rect l="l" t="t" r="r" b="b"/>
              <a:pathLst>
                <a:path w="322" h="559" extrusionOk="0">
                  <a:moveTo>
                    <a:pt x="152" y="1"/>
                  </a:moveTo>
                  <a:cubicBezTo>
                    <a:pt x="60" y="1"/>
                    <a:pt x="0" y="82"/>
                    <a:pt x="0" y="164"/>
                  </a:cubicBezTo>
                  <a:lnTo>
                    <a:pt x="0" y="396"/>
                  </a:lnTo>
                  <a:cubicBezTo>
                    <a:pt x="0" y="477"/>
                    <a:pt x="60" y="559"/>
                    <a:pt x="152" y="559"/>
                  </a:cubicBezTo>
                  <a:cubicBezTo>
                    <a:pt x="161" y="559"/>
                    <a:pt x="170" y="558"/>
                    <a:pt x="179" y="556"/>
                  </a:cubicBezTo>
                  <a:cubicBezTo>
                    <a:pt x="250" y="538"/>
                    <a:pt x="322" y="467"/>
                    <a:pt x="322" y="396"/>
                  </a:cubicBezTo>
                  <a:lnTo>
                    <a:pt x="322" y="164"/>
                  </a:lnTo>
                  <a:cubicBezTo>
                    <a:pt x="322" y="92"/>
                    <a:pt x="250" y="21"/>
                    <a:pt x="179" y="3"/>
                  </a:cubicBezTo>
                  <a:cubicBezTo>
                    <a:pt x="170" y="2"/>
                    <a:pt x="161" y="1"/>
                    <a:pt x="15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0"/>
            <p:cNvSpPr/>
            <p:nvPr/>
          </p:nvSpPr>
          <p:spPr>
            <a:xfrm>
              <a:off x="7276162" y="3432773"/>
              <a:ext cx="211160" cy="250588"/>
            </a:xfrm>
            <a:custGeom>
              <a:avLst/>
              <a:gdLst/>
              <a:ahLst/>
              <a:cxnLst/>
              <a:rect l="l" t="t" r="r" b="b"/>
              <a:pathLst>
                <a:path w="7744" h="9190" extrusionOk="0">
                  <a:moveTo>
                    <a:pt x="2177" y="2463"/>
                  </a:moveTo>
                  <a:cubicBezTo>
                    <a:pt x="2177" y="3301"/>
                    <a:pt x="2159" y="3123"/>
                    <a:pt x="2177" y="3230"/>
                  </a:cubicBezTo>
                  <a:lnTo>
                    <a:pt x="2034" y="3230"/>
                  </a:lnTo>
                  <a:cubicBezTo>
                    <a:pt x="1927" y="3230"/>
                    <a:pt x="1838" y="3159"/>
                    <a:pt x="1838" y="3052"/>
                  </a:cubicBezTo>
                  <a:lnTo>
                    <a:pt x="1838" y="2641"/>
                  </a:lnTo>
                  <a:cubicBezTo>
                    <a:pt x="1838" y="2534"/>
                    <a:pt x="1927" y="2463"/>
                    <a:pt x="2034" y="2463"/>
                  </a:cubicBezTo>
                  <a:close/>
                  <a:moveTo>
                    <a:pt x="5710" y="2463"/>
                  </a:moveTo>
                  <a:cubicBezTo>
                    <a:pt x="5817" y="2463"/>
                    <a:pt x="5906" y="2552"/>
                    <a:pt x="5906" y="2659"/>
                  </a:cubicBezTo>
                  <a:lnTo>
                    <a:pt x="5906" y="3052"/>
                  </a:lnTo>
                  <a:cubicBezTo>
                    <a:pt x="5906" y="3159"/>
                    <a:pt x="5817" y="3230"/>
                    <a:pt x="5710" y="3230"/>
                  </a:cubicBezTo>
                  <a:lnTo>
                    <a:pt x="5585" y="3230"/>
                  </a:lnTo>
                  <a:cubicBezTo>
                    <a:pt x="5603" y="3141"/>
                    <a:pt x="5585" y="3319"/>
                    <a:pt x="5603" y="2463"/>
                  </a:cubicBezTo>
                  <a:close/>
                  <a:moveTo>
                    <a:pt x="4586" y="1232"/>
                  </a:moveTo>
                  <a:cubicBezTo>
                    <a:pt x="4675" y="1232"/>
                    <a:pt x="4746" y="1285"/>
                    <a:pt x="4746" y="1374"/>
                  </a:cubicBezTo>
                  <a:lnTo>
                    <a:pt x="4746" y="1999"/>
                  </a:lnTo>
                  <a:cubicBezTo>
                    <a:pt x="4746" y="2249"/>
                    <a:pt x="4960" y="2463"/>
                    <a:pt x="5210" y="2463"/>
                  </a:cubicBezTo>
                  <a:lnTo>
                    <a:pt x="5282" y="2463"/>
                  </a:lnTo>
                  <a:cubicBezTo>
                    <a:pt x="5264" y="3069"/>
                    <a:pt x="5299" y="2962"/>
                    <a:pt x="5264" y="3391"/>
                  </a:cubicBezTo>
                  <a:cubicBezTo>
                    <a:pt x="5161" y="4153"/>
                    <a:pt x="4524" y="4537"/>
                    <a:pt x="3885" y="4537"/>
                  </a:cubicBezTo>
                  <a:cubicBezTo>
                    <a:pt x="3193" y="4537"/>
                    <a:pt x="2499" y="4086"/>
                    <a:pt x="2480" y="3177"/>
                  </a:cubicBezTo>
                  <a:lnTo>
                    <a:pt x="2480" y="2463"/>
                  </a:lnTo>
                  <a:lnTo>
                    <a:pt x="2552" y="2463"/>
                  </a:lnTo>
                  <a:cubicBezTo>
                    <a:pt x="2784" y="2463"/>
                    <a:pt x="2998" y="2267"/>
                    <a:pt x="3016" y="2035"/>
                  </a:cubicBezTo>
                  <a:cubicBezTo>
                    <a:pt x="3016" y="1999"/>
                    <a:pt x="3016" y="2017"/>
                    <a:pt x="3016" y="1374"/>
                  </a:cubicBezTo>
                  <a:cubicBezTo>
                    <a:pt x="3016" y="1285"/>
                    <a:pt x="3087" y="1232"/>
                    <a:pt x="3176" y="1232"/>
                  </a:cubicBezTo>
                  <a:cubicBezTo>
                    <a:pt x="3283" y="1232"/>
                    <a:pt x="3390" y="1232"/>
                    <a:pt x="3497" y="1267"/>
                  </a:cubicBezTo>
                  <a:cubicBezTo>
                    <a:pt x="3622" y="1294"/>
                    <a:pt x="3752" y="1308"/>
                    <a:pt x="3881" y="1308"/>
                  </a:cubicBezTo>
                  <a:cubicBezTo>
                    <a:pt x="4010" y="1308"/>
                    <a:pt x="4140" y="1294"/>
                    <a:pt x="4265" y="1267"/>
                  </a:cubicBezTo>
                  <a:cubicBezTo>
                    <a:pt x="4372" y="1232"/>
                    <a:pt x="4496" y="1232"/>
                    <a:pt x="4586" y="1232"/>
                  </a:cubicBezTo>
                  <a:close/>
                  <a:moveTo>
                    <a:pt x="3212" y="4729"/>
                  </a:moveTo>
                  <a:cubicBezTo>
                    <a:pt x="3426" y="4818"/>
                    <a:pt x="3649" y="4863"/>
                    <a:pt x="3874" y="4863"/>
                  </a:cubicBezTo>
                  <a:cubicBezTo>
                    <a:pt x="4099" y="4863"/>
                    <a:pt x="4327" y="4818"/>
                    <a:pt x="4550" y="4729"/>
                  </a:cubicBezTo>
                  <a:lnTo>
                    <a:pt x="4550" y="4729"/>
                  </a:lnTo>
                  <a:cubicBezTo>
                    <a:pt x="4550" y="4943"/>
                    <a:pt x="4532" y="4943"/>
                    <a:pt x="4550" y="4979"/>
                  </a:cubicBezTo>
                  <a:lnTo>
                    <a:pt x="4639" y="5211"/>
                  </a:lnTo>
                  <a:cubicBezTo>
                    <a:pt x="4657" y="5264"/>
                    <a:pt x="4657" y="5318"/>
                    <a:pt x="4621" y="5371"/>
                  </a:cubicBezTo>
                  <a:lnTo>
                    <a:pt x="3872" y="6388"/>
                  </a:lnTo>
                  <a:lnTo>
                    <a:pt x="3140" y="5371"/>
                  </a:lnTo>
                  <a:cubicBezTo>
                    <a:pt x="3105" y="5318"/>
                    <a:pt x="3087" y="5264"/>
                    <a:pt x="3105" y="5211"/>
                  </a:cubicBezTo>
                  <a:lnTo>
                    <a:pt x="3194" y="4979"/>
                  </a:lnTo>
                  <a:cubicBezTo>
                    <a:pt x="3212" y="4925"/>
                    <a:pt x="3212" y="4872"/>
                    <a:pt x="3212" y="4729"/>
                  </a:cubicBezTo>
                  <a:close/>
                  <a:moveTo>
                    <a:pt x="2784" y="5246"/>
                  </a:moveTo>
                  <a:cubicBezTo>
                    <a:pt x="2784" y="5353"/>
                    <a:pt x="2801" y="5460"/>
                    <a:pt x="2873" y="5550"/>
                  </a:cubicBezTo>
                  <a:lnTo>
                    <a:pt x="3604" y="6549"/>
                  </a:lnTo>
                  <a:lnTo>
                    <a:pt x="2926" y="6727"/>
                  </a:lnTo>
                  <a:cubicBezTo>
                    <a:pt x="2907" y="6734"/>
                    <a:pt x="2888" y="6736"/>
                    <a:pt x="2870" y="6736"/>
                  </a:cubicBezTo>
                  <a:cubicBezTo>
                    <a:pt x="2784" y="6736"/>
                    <a:pt x="2709" y="6673"/>
                    <a:pt x="2694" y="6584"/>
                  </a:cubicBezTo>
                  <a:lnTo>
                    <a:pt x="2534" y="5657"/>
                  </a:lnTo>
                  <a:cubicBezTo>
                    <a:pt x="2516" y="5567"/>
                    <a:pt x="2534" y="5460"/>
                    <a:pt x="2605" y="5389"/>
                  </a:cubicBezTo>
                  <a:cubicBezTo>
                    <a:pt x="2659" y="5335"/>
                    <a:pt x="2730" y="5282"/>
                    <a:pt x="2784" y="5246"/>
                  </a:cubicBezTo>
                  <a:close/>
                  <a:moveTo>
                    <a:pt x="4960" y="5246"/>
                  </a:moveTo>
                  <a:lnTo>
                    <a:pt x="4960" y="5246"/>
                  </a:lnTo>
                  <a:cubicBezTo>
                    <a:pt x="5032" y="5282"/>
                    <a:pt x="5085" y="5335"/>
                    <a:pt x="5139" y="5389"/>
                  </a:cubicBezTo>
                  <a:cubicBezTo>
                    <a:pt x="5210" y="5460"/>
                    <a:pt x="5246" y="5567"/>
                    <a:pt x="5228" y="5657"/>
                  </a:cubicBezTo>
                  <a:lnTo>
                    <a:pt x="5050" y="6584"/>
                  </a:lnTo>
                  <a:cubicBezTo>
                    <a:pt x="5035" y="6673"/>
                    <a:pt x="4972" y="6736"/>
                    <a:pt x="4890" y="6736"/>
                  </a:cubicBezTo>
                  <a:cubicBezTo>
                    <a:pt x="4873" y="6736"/>
                    <a:pt x="4854" y="6734"/>
                    <a:pt x="4835" y="6727"/>
                  </a:cubicBezTo>
                  <a:lnTo>
                    <a:pt x="4140" y="6549"/>
                  </a:lnTo>
                  <a:lnTo>
                    <a:pt x="4871" y="5550"/>
                  </a:lnTo>
                  <a:cubicBezTo>
                    <a:pt x="4943" y="5460"/>
                    <a:pt x="4978" y="5353"/>
                    <a:pt x="4960" y="5246"/>
                  </a:cubicBezTo>
                  <a:close/>
                  <a:moveTo>
                    <a:pt x="3212" y="1"/>
                  </a:moveTo>
                  <a:cubicBezTo>
                    <a:pt x="2641" y="1"/>
                    <a:pt x="2123" y="375"/>
                    <a:pt x="1945" y="928"/>
                  </a:cubicBezTo>
                  <a:cubicBezTo>
                    <a:pt x="1909" y="1000"/>
                    <a:pt x="1963" y="1089"/>
                    <a:pt x="2052" y="1125"/>
                  </a:cubicBezTo>
                  <a:cubicBezTo>
                    <a:pt x="2064" y="1128"/>
                    <a:pt x="2076" y="1129"/>
                    <a:pt x="2089" y="1129"/>
                  </a:cubicBezTo>
                  <a:cubicBezTo>
                    <a:pt x="2152" y="1129"/>
                    <a:pt x="2219" y="1092"/>
                    <a:pt x="2248" y="1018"/>
                  </a:cubicBezTo>
                  <a:cubicBezTo>
                    <a:pt x="2373" y="607"/>
                    <a:pt x="2766" y="322"/>
                    <a:pt x="3212" y="322"/>
                  </a:cubicBezTo>
                  <a:lnTo>
                    <a:pt x="4532" y="322"/>
                  </a:lnTo>
                  <a:cubicBezTo>
                    <a:pt x="5103" y="322"/>
                    <a:pt x="5549" y="768"/>
                    <a:pt x="5549" y="1339"/>
                  </a:cubicBezTo>
                  <a:lnTo>
                    <a:pt x="5549" y="2142"/>
                  </a:lnTo>
                  <a:lnTo>
                    <a:pt x="5210" y="2142"/>
                  </a:lnTo>
                  <a:cubicBezTo>
                    <a:pt x="5139" y="2142"/>
                    <a:pt x="5067" y="2070"/>
                    <a:pt x="5067" y="1999"/>
                  </a:cubicBezTo>
                  <a:lnTo>
                    <a:pt x="5067" y="1374"/>
                  </a:lnTo>
                  <a:cubicBezTo>
                    <a:pt x="5067" y="1125"/>
                    <a:pt x="4853" y="911"/>
                    <a:pt x="4604" y="911"/>
                  </a:cubicBezTo>
                  <a:cubicBezTo>
                    <a:pt x="4461" y="911"/>
                    <a:pt x="4336" y="928"/>
                    <a:pt x="4211" y="946"/>
                  </a:cubicBezTo>
                  <a:cubicBezTo>
                    <a:pt x="4104" y="973"/>
                    <a:pt x="3997" y="986"/>
                    <a:pt x="3890" y="986"/>
                  </a:cubicBezTo>
                  <a:cubicBezTo>
                    <a:pt x="3783" y="986"/>
                    <a:pt x="3676" y="973"/>
                    <a:pt x="3569" y="946"/>
                  </a:cubicBezTo>
                  <a:cubicBezTo>
                    <a:pt x="3426" y="928"/>
                    <a:pt x="3301" y="911"/>
                    <a:pt x="3176" y="911"/>
                  </a:cubicBezTo>
                  <a:cubicBezTo>
                    <a:pt x="2908" y="911"/>
                    <a:pt x="2694" y="1125"/>
                    <a:pt x="2694" y="1374"/>
                  </a:cubicBezTo>
                  <a:cubicBezTo>
                    <a:pt x="2694" y="1892"/>
                    <a:pt x="2694" y="1999"/>
                    <a:pt x="2694" y="2017"/>
                  </a:cubicBezTo>
                  <a:cubicBezTo>
                    <a:pt x="2694" y="2088"/>
                    <a:pt x="2623" y="2142"/>
                    <a:pt x="2552" y="2142"/>
                  </a:cubicBezTo>
                  <a:lnTo>
                    <a:pt x="2213" y="2142"/>
                  </a:lnTo>
                  <a:lnTo>
                    <a:pt x="2213" y="1713"/>
                  </a:lnTo>
                  <a:cubicBezTo>
                    <a:pt x="2213" y="1642"/>
                    <a:pt x="2159" y="1571"/>
                    <a:pt x="2088" y="1553"/>
                  </a:cubicBezTo>
                  <a:cubicBezTo>
                    <a:pt x="2077" y="1551"/>
                    <a:pt x="2066" y="1550"/>
                    <a:pt x="2055" y="1550"/>
                  </a:cubicBezTo>
                  <a:cubicBezTo>
                    <a:pt x="1963" y="1550"/>
                    <a:pt x="1891" y="1617"/>
                    <a:pt x="1891" y="1713"/>
                  </a:cubicBezTo>
                  <a:lnTo>
                    <a:pt x="1891" y="2159"/>
                  </a:lnTo>
                  <a:cubicBezTo>
                    <a:pt x="1677" y="2231"/>
                    <a:pt x="1535" y="2427"/>
                    <a:pt x="1535" y="2659"/>
                  </a:cubicBezTo>
                  <a:lnTo>
                    <a:pt x="1535" y="3052"/>
                  </a:lnTo>
                  <a:cubicBezTo>
                    <a:pt x="1535" y="3319"/>
                    <a:pt x="1749" y="3551"/>
                    <a:pt x="2034" y="3551"/>
                  </a:cubicBezTo>
                  <a:lnTo>
                    <a:pt x="2195" y="3551"/>
                  </a:lnTo>
                  <a:cubicBezTo>
                    <a:pt x="2284" y="4015"/>
                    <a:pt x="2516" y="4318"/>
                    <a:pt x="2891" y="4568"/>
                  </a:cubicBezTo>
                  <a:lnTo>
                    <a:pt x="2891" y="4818"/>
                  </a:lnTo>
                  <a:cubicBezTo>
                    <a:pt x="2659" y="4907"/>
                    <a:pt x="2355" y="5104"/>
                    <a:pt x="2248" y="5335"/>
                  </a:cubicBezTo>
                  <a:lnTo>
                    <a:pt x="2195" y="5353"/>
                  </a:lnTo>
                  <a:cubicBezTo>
                    <a:pt x="928" y="5585"/>
                    <a:pt x="0" y="6709"/>
                    <a:pt x="0" y="8012"/>
                  </a:cubicBezTo>
                  <a:lnTo>
                    <a:pt x="0" y="8494"/>
                  </a:lnTo>
                  <a:cubicBezTo>
                    <a:pt x="0" y="8868"/>
                    <a:pt x="321" y="9189"/>
                    <a:pt x="696" y="9189"/>
                  </a:cubicBezTo>
                  <a:lnTo>
                    <a:pt x="7048" y="9189"/>
                  </a:lnTo>
                  <a:cubicBezTo>
                    <a:pt x="7048" y="9189"/>
                    <a:pt x="7744" y="8868"/>
                    <a:pt x="7726" y="8476"/>
                  </a:cubicBezTo>
                  <a:lnTo>
                    <a:pt x="7726" y="8012"/>
                  </a:lnTo>
                  <a:cubicBezTo>
                    <a:pt x="7744" y="7566"/>
                    <a:pt x="7637" y="7138"/>
                    <a:pt x="7423" y="6745"/>
                  </a:cubicBezTo>
                  <a:cubicBezTo>
                    <a:pt x="7397" y="6693"/>
                    <a:pt x="7332" y="6660"/>
                    <a:pt x="7272" y="6660"/>
                  </a:cubicBezTo>
                  <a:cubicBezTo>
                    <a:pt x="7249" y="6660"/>
                    <a:pt x="7228" y="6664"/>
                    <a:pt x="7209" y="6674"/>
                  </a:cubicBezTo>
                  <a:cubicBezTo>
                    <a:pt x="7137" y="6709"/>
                    <a:pt x="7102" y="6816"/>
                    <a:pt x="7137" y="6888"/>
                  </a:cubicBezTo>
                  <a:cubicBezTo>
                    <a:pt x="7333" y="7227"/>
                    <a:pt x="7423" y="7619"/>
                    <a:pt x="7423" y="8012"/>
                  </a:cubicBezTo>
                  <a:lnTo>
                    <a:pt x="7423" y="8476"/>
                  </a:lnTo>
                  <a:cubicBezTo>
                    <a:pt x="7423" y="8690"/>
                    <a:pt x="7048" y="8850"/>
                    <a:pt x="7048" y="8850"/>
                  </a:cubicBezTo>
                  <a:lnTo>
                    <a:pt x="6352" y="8850"/>
                  </a:lnTo>
                  <a:lnTo>
                    <a:pt x="6352" y="7833"/>
                  </a:lnTo>
                  <a:cubicBezTo>
                    <a:pt x="6370" y="7744"/>
                    <a:pt x="6299" y="7673"/>
                    <a:pt x="6209" y="7673"/>
                  </a:cubicBezTo>
                  <a:cubicBezTo>
                    <a:pt x="6120" y="7673"/>
                    <a:pt x="6049" y="7744"/>
                    <a:pt x="6031" y="7833"/>
                  </a:cubicBezTo>
                  <a:lnTo>
                    <a:pt x="6031" y="8868"/>
                  </a:lnTo>
                  <a:lnTo>
                    <a:pt x="1695" y="8868"/>
                  </a:lnTo>
                  <a:lnTo>
                    <a:pt x="1695" y="7833"/>
                  </a:lnTo>
                  <a:cubicBezTo>
                    <a:pt x="1695" y="7762"/>
                    <a:pt x="1642" y="7691"/>
                    <a:pt x="1552" y="7673"/>
                  </a:cubicBezTo>
                  <a:cubicBezTo>
                    <a:pt x="1463" y="7673"/>
                    <a:pt x="1374" y="7744"/>
                    <a:pt x="1374" y="7833"/>
                  </a:cubicBezTo>
                  <a:lnTo>
                    <a:pt x="1374" y="8868"/>
                  </a:lnTo>
                  <a:lnTo>
                    <a:pt x="696" y="8868"/>
                  </a:lnTo>
                  <a:cubicBezTo>
                    <a:pt x="500" y="8868"/>
                    <a:pt x="321" y="8708"/>
                    <a:pt x="321" y="8494"/>
                  </a:cubicBezTo>
                  <a:lnTo>
                    <a:pt x="321" y="8012"/>
                  </a:lnTo>
                  <a:cubicBezTo>
                    <a:pt x="321" y="6888"/>
                    <a:pt x="1106" y="5906"/>
                    <a:pt x="2195" y="5674"/>
                  </a:cubicBezTo>
                  <a:cubicBezTo>
                    <a:pt x="2213" y="5728"/>
                    <a:pt x="2195" y="5674"/>
                    <a:pt x="2373" y="6638"/>
                  </a:cubicBezTo>
                  <a:cubicBezTo>
                    <a:pt x="2418" y="6876"/>
                    <a:pt x="2624" y="7052"/>
                    <a:pt x="2846" y="7052"/>
                  </a:cubicBezTo>
                  <a:cubicBezTo>
                    <a:pt x="2891" y="7052"/>
                    <a:pt x="2936" y="7045"/>
                    <a:pt x="2980" y="7031"/>
                  </a:cubicBezTo>
                  <a:lnTo>
                    <a:pt x="3872" y="6816"/>
                  </a:lnTo>
                  <a:lnTo>
                    <a:pt x="4746" y="7031"/>
                  </a:lnTo>
                  <a:cubicBezTo>
                    <a:pt x="4794" y="7045"/>
                    <a:pt x="4841" y="7052"/>
                    <a:pt x="4887" y="7052"/>
                  </a:cubicBezTo>
                  <a:cubicBezTo>
                    <a:pt x="5120" y="7052"/>
                    <a:pt x="5326" y="6876"/>
                    <a:pt x="5371" y="6638"/>
                  </a:cubicBezTo>
                  <a:cubicBezTo>
                    <a:pt x="5531" y="5674"/>
                    <a:pt x="5531" y="5728"/>
                    <a:pt x="5531" y="5674"/>
                  </a:cubicBezTo>
                  <a:cubicBezTo>
                    <a:pt x="5995" y="5782"/>
                    <a:pt x="6406" y="5996"/>
                    <a:pt x="6727" y="6335"/>
                  </a:cubicBezTo>
                  <a:cubicBezTo>
                    <a:pt x="6763" y="6370"/>
                    <a:pt x="6798" y="6370"/>
                    <a:pt x="6834" y="6370"/>
                  </a:cubicBezTo>
                  <a:cubicBezTo>
                    <a:pt x="6870" y="6370"/>
                    <a:pt x="6923" y="6370"/>
                    <a:pt x="6941" y="6335"/>
                  </a:cubicBezTo>
                  <a:cubicBezTo>
                    <a:pt x="7012" y="6263"/>
                    <a:pt x="7012" y="6174"/>
                    <a:pt x="6941" y="6103"/>
                  </a:cubicBezTo>
                  <a:cubicBezTo>
                    <a:pt x="6299" y="5460"/>
                    <a:pt x="5496" y="5335"/>
                    <a:pt x="5478" y="5335"/>
                  </a:cubicBezTo>
                  <a:cubicBezTo>
                    <a:pt x="5371" y="5104"/>
                    <a:pt x="5085" y="4907"/>
                    <a:pt x="4853" y="4818"/>
                  </a:cubicBezTo>
                  <a:lnTo>
                    <a:pt x="4853" y="4568"/>
                  </a:lnTo>
                  <a:cubicBezTo>
                    <a:pt x="5210" y="4336"/>
                    <a:pt x="5442" y="4033"/>
                    <a:pt x="5549" y="3551"/>
                  </a:cubicBezTo>
                  <a:lnTo>
                    <a:pt x="5710" y="3551"/>
                  </a:lnTo>
                  <a:cubicBezTo>
                    <a:pt x="5995" y="3551"/>
                    <a:pt x="6227" y="3319"/>
                    <a:pt x="6227" y="3052"/>
                  </a:cubicBezTo>
                  <a:lnTo>
                    <a:pt x="6227" y="2659"/>
                  </a:lnTo>
                  <a:cubicBezTo>
                    <a:pt x="6227" y="2427"/>
                    <a:pt x="6084" y="2231"/>
                    <a:pt x="5870" y="2159"/>
                  </a:cubicBezTo>
                  <a:lnTo>
                    <a:pt x="5870" y="1339"/>
                  </a:lnTo>
                  <a:cubicBezTo>
                    <a:pt x="5870" y="589"/>
                    <a:pt x="5264" y="1"/>
                    <a:pt x="453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0"/>
            <p:cNvSpPr/>
            <p:nvPr/>
          </p:nvSpPr>
          <p:spPr>
            <a:xfrm>
              <a:off x="7460545" y="3413304"/>
              <a:ext cx="76404" cy="102689"/>
            </a:xfrm>
            <a:custGeom>
              <a:avLst/>
              <a:gdLst/>
              <a:ahLst/>
              <a:cxnLst/>
              <a:rect l="l" t="t" r="r" b="b"/>
              <a:pathLst>
                <a:path w="2802" h="3766" extrusionOk="0">
                  <a:moveTo>
                    <a:pt x="1407" y="322"/>
                  </a:moveTo>
                  <a:cubicBezTo>
                    <a:pt x="1999" y="322"/>
                    <a:pt x="2481" y="797"/>
                    <a:pt x="2481" y="1393"/>
                  </a:cubicBezTo>
                  <a:cubicBezTo>
                    <a:pt x="2481" y="2035"/>
                    <a:pt x="2052" y="2071"/>
                    <a:pt x="1928" y="2731"/>
                  </a:cubicBezTo>
                  <a:lnTo>
                    <a:pt x="1571" y="2731"/>
                  </a:lnTo>
                  <a:lnTo>
                    <a:pt x="1571" y="2410"/>
                  </a:lnTo>
                  <a:cubicBezTo>
                    <a:pt x="1660" y="2374"/>
                    <a:pt x="1749" y="2338"/>
                    <a:pt x="1820" y="2285"/>
                  </a:cubicBezTo>
                  <a:cubicBezTo>
                    <a:pt x="1892" y="2231"/>
                    <a:pt x="1910" y="2142"/>
                    <a:pt x="1874" y="2088"/>
                  </a:cubicBezTo>
                  <a:cubicBezTo>
                    <a:pt x="1851" y="2020"/>
                    <a:pt x="1792" y="1988"/>
                    <a:pt x="1733" y="1988"/>
                  </a:cubicBezTo>
                  <a:cubicBezTo>
                    <a:pt x="1700" y="1988"/>
                    <a:pt x="1668" y="1998"/>
                    <a:pt x="1642" y="2017"/>
                  </a:cubicBezTo>
                  <a:cubicBezTo>
                    <a:pt x="1571" y="2071"/>
                    <a:pt x="1486" y="2097"/>
                    <a:pt x="1401" y="2097"/>
                  </a:cubicBezTo>
                  <a:cubicBezTo>
                    <a:pt x="1316" y="2097"/>
                    <a:pt x="1232" y="2071"/>
                    <a:pt x="1160" y="2017"/>
                  </a:cubicBezTo>
                  <a:cubicBezTo>
                    <a:pt x="1134" y="1999"/>
                    <a:pt x="1102" y="1990"/>
                    <a:pt x="1071" y="1990"/>
                  </a:cubicBezTo>
                  <a:cubicBezTo>
                    <a:pt x="1040" y="1990"/>
                    <a:pt x="1009" y="1999"/>
                    <a:pt x="982" y="2017"/>
                  </a:cubicBezTo>
                  <a:cubicBezTo>
                    <a:pt x="893" y="2088"/>
                    <a:pt x="893" y="2213"/>
                    <a:pt x="964" y="2285"/>
                  </a:cubicBezTo>
                  <a:cubicBezTo>
                    <a:pt x="1053" y="2338"/>
                    <a:pt x="1142" y="2374"/>
                    <a:pt x="1249" y="2410"/>
                  </a:cubicBezTo>
                  <a:lnTo>
                    <a:pt x="1249" y="2731"/>
                  </a:lnTo>
                  <a:lnTo>
                    <a:pt x="875" y="2731"/>
                  </a:lnTo>
                  <a:cubicBezTo>
                    <a:pt x="750" y="2071"/>
                    <a:pt x="322" y="2017"/>
                    <a:pt x="340" y="1393"/>
                  </a:cubicBezTo>
                  <a:cubicBezTo>
                    <a:pt x="340" y="804"/>
                    <a:pt x="803" y="340"/>
                    <a:pt x="1374" y="322"/>
                  </a:cubicBezTo>
                  <a:cubicBezTo>
                    <a:pt x="1385" y="322"/>
                    <a:pt x="1396" y="322"/>
                    <a:pt x="1407" y="322"/>
                  </a:cubicBezTo>
                  <a:close/>
                  <a:moveTo>
                    <a:pt x="1803" y="3034"/>
                  </a:moveTo>
                  <a:lnTo>
                    <a:pt x="1803" y="3284"/>
                  </a:lnTo>
                  <a:cubicBezTo>
                    <a:pt x="1803" y="3373"/>
                    <a:pt x="1731" y="3444"/>
                    <a:pt x="1642" y="3444"/>
                  </a:cubicBezTo>
                  <a:lnTo>
                    <a:pt x="1178" y="3444"/>
                  </a:lnTo>
                  <a:cubicBezTo>
                    <a:pt x="1089" y="3444"/>
                    <a:pt x="1018" y="3373"/>
                    <a:pt x="1018" y="3284"/>
                  </a:cubicBezTo>
                  <a:lnTo>
                    <a:pt x="1018" y="3034"/>
                  </a:lnTo>
                  <a:close/>
                  <a:moveTo>
                    <a:pt x="1407" y="0"/>
                  </a:moveTo>
                  <a:cubicBezTo>
                    <a:pt x="1396" y="0"/>
                    <a:pt x="1385" y="1"/>
                    <a:pt x="1374" y="1"/>
                  </a:cubicBezTo>
                  <a:cubicBezTo>
                    <a:pt x="607" y="19"/>
                    <a:pt x="18" y="625"/>
                    <a:pt x="1" y="1375"/>
                  </a:cubicBezTo>
                  <a:cubicBezTo>
                    <a:pt x="1" y="2142"/>
                    <a:pt x="447" y="2213"/>
                    <a:pt x="554" y="2784"/>
                  </a:cubicBezTo>
                  <a:cubicBezTo>
                    <a:pt x="571" y="2873"/>
                    <a:pt x="625" y="2945"/>
                    <a:pt x="696" y="2981"/>
                  </a:cubicBezTo>
                  <a:lnTo>
                    <a:pt x="696" y="3284"/>
                  </a:lnTo>
                  <a:cubicBezTo>
                    <a:pt x="696" y="3552"/>
                    <a:pt x="910" y="3766"/>
                    <a:pt x="1178" y="3766"/>
                  </a:cubicBezTo>
                  <a:lnTo>
                    <a:pt x="1642" y="3766"/>
                  </a:lnTo>
                  <a:cubicBezTo>
                    <a:pt x="1892" y="3766"/>
                    <a:pt x="2124" y="3552"/>
                    <a:pt x="2124" y="3284"/>
                  </a:cubicBezTo>
                  <a:lnTo>
                    <a:pt x="2124" y="2981"/>
                  </a:lnTo>
                  <a:cubicBezTo>
                    <a:pt x="2177" y="2945"/>
                    <a:pt x="2231" y="2873"/>
                    <a:pt x="2249" y="2784"/>
                  </a:cubicBezTo>
                  <a:cubicBezTo>
                    <a:pt x="2356" y="2213"/>
                    <a:pt x="2802" y="2142"/>
                    <a:pt x="2802" y="1393"/>
                  </a:cubicBezTo>
                  <a:cubicBezTo>
                    <a:pt x="2802" y="618"/>
                    <a:pt x="2177" y="0"/>
                    <a:pt x="140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0"/>
          <p:cNvGrpSpPr/>
          <p:nvPr/>
        </p:nvGrpSpPr>
        <p:grpSpPr>
          <a:xfrm rot="-719970">
            <a:off x="3453445" y="3752552"/>
            <a:ext cx="590886" cy="580347"/>
            <a:chOff x="6002442" y="3387536"/>
            <a:chExt cx="301170" cy="295798"/>
          </a:xfrm>
        </p:grpSpPr>
        <p:sp>
          <p:nvSpPr>
            <p:cNvPr id="2476" name="Google Shape;2476;p50"/>
            <p:cNvSpPr/>
            <p:nvPr/>
          </p:nvSpPr>
          <p:spPr>
            <a:xfrm>
              <a:off x="6168338" y="3416222"/>
              <a:ext cx="129439" cy="129466"/>
            </a:xfrm>
            <a:custGeom>
              <a:avLst/>
              <a:gdLst/>
              <a:ahLst/>
              <a:cxnLst/>
              <a:rect l="l" t="t" r="r" b="b"/>
              <a:pathLst>
                <a:path w="4747" h="4748" extrusionOk="0">
                  <a:moveTo>
                    <a:pt x="1678" y="1"/>
                  </a:moveTo>
                  <a:lnTo>
                    <a:pt x="1678" y="750"/>
                  </a:lnTo>
                  <a:lnTo>
                    <a:pt x="3783" y="750"/>
                  </a:lnTo>
                  <a:cubicBezTo>
                    <a:pt x="3854" y="750"/>
                    <a:pt x="3908" y="822"/>
                    <a:pt x="3890" y="893"/>
                  </a:cubicBezTo>
                  <a:lnTo>
                    <a:pt x="3515" y="2303"/>
                  </a:lnTo>
                  <a:cubicBezTo>
                    <a:pt x="3355" y="2927"/>
                    <a:pt x="2855" y="3427"/>
                    <a:pt x="2231" y="3587"/>
                  </a:cubicBezTo>
                  <a:lnTo>
                    <a:pt x="803" y="3873"/>
                  </a:lnTo>
                  <a:cubicBezTo>
                    <a:pt x="571" y="4140"/>
                    <a:pt x="304" y="4354"/>
                    <a:pt x="0" y="4515"/>
                  </a:cubicBezTo>
                  <a:cubicBezTo>
                    <a:pt x="18" y="4569"/>
                    <a:pt x="54" y="4622"/>
                    <a:pt x="107" y="4658"/>
                  </a:cubicBezTo>
                  <a:cubicBezTo>
                    <a:pt x="161" y="4711"/>
                    <a:pt x="250" y="4747"/>
                    <a:pt x="339" y="4747"/>
                  </a:cubicBezTo>
                  <a:cubicBezTo>
                    <a:pt x="357" y="4747"/>
                    <a:pt x="393" y="4747"/>
                    <a:pt x="411" y="4729"/>
                  </a:cubicBezTo>
                  <a:lnTo>
                    <a:pt x="2391" y="4337"/>
                  </a:lnTo>
                  <a:lnTo>
                    <a:pt x="2409" y="4337"/>
                  </a:lnTo>
                  <a:cubicBezTo>
                    <a:pt x="3319" y="4105"/>
                    <a:pt x="4015" y="3391"/>
                    <a:pt x="4265" y="2499"/>
                  </a:cubicBezTo>
                  <a:lnTo>
                    <a:pt x="4693" y="804"/>
                  </a:lnTo>
                  <a:cubicBezTo>
                    <a:pt x="4747" y="590"/>
                    <a:pt x="4711" y="393"/>
                    <a:pt x="4568" y="233"/>
                  </a:cubicBezTo>
                  <a:cubicBezTo>
                    <a:pt x="4443" y="72"/>
                    <a:pt x="4265" y="1"/>
                    <a:pt x="4051"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0"/>
            <p:cNvSpPr/>
            <p:nvPr/>
          </p:nvSpPr>
          <p:spPr>
            <a:xfrm>
              <a:off x="6007787" y="3416222"/>
              <a:ext cx="129439" cy="129466"/>
            </a:xfrm>
            <a:custGeom>
              <a:avLst/>
              <a:gdLst/>
              <a:ahLst/>
              <a:cxnLst/>
              <a:rect l="l" t="t" r="r" b="b"/>
              <a:pathLst>
                <a:path w="4747" h="4748" extrusionOk="0">
                  <a:moveTo>
                    <a:pt x="696" y="1"/>
                  </a:moveTo>
                  <a:cubicBezTo>
                    <a:pt x="500" y="1"/>
                    <a:pt x="304" y="72"/>
                    <a:pt x="179" y="233"/>
                  </a:cubicBezTo>
                  <a:cubicBezTo>
                    <a:pt x="54" y="393"/>
                    <a:pt x="0" y="590"/>
                    <a:pt x="54" y="804"/>
                  </a:cubicBezTo>
                  <a:lnTo>
                    <a:pt x="500" y="2499"/>
                  </a:lnTo>
                  <a:cubicBezTo>
                    <a:pt x="732" y="3391"/>
                    <a:pt x="1428" y="4105"/>
                    <a:pt x="2338" y="4337"/>
                  </a:cubicBezTo>
                  <a:lnTo>
                    <a:pt x="2356" y="4337"/>
                  </a:lnTo>
                  <a:lnTo>
                    <a:pt x="4336" y="4729"/>
                  </a:lnTo>
                  <a:cubicBezTo>
                    <a:pt x="4354" y="4747"/>
                    <a:pt x="4390" y="4747"/>
                    <a:pt x="4407" y="4747"/>
                  </a:cubicBezTo>
                  <a:cubicBezTo>
                    <a:pt x="4497" y="4747"/>
                    <a:pt x="4586" y="4711"/>
                    <a:pt x="4657" y="4658"/>
                  </a:cubicBezTo>
                  <a:cubicBezTo>
                    <a:pt x="4693" y="4622"/>
                    <a:pt x="4729" y="4569"/>
                    <a:pt x="4747" y="4515"/>
                  </a:cubicBezTo>
                  <a:cubicBezTo>
                    <a:pt x="4443" y="4354"/>
                    <a:pt x="4176" y="4140"/>
                    <a:pt x="3944" y="3873"/>
                  </a:cubicBezTo>
                  <a:lnTo>
                    <a:pt x="2516" y="3587"/>
                  </a:lnTo>
                  <a:cubicBezTo>
                    <a:pt x="1892" y="3427"/>
                    <a:pt x="1392" y="2927"/>
                    <a:pt x="1232" y="2303"/>
                  </a:cubicBezTo>
                  <a:lnTo>
                    <a:pt x="857" y="893"/>
                  </a:lnTo>
                  <a:cubicBezTo>
                    <a:pt x="839" y="822"/>
                    <a:pt x="892" y="750"/>
                    <a:pt x="964" y="750"/>
                  </a:cubicBezTo>
                  <a:lnTo>
                    <a:pt x="3069" y="750"/>
                  </a:lnTo>
                  <a:lnTo>
                    <a:pt x="3069" y="1"/>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0"/>
            <p:cNvSpPr/>
            <p:nvPr/>
          </p:nvSpPr>
          <p:spPr>
            <a:xfrm>
              <a:off x="6106059" y="3516457"/>
              <a:ext cx="93446" cy="90528"/>
            </a:xfrm>
            <a:custGeom>
              <a:avLst/>
              <a:gdLst/>
              <a:ahLst/>
              <a:cxnLst/>
              <a:rect l="l" t="t" r="r" b="b"/>
              <a:pathLst>
                <a:path w="3427" h="3320" extrusionOk="0">
                  <a:moveTo>
                    <a:pt x="893" y="0"/>
                  </a:moveTo>
                  <a:lnTo>
                    <a:pt x="893" y="1303"/>
                  </a:lnTo>
                  <a:cubicBezTo>
                    <a:pt x="893" y="2088"/>
                    <a:pt x="554" y="2820"/>
                    <a:pt x="1" y="3319"/>
                  </a:cubicBezTo>
                  <a:lnTo>
                    <a:pt x="3426" y="3319"/>
                  </a:lnTo>
                  <a:cubicBezTo>
                    <a:pt x="2873" y="2820"/>
                    <a:pt x="2534" y="2088"/>
                    <a:pt x="2534" y="1303"/>
                  </a:cubicBezTo>
                  <a:lnTo>
                    <a:pt x="2534" y="0"/>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0"/>
            <p:cNvSpPr/>
            <p:nvPr/>
          </p:nvSpPr>
          <p:spPr>
            <a:xfrm>
              <a:off x="6088062" y="3602568"/>
              <a:ext cx="129439" cy="34575"/>
            </a:xfrm>
            <a:custGeom>
              <a:avLst/>
              <a:gdLst/>
              <a:ahLst/>
              <a:cxnLst/>
              <a:rect l="l" t="t" r="r" b="b"/>
              <a:pathLst>
                <a:path w="4747" h="1268" extrusionOk="0">
                  <a:moveTo>
                    <a:pt x="589" y="1"/>
                  </a:moveTo>
                  <a:cubicBezTo>
                    <a:pt x="268" y="1"/>
                    <a:pt x="0" y="268"/>
                    <a:pt x="0" y="572"/>
                  </a:cubicBezTo>
                  <a:lnTo>
                    <a:pt x="0" y="1267"/>
                  </a:lnTo>
                  <a:lnTo>
                    <a:pt x="4747" y="1267"/>
                  </a:lnTo>
                  <a:lnTo>
                    <a:pt x="4747" y="572"/>
                  </a:lnTo>
                  <a:cubicBezTo>
                    <a:pt x="4747" y="268"/>
                    <a:pt x="4479" y="1"/>
                    <a:pt x="4176"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0"/>
            <p:cNvSpPr/>
            <p:nvPr/>
          </p:nvSpPr>
          <p:spPr>
            <a:xfrm>
              <a:off x="6075410" y="3404551"/>
              <a:ext cx="154743" cy="154634"/>
            </a:xfrm>
            <a:custGeom>
              <a:avLst/>
              <a:gdLst/>
              <a:ahLst/>
              <a:cxnLst/>
              <a:rect l="l" t="t" r="r" b="b"/>
              <a:pathLst>
                <a:path w="5675" h="5671" extrusionOk="0">
                  <a:moveTo>
                    <a:pt x="0" y="1"/>
                  </a:moveTo>
                  <a:lnTo>
                    <a:pt x="0" y="1838"/>
                  </a:lnTo>
                  <a:cubicBezTo>
                    <a:pt x="0" y="3355"/>
                    <a:pt x="821" y="4765"/>
                    <a:pt x="2142" y="5496"/>
                  </a:cubicBezTo>
                  <a:cubicBezTo>
                    <a:pt x="2356" y="5612"/>
                    <a:pt x="2597" y="5670"/>
                    <a:pt x="2837" y="5670"/>
                  </a:cubicBezTo>
                  <a:cubicBezTo>
                    <a:pt x="3078" y="5670"/>
                    <a:pt x="3319" y="5612"/>
                    <a:pt x="3533" y="5496"/>
                  </a:cubicBezTo>
                  <a:cubicBezTo>
                    <a:pt x="4854" y="4765"/>
                    <a:pt x="5674" y="3355"/>
                    <a:pt x="5674" y="1838"/>
                  </a:cubicBezTo>
                  <a:lnTo>
                    <a:pt x="5674" y="1"/>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0"/>
            <p:cNvSpPr/>
            <p:nvPr/>
          </p:nvSpPr>
          <p:spPr>
            <a:xfrm>
              <a:off x="6134281" y="3404551"/>
              <a:ext cx="95873" cy="154634"/>
            </a:xfrm>
            <a:custGeom>
              <a:avLst/>
              <a:gdLst/>
              <a:ahLst/>
              <a:cxnLst/>
              <a:rect l="l" t="t" r="r" b="b"/>
              <a:pathLst>
                <a:path w="3516" h="5671" extrusionOk="0">
                  <a:moveTo>
                    <a:pt x="2142" y="1"/>
                  </a:moveTo>
                  <a:lnTo>
                    <a:pt x="2142" y="1838"/>
                  </a:lnTo>
                  <a:cubicBezTo>
                    <a:pt x="2142" y="3355"/>
                    <a:pt x="1321" y="4765"/>
                    <a:pt x="0" y="5496"/>
                  </a:cubicBezTo>
                  <a:cubicBezTo>
                    <a:pt x="215" y="5612"/>
                    <a:pt x="455" y="5670"/>
                    <a:pt x="696" y="5670"/>
                  </a:cubicBezTo>
                  <a:cubicBezTo>
                    <a:pt x="937" y="5670"/>
                    <a:pt x="1178" y="5612"/>
                    <a:pt x="1392" y="5496"/>
                  </a:cubicBezTo>
                  <a:cubicBezTo>
                    <a:pt x="2695" y="4765"/>
                    <a:pt x="3515" y="3355"/>
                    <a:pt x="3515" y="1838"/>
                  </a:cubicBezTo>
                  <a:lnTo>
                    <a:pt x="3515" y="1"/>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0"/>
            <p:cNvSpPr/>
            <p:nvPr/>
          </p:nvSpPr>
          <p:spPr>
            <a:xfrm>
              <a:off x="6055941" y="3391899"/>
              <a:ext cx="193681" cy="24350"/>
            </a:xfrm>
            <a:custGeom>
              <a:avLst/>
              <a:gdLst/>
              <a:ahLst/>
              <a:cxnLst/>
              <a:rect l="l" t="t" r="r" b="b"/>
              <a:pathLst>
                <a:path w="7103" h="893" extrusionOk="0">
                  <a:moveTo>
                    <a:pt x="483" y="1"/>
                  </a:moveTo>
                  <a:cubicBezTo>
                    <a:pt x="233" y="1"/>
                    <a:pt x="19" y="179"/>
                    <a:pt x="19" y="429"/>
                  </a:cubicBezTo>
                  <a:cubicBezTo>
                    <a:pt x="1" y="679"/>
                    <a:pt x="215" y="893"/>
                    <a:pt x="465" y="893"/>
                  </a:cubicBezTo>
                  <a:lnTo>
                    <a:pt x="6638" y="893"/>
                  </a:lnTo>
                  <a:cubicBezTo>
                    <a:pt x="6870" y="893"/>
                    <a:pt x="7084" y="697"/>
                    <a:pt x="7084" y="447"/>
                  </a:cubicBezTo>
                  <a:cubicBezTo>
                    <a:pt x="7102" y="197"/>
                    <a:pt x="6888" y="1"/>
                    <a:pt x="6638"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0"/>
            <p:cNvSpPr/>
            <p:nvPr/>
          </p:nvSpPr>
          <p:spPr>
            <a:xfrm>
              <a:off x="6199477" y="3391899"/>
              <a:ext cx="49654" cy="24350"/>
            </a:xfrm>
            <a:custGeom>
              <a:avLst/>
              <a:gdLst/>
              <a:ahLst/>
              <a:cxnLst/>
              <a:rect l="l" t="t" r="r" b="b"/>
              <a:pathLst>
                <a:path w="1821" h="893" extrusionOk="0">
                  <a:moveTo>
                    <a:pt x="0" y="1"/>
                  </a:moveTo>
                  <a:cubicBezTo>
                    <a:pt x="250" y="1"/>
                    <a:pt x="446" y="197"/>
                    <a:pt x="446" y="447"/>
                  </a:cubicBezTo>
                  <a:lnTo>
                    <a:pt x="446" y="893"/>
                  </a:lnTo>
                  <a:lnTo>
                    <a:pt x="1356" y="893"/>
                  </a:lnTo>
                  <a:cubicBezTo>
                    <a:pt x="1606" y="893"/>
                    <a:pt x="1802" y="697"/>
                    <a:pt x="1820" y="447"/>
                  </a:cubicBezTo>
                  <a:cubicBezTo>
                    <a:pt x="1820" y="197"/>
                    <a:pt x="1624" y="1"/>
                    <a:pt x="1374"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0"/>
            <p:cNvSpPr/>
            <p:nvPr/>
          </p:nvSpPr>
          <p:spPr>
            <a:xfrm>
              <a:off x="6066166" y="3626890"/>
              <a:ext cx="173721" cy="33594"/>
            </a:xfrm>
            <a:custGeom>
              <a:avLst/>
              <a:gdLst/>
              <a:ahLst/>
              <a:cxnLst/>
              <a:rect l="l" t="t" r="r" b="b"/>
              <a:pathLst>
                <a:path w="6371" h="1232" extrusionOk="0">
                  <a:moveTo>
                    <a:pt x="803" y="1"/>
                  </a:moveTo>
                  <a:cubicBezTo>
                    <a:pt x="357" y="1"/>
                    <a:pt x="0" y="358"/>
                    <a:pt x="0" y="804"/>
                  </a:cubicBezTo>
                  <a:lnTo>
                    <a:pt x="0" y="893"/>
                  </a:lnTo>
                  <a:cubicBezTo>
                    <a:pt x="0" y="1089"/>
                    <a:pt x="143" y="1232"/>
                    <a:pt x="322" y="1232"/>
                  </a:cubicBezTo>
                  <a:lnTo>
                    <a:pt x="6049" y="1232"/>
                  </a:lnTo>
                  <a:cubicBezTo>
                    <a:pt x="6228" y="1232"/>
                    <a:pt x="6370" y="1089"/>
                    <a:pt x="6370" y="893"/>
                  </a:cubicBezTo>
                  <a:lnTo>
                    <a:pt x="6370" y="804"/>
                  </a:lnTo>
                  <a:cubicBezTo>
                    <a:pt x="6370" y="358"/>
                    <a:pt x="6013" y="1"/>
                    <a:pt x="5585"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0"/>
            <p:cNvSpPr/>
            <p:nvPr/>
          </p:nvSpPr>
          <p:spPr>
            <a:xfrm>
              <a:off x="6205313" y="3595260"/>
              <a:ext cx="70923" cy="83548"/>
            </a:xfrm>
            <a:custGeom>
              <a:avLst/>
              <a:gdLst/>
              <a:ahLst/>
              <a:cxnLst/>
              <a:rect l="l" t="t" r="r" b="b"/>
              <a:pathLst>
                <a:path w="2601" h="3064" extrusionOk="0">
                  <a:moveTo>
                    <a:pt x="1249" y="1"/>
                  </a:moveTo>
                  <a:lnTo>
                    <a:pt x="0" y="715"/>
                  </a:lnTo>
                  <a:lnTo>
                    <a:pt x="1285" y="2999"/>
                  </a:lnTo>
                  <a:cubicBezTo>
                    <a:pt x="1311" y="3041"/>
                    <a:pt x="1352" y="3063"/>
                    <a:pt x="1393" y="3063"/>
                  </a:cubicBezTo>
                  <a:cubicBezTo>
                    <a:pt x="1438" y="3063"/>
                    <a:pt x="1481" y="3037"/>
                    <a:pt x="1499" y="2981"/>
                  </a:cubicBezTo>
                  <a:lnTo>
                    <a:pt x="1678" y="2445"/>
                  </a:lnTo>
                  <a:cubicBezTo>
                    <a:pt x="1692" y="2401"/>
                    <a:pt x="1731" y="2369"/>
                    <a:pt x="1774" y="2369"/>
                  </a:cubicBezTo>
                  <a:cubicBezTo>
                    <a:pt x="1784" y="2369"/>
                    <a:pt x="1793" y="2371"/>
                    <a:pt x="1803" y="2374"/>
                  </a:cubicBezTo>
                  <a:lnTo>
                    <a:pt x="2427" y="2481"/>
                  </a:lnTo>
                  <a:cubicBezTo>
                    <a:pt x="2435" y="2483"/>
                    <a:pt x="2443" y="2483"/>
                    <a:pt x="2450" y="2483"/>
                  </a:cubicBezTo>
                  <a:cubicBezTo>
                    <a:pt x="2531" y="2483"/>
                    <a:pt x="2601" y="2402"/>
                    <a:pt x="2552" y="2321"/>
                  </a:cubicBezTo>
                  <a:lnTo>
                    <a:pt x="1249" y="1"/>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0"/>
            <p:cNvSpPr/>
            <p:nvPr/>
          </p:nvSpPr>
          <p:spPr>
            <a:xfrm>
              <a:off x="6148951" y="3595260"/>
              <a:ext cx="70486" cy="83548"/>
            </a:xfrm>
            <a:custGeom>
              <a:avLst/>
              <a:gdLst/>
              <a:ahLst/>
              <a:cxnLst/>
              <a:rect l="l" t="t" r="r" b="b"/>
              <a:pathLst>
                <a:path w="2585" h="3064" extrusionOk="0">
                  <a:moveTo>
                    <a:pt x="1336" y="1"/>
                  </a:moveTo>
                  <a:lnTo>
                    <a:pt x="33" y="2321"/>
                  </a:lnTo>
                  <a:cubicBezTo>
                    <a:pt x="1" y="2402"/>
                    <a:pt x="57" y="2483"/>
                    <a:pt x="135" y="2483"/>
                  </a:cubicBezTo>
                  <a:cubicBezTo>
                    <a:pt x="143" y="2483"/>
                    <a:pt x="151" y="2483"/>
                    <a:pt x="158" y="2481"/>
                  </a:cubicBezTo>
                  <a:lnTo>
                    <a:pt x="783" y="2374"/>
                  </a:lnTo>
                  <a:cubicBezTo>
                    <a:pt x="792" y="2371"/>
                    <a:pt x="802" y="2369"/>
                    <a:pt x="813" y="2369"/>
                  </a:cubicBezTo>
                  <a:cubicBezTo>
                    <a:pt x="860" y="2369"/>
                    <a:pt x="911" y="2401"/>
                    <a:pt x="926" y="2445"/>
                  </a:cubicBezTo>
                  <a:lnTo>
                    <a:pt x="1086" y="2981"/>
                  </a:lnTo>
                  <a:cubicBezTo>
                    <a:pt x="1105" y="3037"/>
                    <a:pt x="1148" y="3063"/>
                    <a:pt x="1192" y="3063"/>
                  </a:cubicBezTo>
                  <a:cubicBezTo>
                    <a:pt x="1233" y="3063"/>
                    <a:pt x="1275" y="3041"/>
                    <a:pt x="1300" y="2999"/>
                  </a:cubicBezTo>
                  <a:lnTo>
                    <a:pt x="2585" y="715"/>
                  </a:lnTo>
                  <a:lnTo>
                    <a:pt x="1336" y="1"/>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0"/>
            <p:cNvSpPr/>
            <p:nvPr/>
          </p:nvSpPr>
          <p:spPr>
            <a:xfrm>
              <a:off x="6143034" y="3503805"/>
              <a:ext cx="139173" cy="139173"/>
            </a:xfrm>
            <a:custGeom>
              <a:avLst/>
              <a:gdLst/>
              <a:ahLst/>
              <a:cxnLst/>
              <a:rect l="l" t="t" r="r" b="b"/>
              <a:pathLst>
                <a:path w="5104" h="5104" extrusionOk="0">
                  <a:moveTo>
                    <a:pt x="2552" y="1"/>
                  </a:moveTo>
                  <a:cubicBezTo>
                    <a:pt x="1143" y="1"/>
                    <a:pt x="1" y="1142"/>
                    <a:pt x="1" y="2552"/>
                  </a:cubicBezTo>
                  <a:cubicBezTo>
                    <a:pt x="1" y="3962"/>
                    <a:pt x="1143" y="5104"/>
                    <a:pt x="2552" y="5104"/>
                  </a:cubicBezTo>
                  <a:cubicBezTo>
                    <a:pt x="3962" y="5104"/>
                    <a:pt x="5104" y="3962"/>
                    <a:pt x="5104" y="2552"/>
                  </a:cubicBezTo>
                  <a:cubicBezTo>
                    <a:pt x="5104" y="1142"/>
                    <a:pt x="3962" y="1"/>
                    <a:pt x="2552" y="1"/>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0"/>
            <p:cNvSpPr/>
            <p:nvPr/>
          </p:nvSpPr>
          <p:spPr>
            <a:xfrm>
              <a:off x="6193642" y="3503805"/>
              <a:ext cx="88565" cy="139173"/>
            </a:xfrm>
            <a:custGeom>
              <a:avLst/>
              <a:gdLst/>
              <a:ahLst/>
              <a:cxnLst/>
              <a:rect l="l" t="t" r="r" b="b"/>
              <a:pathLst>
                <a:path w="3248" h="5104" extrusionOk="0">
                  <a:moveTo>
                    <a:pt x="696" y="1"/>
                  </a:moveTo>
                  <a:cubicBezTo>
                    <a:pt x="446" y="1"/>
                    <a:pt x="214" y="36"/>
                    <a:pt x="0" y="90"/>
                  </a:cubicBezTo>
                  <a:cubicBezTo>
                    <a:pt x="1071" y="393"/>
                    <a:pt x="1856" y="1374"/>
                    <a:pt x="1856" y="2552"/>
                  </a:cubicBezTo>
                  <a:cubicBezTo>
                    <a:pt x="1856" y="3712"/>
                    <a:pt x="1071" y="4693"/>
                    <a:pt x="0" y="4996"/>
                  </a:cubicBezTo>
                  <a:cubicBezTo>
                    <a:pt x="214" y="5068"/>
                    <a:pt x="446" y="5104"/>
                    <a:pt x="696" y="5104"/>
                  </a:cubicBezTo>
                  <a:cubicBezTo>
                    <a:pt x="2106" y="5104"/>
                    <a:pt x="3248" y="3962"/>
                    <a:pt x="3248" y="2552"/>
                  </a:cubicBezTo>
                  <a:cubicBezTo>
                    <a:pt x="3248" y="1142"/>
                    <a:pt x="2106" y="1"/>
                    <a:pt x="696" y="1"/>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0"/>
            <p:cNvSpPr/>
            <p:nvPr/>
          </p:nvSpPr>
          <p:spPr>
            <a:xfrm>
              <a:off x="6161521" y="3522292"/>
              <a:ext cx="101708" cy="101708"/>
            </a:xfrm>
            <a:custGeom>
              <a:avLst/>
              <a:gdLst/>
              <a:ahLst/>
              <a:cxnLst/>
              <a:rect l="l" t="t" r="r" b="b"/>
              <a:pathLst>
                <a:path w="3730" h="3730" extrusionOk="0">
                  <a:moveTo>
                    <a:pt x="1874" y="1"/>
                  </a:moveTo>
                  <a:cubicBezTo>
                    <a:pt x="839" y="1"/>
                    <a:pt x="1" y="839"/>
                    <a:pt x="1" y="1874"/>
                  </a:cubicBezTo>
                  <a:cubicBezTo>
                    <a:pt x="1" y="2891"/>
                    <a:pt x="839" y="3730"/>
                    <a:pt x="1874" y="3730"/>
                  </a:cubicBezTo>
                  <a:cubicBezTo>
                    <a:pt x="2891" y="3730"/>
                    <a:pt x="3730" y="2891"/>
                    <a:pt x="3730" y="1874"/>
                  </a:cubicBezTo>
                  <a:cubicBezTo>
                    <a:pt x="3730" y="839"/>
                    <a:pt x="2891" y="1"/>
                    <a:pt x="1874" y="1"/>
                  </a:cubicBezTo>
                  <a:close/>
                </a:path>
              </a:pathLst>
            </a:custGeom>
            <a:solidFill>
              <a:srgbClr val="FC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0"/>
            <p:cNvSpPr/>
            <p:nvPr/>
          </p:nvSpPr>
          <p:spPr>
            <a:xfrm>
              <a:off x="6223309" y="3523765"/>
              <a:ext cx="39920" cy="99254"/>
            </a:xfrm>
            <a:custGeom>
              <a:avLst/>
              <a:gdLst/>
              <a:ahLst/>
              <a:cxnLst/>
              <a:rect l="l" t="t" r="r" b="b"/>
              <a:pathLst>
                <a:path w="1464" h="3640" extrusionOk="0">
                  <a:moveTo>
                    <a:pt x="1" y="0"/>
                  </a:moveTo>
                  <a:lnTo>
                    <a:pt x="1" y="0"/>
                  </a:lnTo>
                  <a:cubicBezTo>
                    <a:pt x="482" y="464"/>
                    <a:pt x="768" y="1106"/>
                    <a:pt x="768" y="1820"/>
                  </a:cubicBezTo>
                  <a:cubicBezTo>
                    <a:pt x="768" y="2534"/>
                    <a:pt x="482" y="3176"/>
                    <a:pt x="1" y="3640"/>
                  </a:cubicBezTo>
                  <a:cubicBezTo>
                    <a:pt x="839" y="3462"/>
                    <a:pt x="1464" y="2712"/>
                    <a:pt x="1464" y="1820"/>
                  </a:cubicBezTo>
                  <a:cubicBezTo>
                    <a:pt x="1464" y="928"/>
                    <a:pt x="839" y="179"/>
                    <a:pt x="1"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0"/>
            <p:cNvSpPr/>
            <p:nvPr/>
          </p:nvSpPr>
          <p:spPr>
            <a:xfrm>
              <a:off x="6189743" y="3568511"/>
              <a:ext cx="45755" cy="25822"/>
            </a:xfrm>
            <a:custGeom>
              <a:avLst/>
              <a:gdLst/>
              <a:ahLst/>
              <a:cxnLst/>
              <a:rect l="l" t="t" r="r" b="b"/>
              <a:pathLst>
                <a:path w="1678" h="947" extrusionOk="0">
                  <a:moveTo>
                    <a:pt x="1" y="1"/>
                  </a:moveTo>
                  <a:lnTo>
                    <a:pt x="1" y="732"/>
                  </a:lnTo>
                  <a:cubicBezTo>
                    <a:pt x="1" y="857"/>
                    <a:pt x="108" y="946"/>
                    <a:pt x="232" y="946"/>
                  </a:cubicBezTo>
                  <a:lnTo>
                    <a:pt x="1446" y="946"/>
                  </a:lnTo>
                  <a:cubicBezTo>
                    <a:pt x="1571" y="946"/>
                    <a:pt x="1678" y="857"/>
                    <a:pt x="1678" y="732"/>
                  </a:cubicBezTo>
                  <a:lnTo>
                    <a:pt x="1678" y="1"/>
                  </a:lnTo>
                  <a:close/>
                </a:path>
              </a:pathLst>
            </a:custGeom>
            <a:solidFill>
              <a:srgbClr val="B2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0"/>
            <p:cNvSpPr/>
            <p:nvPr/>
          </p:nvSpPr>
          <p:spPr>
            <a:xfrm>
              <a:off x="6176109" y="3551741"/>
              <a:ext cx="72532" cy="25795"/>
            </a:xfrm>
            <a:custGeom>
              <a:avLst/>
              <a:gdLst/>
              <a:ahLst/>
              <a:cxnLst/>
              <a:rect l="l" t="t" r="r" b="b"/>
              <a:pathLst>
                <a:path w="2660" h="946" extrusionOk="0">
                  <a:moveTo>
                    <a:pt x="1337" y="0"/>
                  </a:moveTo>
                  <a:cubicBezTo>
                    <a:pt x="1286" y="0"/>
                    <a:pt x="1232" y="9"/>
                    <a:pt x="1179" y="27"/>
                  </a:cubicBezTo>
                  <a:lnTo>
                    <a:pt x="54" y="419"/>
                  </a:lnTo>
                  <a:cubicBezTo>
                    <a:pt x="1" y="437"/>
                    <a:pt x="1" y="509"/>
                    <a:pt x="54" y="526"/>
                  </a:cubicBezTo>
                  <a:lnTo>
                    <a:pt x="1179" y="919"/>
                  </a:lnTo>
                  <a:cubicBezTo>
                    <a:pt x="1232" y="937"/>
                    <a:pt x="1286" y="946"/>
                    <a:pt x="1337" y="946"/>
                  </a:cubicBezTo>
                  <a:cubicBezTo>
                    <a:pt x="1388" y="946"/>
                    <a:pt x="1437" y="937"/>
                    <a:pt x="1482" y="919"/>
                  </a:cubicBezTo>
                  <a:lnTo>
                    <a:pt x="2606" y="526"/>
                  </a:lnTo>
                  <a:cubicBezTo>
                    <a:pt x="2659" y="509"/>
                    <a:pt x="2659" y="437"/>
                    <a:pt x="2606" y="419"/>
                  </a:cubicBezTo>
                  <a:lnTo>
                    <a:pt x="1482" y="27"/>
                  </a:lnTo>
                  <a:cubicBezTo>
                    <a:pt x="1437" y="9"/>
                    <a:pt x="1388" y="0"/>
                    <a:pt x="1337"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0"/>
            <p:cNvSpPr/>
            <p:nvPr/>
          </p:nvSpPr>
          <p:spPr>
            <a:xfrm>
              <a:off x="6002442" y="3387536"/>
              <a:ext cx="301170" cy="295798"/>
            </a:xfrm>
            <a:custGeom>
              <a:avLst/>
              <a:gdLst/>
              <a:ahLst/>
              <a:cxnLst/>
              <a:rect l="l" t="t" r="r" b="b"/>
              <a:pathLst>
                <a:path w="11045" h="10848" extrusionOk="0">
                  <a:moveTo>
                    <a:pt x="9778" y="1981"/>
                  </a:moveTo>
                  <a:lnTo>
                    <a:pt x="9421" y="3319"/>
                  </a:lnTo>
                  <a:cubicBezTo>
                    <a:pt x="9314" y="3729"/>
                    <a:pt x="9046" y="4086"/>
                    <a:pt x="8689" y="4300"/>
                  </a:cubicBezTo>
                  <a:cubicBezTo>
                    <a:pt x="8511" y="4229"/>
                    <a:pt x="8350" y="4175"/>
                    <a:pt x="8172" y="4140"/>
                  </a:cubicBezTo>
                  <a:cubicBezTo>
                    <a:pt x="8386" y="3622"/>
                    <a:pt x="8493" y="3051"/>
                    <a:pt x="8493" y="2480"/>
                  </a:cubicBezTo>
                  <a:lnTo>
                    <a:pt x="8493" y="1981"/>
                  </a:lnTo>
                  <a:close/>
                  <a:moveTo>
                    <a:pt x="2534" y="1981"/>
                  </a:moveTo>
                  <a:lnTo>
                    <a:pt x="2534" y="2480"/>
                  </a:lnTo>
                  <a:cubicBezTo>
                    <a:pt x="2534" y="3212"/>
                    <a:pt x="2712" y="3908"/>
                    <a:pt x="3051" y="4532"/>
                  </a:cubicBezTo>
                  <a:lnTo>
                    <a:pt x="2766" y="4479"/>
                  </a:lnTo>
                  <a:cubicBezTo>
                    <a:pt x="2195" y="4318"/>
                    <a:pt x="1749" y="3872"/>
                    <a:pt x="1606" y="3319"/>
                  </a:cubicBezTo>
                  <a:lnTo>
                    <a:pt x="1267" y="1981"/>
                  </a:lnTo>
                  <a:close/>
                  <a:moveTo>
                    <a:pt x="10135" y="1213"/>
                  </a:moveTo>
                  <a:cubicBezTo>
                    <a:pt x="10492" y="1213"/>
                    <a:pt x="10706" y="1517"/>
                    <a:pt x="10616" y="1820"/>
                  </a:cubicBezTo>
                  <a:lnTo>
                    <a:pt x="10188" y="3533"/>
                  </a:lnTo>
                  <a:cubicBezTo>
                    <a:pt x="10063" y="4015"/>
                    <a:pt x="9778" y="4443"/>
                    <a:pt x="9421" y="4764"/>
                  </a:cubicBezTo>
                  <a:cubicBezTo>
                    <a:pt x="9296" y="4657"/>
                    <a:pt x="9171" y="4568"/>
                    <a:pt x="9028" y="4497"/>
                  </a:cubicBezTo>
                  <a:cubicBezTo>
                    <a:pt x="9385" y="4229"/>
                    <a:pt x="9635" y="3854"/>
                    <a:pt x="9742" y="3426"/>
                  </a:cubicBezTo>
                  <a:lnTo>
                    <a:pt x="10117" y="1999"/>
                  </a:lnTo>
                  <a:cubicBezTo>
                    <a:pt x="10170" y="1820"/>
                    <a:pt x="10028" y="1660"/>
                    <a:pt x="9849" y="1660"/>
                  </a:cubicBezTo>
                  <a:lnTo>
                    <a:pt x="8493" y="1660"/>
                  </a:lnTo>
                  <a:lnTo>
                    <a:pt x="8493" y="1213"/>
                  </a:lnTo>
                  <a:close/>
                  <a:moveTo>
                    <a:pt x="2534" y="1213"/>
                  </a:moveTo>
                  <a:lnTo>
                    <a:pt x="2534" y="1660"/>
                  </a:lnTo>
                  <a:lnTo>
                    <a:pt x="1178" y="1660"/>
                  </a:lnTo>
                  <a:cubicBezTo>
                    <a:pt x="999" y="1660"/>
                    <a:pt x="874" y="1820"/>
                    <a:pt x="928" y="1981"/>
                  </a:cubicBezTo>
                  <a:lnTo>
                    <a:pt x="1285" y="3390"/>
                  </a:lnTo>
                  <a:cubicBezTo>
                    <a:pt x="1463" y="4068"/>
                    <a:pt x="1998" y="4604"/>
                    <a:pt x="2676" y="4782"/>
                  </a:cubicBezTo>
                  <a:lnTo>
                    <a:pt x="3265" y="4889"/>
                  </a:lnTo>
                  <a:cubicBezTo>
                    <a:pt x="3390" y="5085"/>
                    <a:pt x="3533" y="5264"/>
                    <a:pt x="3676" y="5424"/>
                  </a:cubicBezTo>
                  <a:lnTo>
                    <a:pt x="2587" y="5210"/>
                  </a:lnTo>
                  <a:lnTo>
                    <a:pt x="2569" y="5210"/>
                  </a:lnTo>
                  <a:cubicBezTo>
                    <a:pt x="1731" y="4996"/>
                    <a:pt x="1088" y="4336"/>
                    <a:pt x="857" y="3497"/>
                  </a:cubicBezTo>
                  <a:lnTo>
                    <a:pt x="428" y="1820"/>
                  </a:lnTo>
                  <a:cubicBezTo>
                    <a:pt x="357" y="1517"/>
                    <a:pt x="571" y="1213"/>
                    <a:pt x="910" y="1213"/>
                  </a:cubicBezTo>
                  <a:close/>
                  <a:moveTo>
                    <a:pt x="8600" y="321"/>
                  </a:moveTo>
                  <a:cubicBezTo>
                    <a:pt x="8743" y="321"/>
                    <a:pt x="8868" y="428"/>
                    <a:pt x="8886" y="571"/>
                  </a:cubicBezTo>
                  <a:cubicBezTo>
                    <a:pt x="8904" y="750"/>
                    <a:pt x="8779" y="892"/>
                    <a:pt x="8600" y="892"/>
                  </a:cubicBezTo>
                  <a:lnTo>
                    <a:pt x="3890" y="892"/>
                  </a:lnTo>
                  <a:cubicBezTo>
                    <a:pt x="3801" y="892"/>
                    <a:pt x="3729" y="982"/>
                    <a:pt x="3747" y="1071"/>
                  </a:cubicBezTo>
                  <a:cubicBezTo>
                    <a:pt x="3747" y="1160"/>
                    <a:pt x="3818" y="1213"/>
                    <a:pt x="3908" y="1213"/>
                  </a:cubicBezTo>
                  <a:lnTo>
                    <a:pt x="8190" y="1213"/>
                  </a:lnTo>
                  <a:lnTo>
                    <a:pt x="8190" y="2462"/>
                  </a:lnTo>
                  <a:cubicBezTo>
                    <a:pt x="8190" y="3033"/>
                    <a:pt x="8065" y="3587"/>
                    <a:pt x="7833" y="4104"/>
                  </a:cubicBezTo>
                  <a:lnTo>
                    <a:pt x="7690" y="4104"/>
                  </a:lnTo>
                  <a:cubicBezTo>
                    <a:pt x="6459" y="4104"/>
                    <a:pt x="5406" y="4925"/>
                    <a:pt x="5085" y="6067"/>
                  </a:cubicBezTo>
                  <a:cubicBezTo>
                    <a:pt x="5014" y="6049"/>
                    <a:pt x="4943" y="6013"/>
                    <a:pt x="4889" y="5977"/>
                  </a:cubicBezTo>
                  <a:cubicBezTo>
                    <a:pt x="3622" y="5264"/>
                    <a:pt x="2819" y="3926"/>
                    <a:pt x="2819" y="2462"/>
                  </a:cubicBezTo>
                  <a:lnTo>
                    <a:pt x="2819" y="1213"/>
                  </a:lnTo>
                  <a:lnTo>
                    <a:pt x="3140" y="1213"/>
                  </a:lnTo>
                  <a:cubicBezTo>
                    <a:pt x="3230" y="1213"/>
                    <a:pt x="3301" y="1160"/>
                    <a:pt x="3319" y="1071"/>
                  </a:cubicBezTo>
                  <a:cubicBezTo>
                    <a:pt x="3319" y="982"/>
                    <a:pt x="3247" y="892"/>
                    <a:pt x="3158" y="892"/>
                  </a:cubicBezTo>
                  <a:lnTo>
                    <a:pt x="2427" y="892"/>
                  </a:lnTo>
                  <a:cubicBezTo>
                    <a:pt x="2248" y="892"/>
                    <a:pt x="2123" y="750"/>
                    <a:pt x="2141" y="571"/>
                  </a:cubicBezTo>
                  <a:cubicBezTo>
                    <a:pt x="2159" y="428"/>
                    <a:pt x="2284" y="321"/>
                    <a:pt x="2427" y="321"/>
                  </a:cubicBezTo>
                  <a:close/>
                  <a:moveTo>
                    <a:pt x="4835" y="6299"/>
                  </a:moveTo>
                  <a:cubicBezTo>
                    <a:pt x="4907" y="6334"/>
                    <a:pt x="4960" y="6352"/>
                    <a:pt x="5032" y="6388"/>
                  </a:cubicBezTo>
                  <a:cubicBezTo>
                    <a:pt x="4996" y="6513"/>
                    <a:pt x="4996" y="6655"/>
                    <a:pt x="4996" y="6798"/>
                  </a:cubicBezTo>
                  <a:cubicBezTo>
                    <a:pt x="4996" y="7119"/>
                    <a:pt x="5050" y="7441"/>
                    <a:pt x="5157" y="7708"/>
                  </a:cubicBezTo>
                  <a:lnTo>
                    <a:pt x="4318" y="7708"/>
                  </a:lnTo>
                  <a:cubicBezTo>
                    <a:pt x="4603" y="7298"/>
                    <a:pt x="4800" y="6816"/>
                    <a:pt x="4835" y="6299"/>
                  </a:cubicBezTo>
                  <a:close/>
                  <a:moveTo>
                    <a:pt x="5299" y="8029"/>
                  </a:moveTo>
                  <a:cubicBezTo>
                    <a:pt x="5406" y="8243"/>
                    <a:pt x="5549" y="8458"/>
                    <a:pt x="5710" y="8636"/>
                  </a:cubicBezTo>
                  <a:lnTo>
                    <a:pt x="3319" y="8636"/>
                  </a:lnTo>
                  <a:lnTo>
                    <a:pt x="3319" y="8458"/>
                  </a:lnTo>
                  <a:cubicBezTo>
                    <a:pt x="3319" y="8226"/>
                    <a:pt x="3497" y="8029"/>
                    <a:pt x="3729" y="8029"/>
                  </a:cubicBezTo>
                  <a:close/>
                  <a:moveTo>
                    <a:pt x="5799" y="8939"/>
                  </a:moveTo>
                  <a:lnTo>
                    <a:pt x="5282" y="9849"/>
                  </a:lnTo>
                  <a:lnTo>
                    <a:pt x="2659" y="9849"/>
                  </a:lnTo>
                  <a:cubicBezTo>
                    <a:pt x="2552" y="9849"/>
                    <a:pt x="2480" y="9778"/>
                    <a:pt x="2480" y="9689"/>
                  </a:cubicBezTo>
                  <a:lnTo>
                    <a:pt x="2480" y="9582"/>
                  </a:lnTo>
                  <a:cubicBezTo>
                    <a:pt x="2480" y="9225"/>
                    <a:pt x="2766" y="8939"/>
                    <a:pt x="3123" y="8939"/>
                  </a:cubicBezTo>
                  <a:close/>
                  <a:moveTo>
                    <a:pt x="7922" y="9510"/>
                  </a:moveTo>
                  <a:lnTo>
                    <a:pt x="8118" y="9849"/>
                  </a:lnTo>
                  <a:lnTo>
                    <a:pt x="7280" y="9849"/>
                  </a:lnTo>
                  <a:lnTo>
                    <a:pt x="7476" y="9510"/>
                  </a:lnTo>
                  <a:cubicBezTo>
                    <a:pt x="7556" y="9519"/>
                    <a:pt x="7632" y="9524"/>
                    <a:pt x="7706" y="9524"/>
                  </a:cubicBezTo>
                  <a:cubicBezTo>
                    <a:pt x="7779" y="9524"/>
                    <a:pt x="7851" y="9519"/>
                    <a:pt x="7922" y="9510"/>
                  </a:cubicBezTo>
                  <a:close/>
                  <a:moveTo>
                    <a:pt x="6120" y="9011"/>
                  </a:moveTo>
                  <a:cubicBezTo>
                    <a:pt x="6423" y="9225"/>
                    <a:pt x="6762" y="9385"/>
                    <a:pt x="7137" y="9457"/>
                  </a:cubicBezTo>
                  <a:cubicBezTo>
                    <a:pt x="6994" y="9724"/>
                    <a:pt x="6673" y="10295"/>
                    <a:pt x="6584" y="10456"/>
                  </a:cubicBezTo>
                  <a:lnTo>
                    <a:pt x="6441" y="10010"/>
                  </a:lnTo>
                  <a:cubicBezTo>
                    <a:pt x="6411" y="9904"/>
                    <a:pt x="6304" y="9824"/>
                    <a:pt x="6184" y="9824"/>
                  </a:cubicBezTo>
                  <a:cubicBezTo>
                    <a:pt x="6163" y="9824"/>
                    <a:pt x="6142" y="9826"/>
                    <a:pt x="6120" y="9831"/>
                  </a:cubicBezTo>
                  <a:lnTo>
                    <a:pt x="5603" y="9939"/>
                  </a:lnTo>
                  <a:lnTo>
                    <a:pt x="6120" y="9011"/>
                  </a:lnTo>
                  <a:close/>
                  <a:moveTo>
                    <a:pt x="9278" y="9011"/>
                  </a:moveTo>
                  <a:lnTo>
                    <a:pt x="9796" y="9939"/>
                  </a:lnTo>
                  <a:lnTo>
                    <a:pt x="9278" y="9831"/>
                  </a:lnTo>
                  <a:cubicBezTo>
                    <a:pt x="9257" y="9826"/>
                    <a:pt x="9235" y="9824"/>
                    <a:pt x="9214" y="9824"/>
                  </a:cubicBezTo>
                  <a:cubicBezTo>
                    <a:pt x="9095" y="9824"/>
                    <a:pt x="8987" y="9904"/>
                    <a:pt x="8957" y="10010"/>
                  </a:cubicBezTo>
                  <a:lnTo>
                    <a:pt x="8814" y="10456"/>
                  </a:lnTo>
                  <a:cubicBezTo>
                    <a:pt x="8707" y="10278"/>
                    <a:pt x="8386" y="9671"/>
                    <a:pt x="8261" y="9457"/>
                  </a:cubicBezTo>
                  <a:cubicBezTo>
                    <a:pt x="8636" y="9385"/>
                    <a:pt x="8975" y="9225"/>
                    <a:pt x="9278" y="9011"/>
                  </a:cubicBezTo>
                  <a:close/>
                  <a:moveTo>
                    <a:pt x="2427" y="0"/>
                  </a:moveTo>
                  <a:cubicBezTo>
                    <a:pt x="2123" y="0"/>
                    <a:pt x="1856" y="250"/>
                    <a:pt x="1820" y="553"/>
                  </a:cubicBezTo>
                  <a:cubicBezTo>
                    <a:pt x="1820" y="678"/>
                    <a:pt x="1838" y="803"/>
                    <a:pt x="1891" y="892"/>
                  </a:cubicBezTo>
                  <a:lnTo>
                    <a:pt x="910" y="892"/>
                  </a:lnTo>
                  <a:cubicBezTo>
                    <a:pt x="375" y="892"/>
                    <a:pt x="0" y="1392"/>
                    <a:pt x="125" y="1891"/>
                  </a:cubicBezTo>
                  <a:lnTo>
                    <a:pt x="571" y="3569"/>
                  </a:lnTo>
                  <a:cubicBezTo>
                    <a:pt x="803" y="4532"/>
                    <a:pt x="1552" y="5264"/>
                    <a:pt x="2498" y="5514"/>
                  </a:cubicBezTo>
                  <a:lnTo>
                    <a:pt x="2534" y="5514"/>
                  </a:lnTo>
                  <a:lnTo>
                    <a:pt x="4140" y="5835"/>
                  </a:lnTo>
                  <a:cubicBezTo>
                    <a:pt x="4264" y="5942"/>
                    <a:pt x="4407" y="6049"/>
                    <a:pt x="4532" y="6138"/>
                  </a:cubicBezTo>
                  <a:cubicBezTo>
                    <a:pt x="4514" y="6709"/>
                    <a:pt x="4300" y="7280"/>
                    <a:pt x="3925" y="7708"/>
                  </a:cubicBezTo>
                  <a:lnTo>
                    <a:pt x="3729" y="7708"/>
                  </a:lnTo>
                  <a:cubicBezTo>
                    <a:pt x="3319" y="7708"/>
                    <a:pt x="2998" y="8047"/>
                    <a:pt x="2998" y="8458"/>
                  </a:cubicBezTo>
                  <a:lnTo>
                    <a:pt x="2998" y="8636"/>
                  </a:lnTo>
                  <a:cubicBezTo>
                    <a:pt x="2998" y="8636"/>
                    <a:pt x="2159" y="9100"/>
                    <a:pt x="2159" y="9582"/>
                  </a:cubicBezTo>
                  <a:lnTo>
                    <a:pt x="2159" y="9689"/>
                  </a:lnTo>
                  <a:cubicBezTo>
                    <a:pt x="2159" y="9956"/>
                    <a:pt x="2391" y="10170"/>
                    <a:pt x="2659" y="10170"/>
                  </a:cubicBezTo>
                  <a:lnTo>
                    <a:pt x="5299" y="10170"/>
                  </a:lnTo>
                  <a:cubicBezTo>
                    <a:pt x="5358" y="10230"/>
                    <a:pt x="5430" y="10264"/>
                    <a:pt x="5513" y="10264"/>
                  </a:cubicBezTo>
                  <a:cubicBezTo>
                    <a:pt x="5531" y="10264"/>
                    <a:pt x="5549" y="10263"/>
                    <a:pt x="5567" y="10260"/>
                  </a:cubicBezTo>
                  <a:lnTo>
                    <a:pt x="6156" y="10153"/>
                  </a:lnTo>
                  <a:lnTo>
                    <a:pt x="6316" y="10652"/>
                  </a:lnTo>
                  <a:cubicBezTo>
                    <a:pt x="6356" y="10780"/>
                    <a:pt x="6465" y="10848"/>
                    <a:pt x="6576" y="10848"/>
                  </a:cubicBezTo>
                  <a:cubicBezTo>
                    <a:pt x="6667" y="10848"/>
                    <a:pt x="6760" y="10802"/>
                    <a:pt x="6816" y="10706"/>
                  </a:cubicBezTo>
                  <a:lnTo>
                    <a:pt x="7101" y="10170"/>
                  </a:lnTo>
                  <a:lnTo>
                    <a:pt x="8297" y="10170"/>
                  </a:lnTo>
                  <a:lnTo>
                    <a:pt x="8600" y="10706"/>
                  </a:lnTo>
                  <a:cubicBezTo>
                    <a:pt x="8648" y="10802"/>
                    <a:pt x="8740" y="10848"/>
                    <a:pt x="8833" y="10848"/>
                  </a:cubicBezTo>
                  <a:cubicBezTo>
                    <a:pt x="8946" y="10848"/>
                    <a:pt x="9061" y="10780"/>
                    <a:pt x="9100" y="10652"/>
                  </a:cubicBezTo>
                  <a:lnTo>
                    <a:pt x="9243" y="10153"/>
                  </a:lnTo>
                  <a:lnTo>
                    <a:pt x="9831" y="10260"/>
                  </a:lnTo>
                  <a:cubicBezTo>
                    <a:pt x="9849" y="10263"/>
                    <a:pt x="9867" y="10264"/>
                    <a:pt x="9885" y="10264"/>
                  </a:cubicBezTo>
                  <a:cubicBezTo>
                    <a:pt x="9973" y="10264"/>
                    <a:pt x="10057" y="10227"/>
                    <a:pt x="10117" y="10153"/>
                  </a:cubicBezTo>
                  <a:cubicBezTo>
                    <a:pt x="10170" y="10063"/>
                    <a:pt x="10188" y="9956"/>
                    <a:pt x="10135" y="9849"/>
                  </a:cubicBezTo>
                  <a:lnTo>
                    <a:pt x="9528" y="8797"/>
                  </a:lnTo>
                  <a:cubicBezTo>
                    <a:pt x="9992" y="8386"/>
                    <a:pt x="10295" y="7815"/>
                    <a:pt x="10385" y="7209"/>
                  </a:cubicBezTo>
                  <a:cubicBezTo>
                    <a:pt x="10402" y="7119"/>
                    <a:pt x="10331" y="7030"/>
                    <a:pt x="10242" y="7030"/>
                  </a:cubicBezTo>
                  <a:cubicBezTo>
                    <a:pt x="10230" y="7028"/>
                    <a:pt x="10219" y="7027"/>
                    <a:pt x="10208" y="7027"/>
                  </a:cubicBezTo>
                  <a:cubicBezTo>
                    <a:pt x="10135" y="7027"/>
                    <a:pt x="10079" y="7077"/>
                    <a:pt x="10063" y="7155"/>
                  </a:cubicBezTo>
                  <a:cubicBezTo>
                    <a:pt x="9974" y="7744"/>
                    <a:pt x="9689" y="8279"/>
                    <a:pt x="9225" y="8654"/>
                  </a:cubicBezTo>
                  <a:cubicBezTo>
                    <a:pt x="8769" y="9036"/>
                    <a:pt x="8238" y="9208"/>
                    <a:pt x="7718" y="9208"/>
                  </a:cubicBezTo>
                  <a:cubicBezTo>
                    <a:pt x="6489" y="9208"/>
                    <a:pt x="5317" y="8245"/>
                    <a:pt x="5317" y="6816"/>
                  </a:cubicBezTo>
                  <a:cubicBezTo>
                    <a:pt x="5317" y="5496"/>
                    <a:pt x="6388" y="4425"/>
                    <a:pt x="7708" y="4425"/>
                  </a:cubicBezTo>
                  <a:cubicBezTo>
                    <a:pt x="8279" y="4425"/>
                    <a:pt x="8832" y="4621"/>
                    <a:pt x="9278" y="5014"/>
                  </a:cubicBezTo>
                  <a:cubicBezTo>
                    <a:pt x="9706" y="5389"/>
                    <a:pt x="9992" y="5906"/>
                    <a:pt x="10063" y="6459"/>
                  </a:cubicBezTo>
                  <a:cubicBezTo>
                    <a:pt x="10081" y="6548"/>
                    <a:pt x="10153" y="6602"/>
                    <a:pt x="10242" y="6602"/>
                  </a:cubicBezTo>
                  <a:cubicBezTo>
                    <a:pt x="10331" y="6584"/>
                    <a:pt x="10402" y="6495"/>
                    <a:pt x="10385" y="6424"/>
                  </a:cubicBezTo>
                  <a:cubicBezTo>
                    <a:pt x="10295" y="5853"/>
                    <a:pt x="10045" y="5335"/>
                    <a:pt x="9653" y="4925"/>
                  </a:cubicBezTo>
                  <a:cubicBezTo>
                    <a:pt x="10045" y="4568"/>
                    <a:pt x="10331" y="4104"/>
                    <a:pt x="10474" y="3587"/>
                  </a:cubicBezTo>
                  <a:lnTo>
                    <a:pt x="10920" y="1891"/>
                  </a:lnTo>
                  <a:cubicBezTo>
                    <a:pt x="11045" y="1392"/>
                    <a:pt x="10670" y="892"/>
                    <a:pt x="10117" y="892"/>
                  </a:cubicBezTo>
                  <a:lnTo>
                    <a:pt x="9136" y="892"/>
                  </a:lnTo>
                  <a:cubicBezTo>
                    <a:pt x="9189" y="803"/>
                    <a:pt x="9225" y="678"/>
                    <a:pt x="9207" y="553"/>
                  </a:cubicBezTo>
                  <a:cubicBezTo>
                    <a:pt x="9189" y="250"/>
                    <a:pt x="8904" y="0"/>
                    <a:pt x="860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0"/>
            <p:cNvSpPr/>
            <p:nvPr/>
          </p:nvSpPr>
          <p:spPr>
            <a:xfrm>
              <a:off x="6157158" y="3517902"/>
              <a:ext cx="110461" cy="110488"/>
            </a:xfrm>
            <a:custGeom>
              <a:avLst/>
              <a:gdLst/>
              <a:ahLst/>
              <a:cxnLst/>
              <a:rect l="l" t="t" r="r" b="b"/>
              <a:pathLst>
                <a:path w="4051" h="4052" extrusionOk="0">
                  <a:moveTo>
                    <a:pt x="2034" y="322"/>
                  </a:moveTo>
                  <a:cubicBezTo>
                    <a:pt x="2962" y="322"/>
                    <a:pt x="3729" y="1089"/>
                    <a:pt x="3729" y="2035"/>
                  </a:cubicBezTo>
                  <a:cubicBezTo>
                    <a:pt x="3729" y="2963"/>
                    <a:pt x="2962" y="3730"/>
                    <a:pt x="2034" y="3730"/>
                  </a:cubicBezTo>
                  <a:cubicBezTo>
                    <a:pt x="1088" y="3730"/>
                    <a:pt x="321" y="2963"/>
                    <a:pt x="321" y="2035"/>
                  </a:cubicBezTo>
                  <a:cubicBezTo>
                    <a:pt x="321" y="1089"/>
                    <a:pt x="1088" y="322"/>
                    <a:pt x="2034" y="322"/>
                  </a:cubicBezTo>
                  <a:close/>
                  <a:moveTo>
                    <a:pt x="2034" y="1"/>
                  </a:moveTo>
                  <a:cubicBezTo>
                    <a:pt x="910" y="1"/>
                    <a:pt x="0" y="911"/>
                    <a:pt x="0" y="2035"/>
                  </a:cubicBezTo>
                  <a:cubicBezTo>
                    <a:pt x="0" y="3141"/>
                    <a:pt x="910" y="4051"/>
                    <a:pt x="2034" y="4051"/>
                  </a:cubicBezTo>
                  <a:cubicBezTo>
                    <a:pt x="3140" y="4051"/>
                    <a:pt x="4050" y="3141"/>
                    <a:pt x="4050" y="2035"/>
                  </a:cubicBezTo>
                  <a:cubicBezTo>
                    <a:pt x="4050" y="911"/>
                    <a:pt x="3140" y="1"/>
                    <a:pt x="203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0"/>
            <p:cNvSpPr/>
            <p:nvPr/>
          </p:nvSpPr>
          <p:spPr>
            <a:xfrm>
              <a:off x="6171255" y="3547842"/>
              <a:ext cx="81775" cy="51345"/>
            </a:xfrm>
            <a:custGeom>
              <a:avLst/>
              <a:gdLst/>
              <a:ahLst/>
              <a:cxnLst/>
              <a:rect l="l" t="t" r="r" b="b"/>
              <a:pathLst>
                <a:path w="2999" h="1883" extrusionOk="0">
                  <a:moveTo>
                    <a:pt x="1515" y="317"/>
                  </a:moveTo>
                  <a:cubicBezTo>
                    <a:pt x="1548" y="317"/>
                    <a:pt x="1580" y="321"/>
                    <a:pt x="1606" y="330"/>
                  </a:cubicBezTo>
                  <a:lnTo>
                    <a:pt x="2463" y="634"/>
                  </a:lnTo>
                  <a:lnTo>
                    <a:pt x="1606" y="919"/>
                  </a:lnTo>
                  <a:cubicBezTo>
                    <a:pt x="1580" y="928"/>
                    <a:pt x="1548" y="933"/>
                    <a:pt x="1515" y="933"/>
                  </a:cubicBezTo>
                  <a:cubicBezTo>
                    <a:pt x="1481" y="933"/>
                    <a:pt x="1446" y="928"/>
                    <a:pt x="1410" y="919"/>
                  </a:cubicBezTo>
                  <a:lnTo>
                    <a:pt x="554" y="634"/>
                  </a:lnTo>
                  <a:lnTo>
                    <a:pt x="1410" y="330"/>
                  </a:lnTo>
                  <a:cubicBezTo>
                    <a:pt x="1446" y="321"/>
                    <a:pt x="1481" y="317"/>
                    <a:pt x="1515" y="317"/>
                  </a:cubicBezTo>
                  <a:close/>
                  <a:moveTo>
                    <a:pt x="2177" y="1062"/>
                  </a:moveTo>
                  <a:lnTo>
                    <a:pt x="2177" y="1508"/>
                  </a:lnTo>
                  <a:cubicBezTo>
                    <a:pt x="2177" y="1526"/>
                    <a:pt x="2159" y="1562"/>
                    <a:pt x="2124" y="1562"/>
                  </a:cubicBezTo>
                  <a:lnTo>
                    <a:pt x="893" y="1562"/>
                  </a:lnTo>
                  <a:cubicBezTo>
                    <a:pt x="857" y="1562"/>
                    <a:pt x="821" y="1526"/>
                    <a:pt x="821" y="1490"/>
                  </a:cubicBezTo>
                  <a:lnTo>
                    <a:pt x="821" y="1062"/>
                  </a:lnTo>
                  <a:lnTo>
                    <a:pt x="1303" y="1223"/>
                  </a:lnTo>
                  <a:cubicBezTo>
                    <a:pt x="1365" y="1240"/>
                    <a:pt x="1432" y="1249"/>
                    <a:pt x="1499" y="1249"/>
                  </a:cubicBezTo>
                  <a:cubicBezTo>
                    <a:pt x="1566" y="1249"/>
                    <a:pt x="1633" y="1240"/>
                    <a:pt x="1696" y="1223"/>
                  </a:cubicBezTo>
                  <a:lnTo>
                    <a:pt x="2177" y="1062"/>
                  </a:lnTo>
                  <a:close/>
                  <a:moveTo>
                    <a:pt x="1502" y="0"/>
                  </a:moveTo>
                  <a:cubicBezTo>
                    <a:pt x="1432" y="0"/>
                    <a:pt x="1365" y="9"/>
                    <a:pt x="1303" y="27"/>
                  </a:cubicBezTo>
                  <a:lnTo>
                    <a:pt x="179" y="420"/>
                  </a:lnTo>
                  <a:cubicBezTo>
                    <a:pt x="72" y="455"/>
                    <a:pt x="0" y="562"/>
                    <a:pt x="36" y="669"/>
                  </a:cubicBezTo>
                  <a:cubicBezTo>
                    <a:pt x="54" y="759"/>
                    <a:pt x="108" y="812"/>
                    <a:pt x="179" y="830"/>
                  </a:cubicBezTo>
                  <a:lnTo>
                    <a:pt x="518" y="937"/>
                  </a:lnTo>
                  <a:lnTo>
                    <a:pt x="518" y="1490"/>
                  </a:lnTo>
                  <a:cubicBezTo>
                    <a:pt x="518" y="1704"/>
                    <a:pt x="679" y="1883"/>
                    <a:pt x="893" y="1883"/>
                  </a:cubicBezTo>
                  <a:lnTo>
                    <a:pt x="2124" y="1883"/>
                  </a:lnTo>
                  <a:cubicBezTo>
                    <a:pt x="2338" y="1883"/>
                    <a:pt x="2498" y="1704"/>
                    <a:pt x="2498" y="1490"/>
                  </a:cubicBezTo>
                  <a:lnTo>
                    <a:pt x="2498" y="937"/>
                  </a:lnTo>
                  <a:lnTo>
                    <a:pt x="2837" y="830"/>
                  </a:lnTo>
                  <a:cubicBezTo>
                    <a:pt x="2909" y="812"/>
                    <a:pt x="2962" y="759"/>
                    <a:pt x="2980" y="669"/>
                  </a:cubicBezTo>
                  <a:cubicBezTo>
                    <a:pt x="2998" y="562"/>
                    <a:pt x="2945" y="455"/>
                    <a:pt x="2837" y="420"/>
                  </a:cubicBezTo>
                  <a:lnTo>
                    <a:pt x="1713" y="27"/>
                  </a:lnTo>
                  <a:cubicBezTo>
                    <a:pt x="1642" y="9"/>
                    <a:pt x="1571" y="0"/>
                    <a:pt x="150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 name="Google Shape;2496;p50"/>
          <p:cNvGrpSpPr/>
          <p:nvPr/>
        </p:nvGrpSpPr>
        <p:grpSpPr>
          <a:xfrm rot="733921">
            <a:off x="6771146" y="3805066"/>
            <a:ext cx="552762" cy="580422"/>
            <a:chOff x="7278589" y="1976607"/>
            <a:chExt cx="281728" cy="295825"/>
          </a:xfrm>
        </p:grpSpPr>
        <p:sp>
          <p:nvSpPr>
            <p:cNvPr id="2497" name="Google Shape;2497;p50"/>
            <p:cNvSpPr/>
            <p:nvPr/>
          </p:nvSpPr>
          <p:spPr>
            <a:xfrm>
              <a:off x="7282951" y="1980506"/>
              <a:ext cx="226266" cy="287072"/>
            </a:xfrm>
            <a:custGeom>
              <a:avLst/>
              <a:gdLst/>
              <a:ahLst/>
              <a:cxnLst/>
              <a:rect l="l" t="t" r="r" b="b"/>
              <a:pathLst>
                <a:path w="8298" h="10528" extrusionOk="0">
                  <a:moveTo>
                    <a:pt x="964" y="0"/>
                  </a:moveTo>
                  <a:cubicBezTo>
                    <a:pt x="447" y="0"/>
                    <a:pt x="1" y="446"/>
                    <a:pt x="1" y="964"/>
                  </a:cubicBezTo>
                  <a:lnTo>
                    <a:pt x="1" y="9564"/>
                  </a:lnTo>
                  <a:cubicBezTo>
                    <a:pt x="1" y="10099"/>
                    <a:pt x="447" y="10527"/>
                    <a:pt x="964" y="10527"/>
                  </a:cubicBezTo>
                  <a:lnTo>
                    <a:pt x="7334" y="10527"/>
                  </a:lnTo>
                  <a:cubicBezTo>
                    <a:pt x="7852" y="10527"/>
                    <a:pt x="8298" y="10099"/>
                    <a:pt x="8298" y="9564"/>
                  </a:cubicBezTo>
                  <a:lnTo>
                    <a:pt x="8298" y="964"/>
                  </a:lnTo>
                  <a:cubicBezTo>
                    <a:pt x="8298" y="446"/>
                    <a:pt x="7852" y="0"/>
                    <a:pt x="7334"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0"/>
            <p:cNvSpPr/>
            <p:nvPr/>
          </p:nvSpPr>
          <p:spPr>
            <a:xfrm>
              <a:off x="7445466" y="1980506"/>
              <a:ext cx="63751" cy="287072"/>
            </a:xfrm>
            <a:custGeom>
              <a:avLst/>
              <a:gdLst/>
              <a:ahLst/>
              <a:cxnLst/>
              <a:rect l="l" t="t" r="r" b="b"/>
              <a:pathLst>
                <a:path w="2338" h="10528" extrusionOk="0">
                  <a:moveTo>
                    <a:pt x="0" y="0"/>
                  </a:moveTo>
                  <a:cubicBezTo>
                    <a:pt x="518" y="0"/>
                    <a:pt x="946" y="446"/>
                    <a:pt x="946" y="964"/>
                  </a:cubicBezTo>
                  <a:lnTo>
                    <a:pt x="946" y="9564"/>
                  </a:lnTo>
                  <a:cubicBezTo>
                    <a:pt x="946" y="10099"/>
                    <a:pt x="518" y="10527"/>
                    <a:pt x="0" y="10527"/>
                  </a:cubicBezTo>
                  <a:lnTo>
                    <a:pt x="1374" y="10527"/>
                  </a:lnTo>
                  <a:cubicBezTo>
                    <a:pt x="1892" y="10527"/>
                    <a:pt x="2338" y="10099"/>
                    <a:pt x="2338" y="9564"/>
                  </a:cubicBezTo>
                  <a:lnTo>
                    <a:pt x="2338" y="964"/>
                  </a:lnTo>
                  <a:cubicBezTo>
                    <a:pt x="2338" y="446"/>
                    <a:pt x="1892" y="0"/>
                    <a:pt x="1374"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0"/>
            <p:cNvSpPr/>
            <p:nvPr/>
          </p:nvSpPr>
          <p:spPr>
            <a:xfrm>
              <a:off x="7310219" y="2016499"/>
              <a:ext cx="54999" cy="54999"/>
            </a:xfrm>
            <a:custGeom>
              <a:avLst/>
              <a:gdLst/>
              <a:ahLst/>
              <a:cxnLst/>
              <a:rect l="l" t="t" r="r" b="b"/>
              <a:pathLst>
                <a:path w="2017" h="2017" extrusionOk="0">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0"/>
            <p:cNvSpPr/>
            <p:nvPr/>
          </p:nvSpPr>
          <p:spPr>
            <a:xfrm>
              <a:off x="7310219" y="2096775"/>
              <a:ext cx="54999" cy="54999"/>
            </a:xfrm>
            <a:custGeom>
              <a:avLst/>
              <a:gdLst/>
              <a:ahLst/>
              <a:cxnLst/>
              <a:rect l="l" t="t" r="r" b="b"/>
              <a:pathLst>
                <a:path w="2017" h="2017" extrusionOk="0">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0"/>
            <p:cNvSpPr/>
            <p:nvPr/>
          </p:nvSpPr>
          <p:spPr>
            <a:xfrm>
              <a:off x="7310219" y="2177050"/>
              <a:ext cx="54999" cy="54999"/>
            </a:xfrm>
            <a:custGeom>
              <a:avLst/>
              <a:gdLst/>
              <a:ahLst/>
              <a:cxnLst/>
              <a:rect l="l" t="t" r="r" b="b"/>
              <a:pathLst>
                <a:path w="2017" h="2017" extrusionOk="0">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0"/>
            <p:cNvSpPr/>
            <p:nvPr/>
          </p:nvSpPr>
          <p:spPr>
            <a:xfrm>
              <a:off x="7431341" y="2017235"/>
              <a:ext cx="124094" cy="250752"/>
            </a:xfrm>
            <a:custGeom>
              <a:avLst/>
              <a:gdLst/>
              <a:ahLst/>
              <a:cxnLst/>
              <a:rect l="l" t="t" r="r" b="b"/>
              <a:pathLst>
                <a:path w="4551" h="9196" extrusionOk="0">
                  <a:moveTo>
                    <a:pt x="3793" y="0"/>
                  </a:moveTo>
                  <a:cubicBezTo>
                    <a:pt x="3539" y="0"/>
                    <a:pt x="3300" y="153"/>
                    <a:pt x="3195" y="402"/>
                  </a:cubicBezTo>
                  <a:lnTo>
                    <a:pt x="126" y="7450"/>
                  </a:lnTo>
                  <a:cubicBezTo>
                    <a:pt x="37" y="7610"/>
                    <a:pt x="1" y="7789"/>
                    <a:pt x="19" y="7985"/>
                  </a:cubicBezTo>
                  <a:lnTo>
                    <a:pt x="19" y="9073"/>
                  </a:lnTo>
                  <a:cubicBezTo>
                    <a:pt x="19" y="9147"/>
                    <a:pt x="78" y="9195"/>
                    <a:pt x="138" y="9195"/>
                  </a:cubicBezTo>
                  <a:cubicBezTo>
                    <a:pt x="165" y="9195"/>
                    <a:pt x="193" y="9185"/>
                    <a:pt x="215" y="9163"/>
                  </a:cubicBezTo>
                  <a:lnTo>
                    <a:pt x="1018" y="8413"/>
                  </a:lnTo>
                  <a:cubicBezTo>
                    <a:pt x="1161" y="8288"/>
                    <a:pt x="1268" y="8146"/>
                    <a:pt x="1339" y="7985"/>
                  </a:cubicBezTo>
                  <a:lnTo>
                    <a:pt x="4408" y="919"/>
                  </a:lnTo>
                  <a:cubicBezTo>
                    <a:pt x="4551" y="598"/>
                    <a:pt x="4390" y="206"/>
                    <a:pt x="4069" y="63"/>
                  </a:cubicBezTo>
                  <a:cubicBezTo>
                    <a:pt x="3979" y="20"/>
                    <a:pt x="3885" y="0"/>
                    <a:pt x="3793"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0"/>
            <p:cNvSpPr/>
            <p:nvPr/>
          </p:nvSpPr>
          <p:spPr>
            <a:xfrm>
              <a:off x="7431341" y="2224741"/>
              <a:ext cx="34575" cy="43246"/>
            </a:xfrm>
            <a:custGeom>
              <a:avLst/>
              <a:gdLst/>
              <a:ahLst/>
              <a:cxnLst/>
              <a:rect l="l" t="t" r="r" b="b"/>
              <a:pathLst>
                <a:path w="1268" h="1586" extrusionOk="0">
                  <a:moveTo>
                    <a:pt x="54" y="0"/>
                  </a:moveTo>
                  <a:cubicBezTo>
                    <a:pt x="19" y="107"/>
                    <a:pt x="1" y="232"/>
                    <a:pt x="19" y="375"/>
                  </a:cubicBezTo>
                  <a:lnTo>
                    <a:pt x="19" y="1463"/>
                  </a:lnTo>
                  <a:cubicBezTo>
                    <a:pt x="19" y="1537"/>
                    <a:pt x="78" y="1585"/>
                    <a:pt x="138" y="1585"/>
                  </a:cubicBezTo>
                  <a:cubicBezTo>
                    <a:pt x="165" y="1585"/>
                    <a:pt x="193" y="1575"/>
                    <a:pt x="215" y="1553"/>
                  </a:cubicBezTo>
                  <a:lnTo>
                    <a:pt x="1018" y="803"/>
                  </a:lnTo>
                  <a:cubicBezTo>
                    <a:pt x="1107" y="714"/>
                    <a:pt x="1196" y="625"/>
                    <a:pt x="1268" y="518"/>
                  </a:cubicBezTo>
                  <a:lnTo>
                    <a:pt x="54" y="0"/>
                  </a:ln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0"/>
            <p:cNvSpPr/>
            <p:nvPr/>
          </p:nvSpPr>
          <p:spPr>
            <a:xfrm>
              <a:off x="7502373" y="2046657"/>
              <a:ext cx="40901" cy="32148"/>
            </a:xfrm>
            <a:custGeom>
              <a:avLst/>
              <a:gdLst/>
              <a:ahLst/>
              <a:cxnLst/>
              <a:rect l="l" t="t" r="r" b="b"/>
              <a:pathLst>
                <a:path w="1500" h="1179" extrusionOk="0">
                  <a:moveTo>
                    <a:pt x="286" y="1"/>
                  </a:moveTo>
                  <a:lnTo>
                    <a:pt x="1" y="643"/>
                  </a:lnTo>
                  <a:lnTo>
                    <a:pt x="1214" y="1179"/>
                  </a:lnTo>
                  <a:lnTo>
                    <a:pt x="1500" y="518"/>
                  </a:lnTo>
                  <a:lnTo>
                    <a:pt x="286"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0"/>
            <p:cNvSpPr/>
            <p:nvPr/>
          </p:nvSpPr>
          <p:spPr>
            <a:xfrm>
              <a:off x="7510171" y="2017235"/>
              <a:ext cx="45264" cy="44064"/>
            </a:xfrm>
            <a:custGeom>
              <a:avLst/>
              <a:gdLst/>
              <a:ahLst/>
              <a:cxnLst/>
              <a:rect l="l" t="t" r="r" b="b"/>
              <a:pathLst>
                <a:path w="1660" h="1616" extrusionOk="0">
                  <a:moveTo>
                    <a:pt x="902" y="0"/>
                  </a:moveTo>
                  <a:cubicBezTo>
                    <a:pt x="648" y="0"/>
                    <a:pt x="409" y="153"/>
                    <a:pt x="304" y="402"/>
                  </a:cubicBezTo>
                  <a:lnTo>
                    <a:pt x="0" y="1080"/>
                  </a:lnTo>
                  <a:lnTo>
                    <a:pt x="1214" y="1615"/>
                  </a:lnTo>
                  <a:lnTo>
                    <a:pt x="1517" y="919"/>
                  </a:lnTo>
                  <a:cubicBezTo>
                    <a:pt x="1660" y="598"/>
                    <a:pt x="1517" y="206"/>
                    <a:pt x="1178" y="63"/>
                  </a:cubicBezTo>
                  <a:cubicBezTo>
                    <a:pt x="1088" y="20"/>
                    <a:pt x="994" y="0"/>
                    <a:pt x="902"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0"/>
            <p:cNvSpPr/>
            <p:nvPr/>
          </p:nvSpPr>
          <p:spPr>
            <a:xfrm>
              <a:off x="7324807" y="2033460"/>
              <a:ext cx="25822" cy="21078"/>
            </a:xfrm>
            <a:custGeom>
              <a:avLst/>
              <a:gdLst/>
              <a:ahLst/>
              <a:cxnLst/>
              <a:rect l="l" t="t" r="r" b="b"/>
              <a:pathLst>
                <a:path w="947" h="773" extrusionOk="0">
                  <a:moveTo>
                    <a:pt x="776" y="1"/>
                  </a:moveTo>
                  <a:cubicBezTo>
                    <a:pt x="733" y="1"/>
                    <a:pt x="689" y="18"/>
                    <a:pt x="661" y="57"/>
                  </a:cubicBezTo>
                  <a:lnTo>
                    <a:pt x="375" y="396"/>
                  </a:lnTo>
                  <a:lnTo>
                    <a:pt x="268" y="306"/>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50" y="14"/>
                    <a:pt x="813" y="1"/>
                    <a:pt x="77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0"/>
            <p:cNvSpPr/>
            <p:nvPr/>
          </p:nvSpPr>
          <p:spPr>
            <a:xfrm>
              <a:off x="7324807" y="2113735"/>
              <a:ext cx="25822" cy="21078"/>
            </a:xfrm>
            <a:custGeom>
              <a:avLst/>
              <a:gdLst/>
              <a:ahLst/>
              <a:cxnLst/>
              <a:rect l="l" t="t" r="r" b="b"/>
              <a:pathLst>
                <a:path w="947" h="773" extrusionOk="0">
                  <a:moveTo>
                    <a:pt x="769" y="1"/>
                  </a:moveTo>
                  <a:cubicBezTo>
                    <a:pt x="728" y="1"/>
                    <a:pt x="689" y="18"/>
                    <a:pt x="661" y="57"/>
                  </a:cubicBezTo>
                  <a:lnTo>
                    <a:pt x="375" y="396"/>
                  </a:lnTo>
                  <a:lnTo>
                    <a:pt x="268" y="307"/>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42" y="14"/>
                    <a:pt x="805" y="1"/>
                    <a:pt x="76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0"/>
            <p:cNvSpPr/>
            <p:nvPr/>
          </p:nvSpPr>
          <p:spPr>
            <a:xfrm>
              <a:off x="7324807" y="2194011"/>
              <a:ext cx="25822" cy="21078"/>
            </a:xfrm>
            <a:custGeom>
              <a:avLst/>
              <a:gdLst/>
              <a:ahLst/>
              <a:cxnLst/>
              <a:rect l="l" t="t" r="r" b="b"/>
              <a:pathLst>
                <a:path w="947" h="773" extrusionOk="0">
                  <a:moveTo>
                    <a:pt x="769" y="1"/>
                  </a:moveTo>
                  <a:cubicBezTo>
                    <a:pt x="728" y="1"/>
                    <a:pt x="689" y="18"/>
                    <a:pt x="661" y="57"/>
                  </a:cubicBezTo>
                  <a:lnTo>
                    <a:pt x="375" y="396"/>
                  </a:lnTo>
                  <a:lnTo>
                    <a:pt x="268" y="307"/>
                  </a:lnTo>
                  <a:cubicBezTo>
                    <a:pt x="245" y="275"/>
                    <a:pt x="211" y="261"/>
                    <a:pt x="176" y="261"/>
                  </a:cubicBezTo>
                  <a:cubicBezTo>
                    <a:pt x="131" y="261"/>
                    <a:pt x="84" y="284"/>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82"/>
                    <a:pt x="946" y="92"/>
                    <a:pt x="875" y="39"/>
                  </a:cubicBezTo>
                  <a:cubicBezTo>
                    <a:pt x="842" y="14"/>
                    <a:pt x="805" y="1"/>
                    <a:pt x="76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0"/>
            <p:cNvSpPr/>
            <p:nvPr/>
          </p:nvSpPr>
          <p:spPr>
            <a:xfrm>
              <a:off x="7385614" y="2029151"/>
              <a:ext cx="100753" cy="8780"/>
            </a:xfrm>
            <a:custGeom>
              <a:avLst/>
              <a:gdLst/>
              <a:ahLst/>
              <a:cxnLst/>
              <a:rect l="l" t="t" r="r" b="b"/>
              <a:pathLst>
                <a:path w="3695" h="322" extrusionOk="0">
                  <a:moveTo>
                    <a:pt x="161" y="1"/>
                  </a:moveTo>
                  <a:cubicBezTo>
                    <a:pt x="90" y="1"/>
                    <a:pt x="19" y="54"/>
                    <a:pt x="1" y="143"/>
                  </a:cubicBezTo>
                  <a:cubicBezTo>
                    <a:pt x="1" y="233"/>
                    <a:pt x="72" y="322"/>
                    <a:pt x="161" y="322"/>
                  </a:cubicBezTo>
                  <a:lnTo>
                    <a:pt x="3516" y="322"/>
                  </a:lnTo>
                  <a:cubicBezTo>
                    <a:pt x="3587" y="322"/>
                    <a:pt x="3658" y="268"/>
                    <a:pt x="3676" y="179"/>
                  </a:cubicBezTo>
                  <a:cubicBezTo>
                    <a:pt x="3694" y="90"/>
                    <a:pt x="3605" y="1"/>
                    <a:pt x="351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0"/>
            <p:cNvSpPr/>
            <p:nvPr/>
          </p:nvSpPr>
          <p:spPr>
            <a:xfrm>
              <a:off x="7385614" y="2050065"/>
              <a:ext cx="100753" cy="8780"/>
            </a:xfrm>
            <a:custGeom>
              <a:avLst/>
              <a:gdLst/>
              <a:ahLst/>
              <a:cxnLst/>
              <a:rect l="l" t="t" r="r" b="b"/>
              <a:pathLst>
                <a:path w="3695" h="322" extrusionOk="0">
                  <a:moveTo>
                    <a:pt x="161" y="1"/>
                  </a:moveTo>
                  <a:cubicBezTo>
                    <a:pt x="90" y="1"/>
                    <a:pt x="19" y="54"/>
                    <a:pt x="1" y="144"/>
                  </a:cubicBezTo>
                  <a:cubicBezTo>
                    <a:pt x="1" y="233"/>
                    <a:pt x="72" y="322"/>
                    <a:pt x="161" y="322"/>
                  </a:cubicBezTo>
                  <a:lnTo>
                    <a:pt x="3516" y="322"/>
                  </a:lnTo>
                  <a:cubicBezTo>
                    <a:pt x="3587" y="322"/>
                    <a:pt x="3658" y="251"/>
                    <a:pt x="3676" y="179"/>
                  </a:cubicBezTo>
                  <a:cubicBezTo>
                    <a:pt x="3694" y="72"/>
                    <a:pt x="3605" y="1"/>
                    <a:pt x="351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0"/>
            <p:cNvSpPr/>
            <p:nvPr/>
          </p:nvSpPr>
          <p:spPr>
            <a:xfrm>
              <a:off x="7305829" y="2012600"/>
              <a:ext cx="63288" cy="63288"/>
            </a:xfrm>
            <a:custGeom>
              <a:avLst/>
              <a:gdLst/>
              <a:ahLst/>
              <a:cxnLst/>
              <a:rect l="l" t="t" r="r" b="b"/>
              <a:pathLst>
                <a:path w="2321" h="2321" extrusionOk="0">
                  <a:moveTo>
                    <a:pt x="161" y="1"/>
                  </a:moveTo>
                  <a:cubicBezTo>
                    <a:pt x="72" y="1"/>
                    <a:pt x="1" y="72"/>
                    <a:pt x="1" y="161"/>
                  </a:cubicBezTo>
                  <a:lnTo>
                    <a:pt x="1" y="822"/>
                  </a:lnTo>
                  <a:cubicBezTo>
                    <a:pt x="1" y="840"/>
                    <a:pt x="1" y="857"/>
                    <a:pt x="18" y="875"/>
                  </a:cubicBezTo>
                  <a:cubicBezTo>
                    <a:pt x="60" y="917"/>
                    <a:pt x="108" y="935"/>
                    <a:pt x="153" y="935"/>
                  </a:cubicBezTo>
                  <a:cubicBezTo>
                    <a:pt x="242" y="935"/>
                    <a:pt x="322" y="863"/>
                    <a:pt x="322" y="768"/>
                  </a:cubicBezTo>
                  <a:lnTo>
                    <a:pt x="322" y="465"/>
                  </a:lnTo>
                  <a:cubicBezTo>
                    <a:pt x="322" y="376"/>
                    <a:pt x="375" y="322"/>
                    <a:pt x="464" y="322"/>
                  </a:cubicBezTo>
                  <a:lnTo>
                    <a:pt x="1856" y="322"/>
                  </a:ln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1535"/>
                  </a:lnTo>
                  <a:cubicBezTo>
                    <a:pt x="322" y="1446"/>
                    <a:pt x="250" y="1375"/>
                    <a:pt x="179" y="1375"/>
                  </a:cubicBezTo>
                  <a:cubicBezTo>
                    <a:pt x="168" y="1373"/>
                    <a:pt x="157" y="1372"/>
                    <a:pt x="147" y="1372"/>
                  </a:cubicBezTo>
                  <a:cubicBezTo>
                    <a:pt x="58" y="1372"/>
                    <a:pt x="1" y="1439"/>
                    <a:pt x="1" y="153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0"/>
            <p:cNvSpPr/>
            <p:nvPr/>
          </p:nvSpPr>
          <p:spPr>
            <a:xfrm>
              <a:off x="7305829" y="2092875"/>
              <a:ext cx="63288" cy="63288"/>
            </a:xfrm>
            <a:custGeom>
              <a:avLst/>
              <a:gdLst/>
              <a:ahLst/>
              <a:cxnLst/>
              <a:rect l="l" t="t" r="r" b="b"/>
              <a:pathLst>
                <a:path w="2321" h="2321" extrusionOk="0">
                  <a:moveTo>
                    <a:pt x="1856" y="322"/>
                  </a:move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465"/>
                  </a:lnTo>
                  <a:cubicBezTo>
                    <a:pt x="322" y="376"/>
                    <a:pt x="375" y="322"/>
                    <a:pt x="464" y="322"/>
                  </a:cubicBezTo>
                  <a:close/>
                  <a:moveTo>
                    <a:pt x="464" y="1"/>
                  </a:moveTo>
                  <a:cubicBezTo>
                    <a:pt x="197" y="1"/>
                    <a:pt x="1" y="197"/>
                    <a:pt x="1" y="46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0"/>
            <p:cNvSpPr/>
            <p:nvPr/>
          </p:nvSpPr>
          <p:spPr>
            <a:xfrm>
              <a:off x="7305829" y="2172687"/>
              <a:ext cx="63288" cy="63261"/>
            </a:xfrm>
            <a:custGeom>
              <a:avLst/>
              <a:gdLst/>
              <a:ahLst/>
              <a:cxnLst/>
              <a:rect l="l" t="t" r="r" b="b"/>
              <a:pathLst>
                <a:path w="2321" h="2320" extrusionOk="0">
                  <a:moveTo>
                    <a:pt x="1856" y="303"/>
                  </a:moveTo>
                  <a:cubicBezTo>
                    <a:pt x="1945" y="303"/>
                    <a:pt x="1999" y="375"/>
                    <a:pt x="1999" y="464"/>
                  </a:cubicBezTo>
                  <a:lnTo>
                    <a:pt x="1999" y="1856"/>
                  </a:lnTo>
                  <a:cubicBezTo>
                    <a:pt x="1999" y="1945"/>
                    <a:pt x="1945" y="1999"/>
                    <a:pt x="1856" y="1999"/>
                  </a:cubicBezTo>
                  <a:lnTo>
                    <a:pt x="464" y="1999"/>
                  </a:lnTo>
                  <a:cubicBezTo>
                    <a:pt x="375" y="1999"/>
                    <a:pt x="322" y="1945"/>
                    <a:pt x="322" y="1856"/>
                  </a:cubicBezTo>
                  <a:lnTo>
                    <a:pt x="322" y="464"/>
                  </a:lnTo>
                  <a:cubicBezTo>
                    <a:pt x="322" y="375"/>
                    <a:pt x="375" y="303"/>
                    <a:pt x="464" y="303"/>
                  </a:cubicBezTo>
                  <a:close/>
                  <a:moveTo>
                    <a:pt x="464" y="0"/>
                  </a:moveTo>
                  <a:cubicBezTo>
                    <a:pt x="197" y="0"/>
                    <a:pt x="1" y="196"/>
                    <a:pt x="1" y="464"/>
                  </a:cubicBezTo>
                  <a:lnTo>
                    <a:pt x="1" y="1856"/>
                  </a:lnTo>
                  <a:cubicBezTo>
                    <a:pt x="1" y="2106"/>
                    <a:pt x="197" y="2320"/>
                    <a:pt x="464" y="2320"/>
                  </a:cubicBezTo>
                  <a:lnTo>
                    <a:pt x="1856" y="2320"/>
                  </a:lnTo>
                  <a:cubicBezTo>
                    <a:pt x="2124" y="2320"/>
                    <a:pt x="2320" y="2106"/>
                    <a:pt x="2320" y="1856"/>
                  </a:cubicBezTo>
                  <a:lnTo>
                    <a:pt x="2320" y="464"/>
                  </a:lnTo>
                  <a:cubicBezTo>
                    <a:pt x="2320" y="196"/>
                    <a:pt x="2124" y="0"/>
                    <a:pt x="1856"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0"/>
            <p:cNvSpPr/>
            <p:nvPr/>
          </p:nvSpPr>
          <p:spPr>
            <a:xfrm>
              <a:off x="7278589" y="1976607"/>
              <a:ext cx="281728" cy="295825"/>
            </a:xfrm>
            <a:custGeom>
              <a:avLst/>
              <a:gdLst/>
              <a:ahLst/>
              <a:cxnLst/>
              <a:rect l="l" t="t" r="r" b="b"/>
              <a:pathLst>
                <a:path w="10332" h="10849" extrusionOk="0">
                  <a:moveTo>
                    <a:pt x="9397" y="1654"/>
                  </a:moveTo>
                  <a:cubicBezTo>
                    <a:pt x="9465" y="1654"/>
                    <a:pt x="9534" y="1668"/>
                    <a:pt x="9600" y="1696"/>
                  </a:cubicBezTo>
                  <a:cubicBezTo>
                    <a:pt x="9867" y="1803"/>
                    <a:pt x="9974" y="2106"/>
                    <a:pt x="9867" y="2356"/>
                  </a:cubicBezTo>
                  <a:lnTo>
                    <a:pt x="9635" y="2891"/>
                  </a:lnTo>
                  <a:lnTo>
                    <a:pt x="8708" y="2481"/>
                  </a:lnTo>
                  <a:lnTo>
                    <a:pt x="8940" y="1945"/>
                  </a:lnTo>
                  <a:cubicBezTo>
                    <a:pt x="9019" y="1761"/>
                    <a:pt x="9205" y="1654"/>
                    <a:pt x="9397" y="1654"/>
                  </a:cubicBezTo>
                  <a:close/>
                  <a:moveTo>
                    <a:pt x="8583" y="2784"/>
                  </a:moveTo>
                  <a:lnTo>
                    <a:pt x="9510" y="3177"/>
                  </a:lnTo>
                  <a:lnTo>
                    <a:pt x="9350" y="3551"/>
                  </a:lnTo>
                  <a:lnTo>
                    <a:pt x="8422" y="3141"/>
                  </a:lnTo>
                  <a:lnTo>
                    <a:pt x="8583" y="2784"/>
                  </a:lnTo>
                  <a:close/>
                  <a:moveTo>
                    <a:pt x="8297" y="3426"/>
                  </a:moveTo>
                  <a:lnTo>
                    <a:pt x="8618" y="3569"/>
                  </a:lnTo>
                  <a:lnTo>
                    <a:pt x="7227" y="6745"/>
                  </a:lnTo>
                  <a:cubicBezTo>
                    <a:pt x="7191" y="6834"/>
                    <a:pt x="7227" y="6923"/>
                    <a:pt x="7316" y="6959"/>
                  </a:cubicBezTo>
                  <a:cubicBezTo>
                    <a:pt x="7334" y="6968"/>
                    <a:pt x="7355" y="6973"/>
                    <a:pt x="7376" y="6973"/>
                  </a:cubicBezTo>
                  <a:cubicBezTo>
                    <a:pt x="7437" y="6973"/>
                    <a:pt x="7499" y="6936"/>
                    <a:pt x="7512" y="6870"/>
                  </a:cubicBezTo>
                  <a:lnTo>
                    <a:pt x="8904" y="3694"/>
                  </a:lnTo>
                  <a:lnTo>
                    <a:pt x="9225" y="3837"/>
                  </a:lnTo>
                  <a:cubicBezTo>
                    <a:pt x="9189" y="3926"/>
                    <a:pt x="6834" y="9332"/>
                    <a:pt x="6798" y="9404"/>
                  </a:cubicBezTo>
                  <a:lnTo>
                    <a:pt x="6477" y="9279"/>
                  </a:lnTo>
                  <a:lnTo>
                    <a:pt x="7227" y="7548"/>
                  </a:lnTo>
                  <a:cubicBezTo>
                    <a:pt x="7262" y="7477"/>
                    <a:pt x="7227" y="7387"/>
                    <a:pt x="7137" y="7352"/>
                  </a:cubicBezTo>
                  <a:cubicBezTo>
                    <a:pt x="7118" y="7342"/>
                    <a:pt x="7098" y="7338"/>
                    <a:pt x="7078" y="7338"/>
                  </a:cubicBezTo>
                  <a:cubicBezTo>
                    <a:pt x="7022" y="7338"/>
                    <a:pt x="6967" y="7371"/>
                    <a:pt x="6941" y="7423"/>
                  </a:cubicBezTo>
                  <a:lnTo>
                    <a:pt x="6192" y="9136"/>
                  </a:lnTo>
                  <a:lnTo>
                    <a:pt x="5871" y="9011"/>
                  </a:lnTo>
                  <a:lnTo>
                    <a:pt x="8297" y="3426"/>
                  </a:lnTo>
                  <a:close/>
                  <a:moveTo>
                    <a:pt x="5781" y="9314"/>
                  </a:moveTo>
                  <a:lnTo>
                    <a:pt x="5781" y="9314"/>
                  </a:lnTo>
                  <a:cubicBezTo>
                    <a:pt x="5924" y="9386"/>
                    <a:pt x="5728" y="9297"/>
                    <a:pt x="6620" y="9689"/>
                  </a:cubicBezTo>
                  <a:cubicBezTo>
                    <a:pt x="6584" y="9725"/>
                    <a:pt x="6549" y="9760"/>
                    <a:pt x="6513" y="9796"/>
                  </a:cubicBezTo>
                  <a:lnTo>
                    <a:pt x="5781" y="10474"/>
                  </a:lnTo>
                  <a:lnTo>
                    <a:pt x="5781" y="9475"/>
                  </a:lnTo>
                  <a:cubicBezTo>
                    <a:pt x="5781" y="9421"/>
                    <a:pt x="5781" y="9368"/>
                    <a:pt x="5781" y="9314"/>
                  </a:cubicBezTo>
                  <a:close/>
                  <a:moveTo>
                    <a:pt x="7476" y="322"/>
                  </a:moveTo>
                  <a:cubicBezTo>
                    <a:pt x="7922" y="322"/>
                    <a:pt x="8279" y="679"/>
                    <a:pt x="8279" y="1125"/>
                  </a:cubicBezTo>
                  <a:lnTo>
                    <a:pt x="8279" y="2677"/>
                  </a:lnTo>
                  <a:cubicBezTo>
                    <a:pt x="8083" y="3123"/>
                    <a:pt x="7512" y="4426"/>
                    <a:pt x="7316" y="4872"/>
                  </a:cubicBezTo>
                  <a:lnTo>
                    <a:pt x="4086" y="4872"/>
                  </a:lnTo>
                  <a:cubicBezTo>
                    <a:pt x="3997" y="4872"/>
                    <a:pt x="3926" y="4925"/>
                    <a:pt x="3926" y="5014"/>
                  </a:cubicBezTo>
                  <a:cubicBezTo>
                    <a:pt x="3908" y="5104"/>
                    <a:pt x="3979" y="5193"/>
                    <a:pt x="4086" y="5193"/>
                  </a:cubicBezTo>
                  <a:lnTo>
                    <a:pt x="7191" y="5193"/>
                  </a:lnTo>
                  <a:lnTo>
                    <a:pt x="6995" y="5657"/>
                  </a:lnTo>
                  <a:lnTo>
                    <a:pt x="4086" y="5657"/>
                  </a:lnTo>
                  <a:cubicBezTo>
                    <a:pt x="4015" y="5657"/>
                    <a:pt x="3944" y="5728"/>
                    <a:pt x="3926" y="5799"/>
                  </a:cubicBezTo>
                  <a:cubicBezTo>
                    <a:pt x="3926" y="5889"/>
                    <a:pt x="3997" y="5960"/>
                    <a:pt x="4086" y="5960"/>
                  </a:cubicBezTo>
                  <a:lnTo>
                    <a:pt x="6852" y="5960"/>
                  </a:lnTo>
                  <a:lnTo>
                    <a:pt x="6049" y="7798"/>
                  </a:lnTo>
                  <a:lnTo>
                    <a:pt x="4086" y="7798"/>
                  </a:lnTo>
                  <a:cubicBezTo>
                    <a:pt x="4015" y="7798"/>
                    <a:pt x="3944" y="7851"/>
                    <a:pt x="3926" y="7941"/>
                  </a:cubicBezTo>
                  <a:cubicBezTo>
                    <a:pt x="3926" y="8030"/>
                    <a:pt x="3997" y="8119"/>
                    <a:pt x="4086" y="8119"/>
                  </a:cubicBezTo>
                  <a:lnTo>
                    <a:pt x="5906" y="8119"/>
                  </a:lnTo>
                  <a:lnTo>
                    <a:pt x="5710" y="8583"/>
                  </a:lnTo>
                  <a:lnTo>
                    <a:pt x="4086" y="8583"/>
                  </a:lnTo>
                  <a:cubicBezTo>
                    <a:pt x="4015" y="8583"/>
                    <a:pt x="3944" y="8636"/>
                    <a:pt x="3926" y="8726"/>
                  </a:cubicBezTo>
                  <a:cubicBezTo>
                    <a:pt x="3926" y="8815"/>
                    <a:pt x="3997" y="8904"/>
                    <a:pt x="4086" y="8904"/>
                  </a:cubicBezTo>
                  <a:lnTo>
                    <a:pt x="5567" y="8904"/>
                  </a:lnTo>
                  <a:cubicBezTo>
                    <a:pt x="5496" y="9082"/>
                    <a:pt x="5460" y="9261"/>
                    <a:pt x="5460" y="9457"/>
                  </a:cubicBezTo>
                  <a:lnTo>
                    <a:pt x="5478" y="10510"/>
                  </a:lnTo>
                  <a:lnTo>
                    <a:pt x="1124" y="10510"/>
                  </a:lnTo>
                  <a:cubicBezTo>
                    <a:pt x="678" y="10510"/>
                    <a:pt x="322" y="10153"/>
                    <a:pt x="322" y="9707"/>
                  </a:cubicBezTo>
                  <a:lnTo>
                    <a:pt x="322" y="1125"/>
                  </a:lnTo>
                  <a:cubicBezTo>
                    <a:pt x="322" y="679"/>
                    <a:pt x="678" y="322"/>
                    <a:pt x="1124" y="322"/>
                  </a:cubicBezTo>
                  <a:close/>
                  <a:moveTo>
                    <a:pt x="8279" y="6781"/>
                  </a:moveTo>
                  <a:lnTo>
                    <a:pt x="8279" y="9725"/>
                  </a:lnTo>
                  <a:cubicBezTo>
                    <a:pt x="8279" y="10171"/>
                    <a:pt x="7922" y="10528"/>
                    <a:pt x="7476" y="10528"/>
                  </a:cubicBezTo>
                  <a:lnTo>
                    <a:pt x="6192" y="10528"/>
                  </a:lnTo>
                  <a:lnTo>
                    <a:pt x="6727" y="10028"/>
                  </a:lnTo>
                  <a:cubicBezTo>
                    <a:pt x="6888" y="9903"/>
                    <a:pt x="6995" y="9725"/>
                    <a:pt x="7084" y="9546"/>
                  </a:cubicBezTo>
                  <a:lnTo>
                    <a:pt x="8279" y="6781"/>
                  </a:lnTo>
                  <a:close/>
                  <a:moveTo>
                    <a:pt x="1124" y="1"/>
                  </a:moveTo>
                  <a:cubicBezTo>
                    <a:pt x="500" y="1"/>
                    <a:pt x="0" y="500"/>
                    <a:pt x="0" y="1125"/>
                  </a:cubicBezTo>
                  <a:lnTo>
                    <a:pt x="0" y="9725"/>
                  </a:lnTo>
                  <a:cubicBezTo>
                    <a:pt x="0" y="10349"/>
                    <a:pt x="500" y="10849"/>
                    <a:pt x="1124" y="10849"/>
                  </a:cubicBezTo>
                  <a:lnTo>
                    <a:pt x="7476" y="10849"/>
                  </a:lnTo>
                  <a:cubicBezTo>
                    <a:pt x="8101" y="10849"/>
                    <a:pt x="8601" y="10349"/>
                    <a:pt x="8601" y="9725"/>
                  </a:cubicBezTo>
                  <a:lnTo>
                    <a:pt x="8601" y="6049"/>
                  </a:lnTo>
                  <a:cubicBezTo>
                    <a:pt x="8672" y="5871"/>
                    <a:pt x="10064" y="2695"/>
                    <a:pt x="10153" y="2499"/>
                  </a:cubicBezTo>
                  <a:cubicBezTo>
                    <a:pt x="10331" y="2070"/>
                    <a:pt x="10135" y="1589"/>
                    <a:pt x="9725" y="1410"/>
                  </a:cubicBezTo>
                  <a:cubicBezTo>
                    <a:pt x="9621" y="1365"/>
                    <a:pt x="9514" y="1344"/>
                    <a:pt x="9407" y="1344"/>
                  </a:cubicBezTo>
                  <a:cubicBezTo>
                    <a:pt x="9091" y="1344"/>
                    <a:pt x="8788" y="1531"/>
                    <a:pt x="8654" y="1838"/>
                  </a:cubicBezTo>
                  <a:lnTo>
                    <a:pt x="8601" y="1945"/>
                  </a:lnTo>
                  <a:lnTo>
                    <a:pt x="8601" y="1125"/>
                  </a:lnTo>
                  <a:cubicBezTo>
                    <a:pt x="8601" y="500"/>
                    <a:pt x="8101" y="1"/>
                    <a:pt x="747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18"/>
        <p:cNvGrpSpPr/>
        <p:nvPr/>
      </p:nvGrpSpPr>
      <p:grpSpPr>
        <a:xfrm>
          <a:off x="0" y="0"/>
          <a:ext cx="0" cy="0"/>
          <a:chOff x="0" y="0"/>
          <a:chExt cx="0" cy="0"/>
        </a:xfrm>
      </p:grpSpPr>
      <p:grpSp>
        <p:nvGrpSpPr>
          <p:cNvPr id="2519" name="Google Shape;2519;p51"/>
          <p:cNvGrpSpPr/>
          <p:nvPr/>
        </p:nvGrpSpPr>
        <p:grpSpPr>
          <a:xfrm>
            <a:off x="989877" y="1468848"/>
            <a:ext cx="7164360" cy="1761823"/>
            <a:chOff x="1070896" y="1809482"/>
            <a:chExt cx="7002600" cy="1897494"/>
          </a:xfrm>
        </p:grpSpPr>
        <p:sp>
          <p:nvSpPr>
            <p:cNvPr id="2520" name="Google Shape;2520;p51"/>
            <p:cNvSpPr/>
            <p:nvPr/>
          </p:nvSpPr>
          <p:spPr>
            <a:xfrm>
              <a:off x="1070896" y="1961576"/>
              <a:ext cx="7002600" cy="17454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1"/>
            <p:cNvSpPr/>
            <p:nvPr/>
          </p:nvSpPr>
          <p:spPr>
            <a:xfrm>
              <a:off x="1070896" y="1809482"/>
              <a:ext cx="7002600" cy="17454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2" name="Google Shape;2522;p51"/>
          <p:cNvSpPr/>
          <p:nvPr/>
        </p:nvSpPr>
        <p:spPr>
          <a:xfrm>
            <a:off x="2454375" y="3443975"/>
            <a:ext cx="4238100" cy="847200"/>
          </a:xfrm>
          <a:prstGeom prst="roundRect">
            <a:avLst>
              <a:gd name="adj" fmla="val 16667"/>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1"/>
          <p:cNvSpPr txBox="1">
            <a:spLocks noGrp="1"/>
          </p:cNvSpPr>
          <p:nvPr>
            <p:ph type="title"/>
          </p:nvPr>
        </p:nvSpPr>
        <p:spPr>
          <a:xfrm>
            <a:off x="1249200" y="1681666"/>
            <a:ext cx="6645600" cy="133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150 000</a:t>
            </a:r>
            <a:endParaRPr/>
          </a:p>
        </p:txBody>
      </p:sp>
      <p:sp>
        <p:nvSpPr>
          <p:cNvPr id="2524" name="Google Shape;2524;p51"/>
          <p:cNvSpPr txBox="1">
            <a:spLocks noGrp="1"/>
          </p:cNvSpPr>
          <p:nvPr>
            <p:ph type="subTitle" idx="1"/>
          </p:nvPr>
        </p:nvSpPr>
        <p:spPr>
          <a:xfrm>
            <a:off x="2561650" y="3521875"/>
            <a:ext cx="4020600" cy="62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Las cifras grandes pueden ayudarte a captar la atención del público</a:t>
            </a:r>
            <a:endParaRPr/>
          </a:p>
        </p:txBody>
      </p:sp>
      <p:grpSp>
        <p:nvGrpSpPr>
          <p:cNvPr id="2525" name="Google Shape;2525;p51"/>
          <p:cNvGrpSpPr/>
          <p:nvPr/>
        </p:nvGrpSpPr>
        <p:grpSpPr>
          <a:xfrm rot="1896314" flipH="1">
            <a:off x="7446015" y="1251154"/>
            <a:ext cx="1793109" cy="1729873"/>
            <a:chOff x="-1645450" y="733766"/>
            <a:chExt cx="834921" cy="805476"/>
          </a:xfrm>
        </p:grpSpPr>
        <p:sp>
          <p:nvSpPr>
            <p:cNvPr id="2526" name="Google Shape;2526;p51"/>
            <p:cNvSpPr/>
            <p:nvPr/>
          </p:nvSpPr>
          <p:spPr>
            <a:xfrm>
              <a:off x="-1566320" y="1296525"/>
              <a:ext cx="178944" cy="175331"/>
            </a:xfrm>
            <a:custGeom>
              <a:avLst/>
              <a:gdLst/>
              <a:ahLst/>
              <a:cxnLst/>
              <a:rect l="l" t="t" r="r" b="b"/>
              <a:pathLst>
                <a:path w="1981" h="1941" extrusionOk="0">
                  <a:moveTo>
                    <a:pt x="642" y="0"/>
                  </a:moveTo>
                  <a:cubicBezTo>
                    <a:pt x="590" y="0"/>
                    <a:pt x="538" y="20"/>
                    <a:pt x="498" y="60"/>
                  </a:cubicBezTo>
                  <a:lnTo>
                    <a:pt x="80" y="478"/>
                  </a:lnTo>
                  <a:cubicBezTo>
                    <a:pt x="0" y="557"/>
                    <a:pt x="0" y="687"/>
                    <a:pt x="80" y="766"/>
                  </a:cubicBezTo>
                  <a:lnTo>
                    <a:pt x="1194" y="1880"/>
                  </a:lnTo>
                  <a:cubicBezTo>
                    <a:pt x="1234" y="1920"/>
                    <a:pt x="1286" y="1940"/>
                    <a:pt x="1338" y="1940"/>
                  </a:cubicBezTo>
                  <a:cubicBezTo>
                    <a:pt x="1391" y="1940"/>
                    <a:pt x="1443" y="1920"/>
                    <a:pt x="1483" y="1880"/>
                  </a:cubicBezTo>
                  <a:lnTo>
                    <a:pt x="1900" y="1463"/>
                  </a:lnTo>
                  <a:cubicBezTo>
                    <a:pt x="1980" y="1383"/>
                    <a:pt x="1980" y="1254"/>
                    <a:pt x="1900" y="1174"/>
                  </a:cubicBezTo>
                  <a:lnTo>
                    <a:pt x="786" y="60"/>
                  </a:lnTo>
                  <a:cubicBezTo>
                    <a:pt x="746" y="20"/>
                    <a:pt x="694" y="0"/>
                    <a:pt x="642" y="0"/>
                  </a:cubicBez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1"/>
            <p:cNvSpPr/>
            <p:nvPr/>
          </p:nvSpPr>
          <p:spPr>
            <a:xfrm>
              <a:off x="-1566320" y="1294719"/>
              <a:ext cx="178944" cy="178853"/>
            </a:xfrm>
            <a:custGeom>
              <a:avLst/>
              <a:gdLst/>
              <a:ahLst/>
              <a:cxnLst/>
              <a:rect l="l" t="t" r="r" b="b"/>
              <a:pathLst>
                <a:path w="1981" h="1980" fill="none" extrusionOk="0">
                  <a:moveTo>
                    <a:pt x="1194" y="1900"/>
                  </a:moveTo>
                  <a:lnTo>
                    <a:pt x="80" y="786"/>
                  </a:lnTo>
                  <a:cubicBezTo>
                    <a:pt x="0" y="707"/>
                    <a:pt x="0" y="577"/>
                    <a:pt x="80" y="498"/>
                  </a:cubicBezTo>
                  <a:lnTo>
                    <a:pt x="498" y="80"/>
                  </a:lnTo>
                  <a:cubicBezTo>
                    <a:pt x="577" y="0"/>
                    <a:pt x="707" y="0"/>
                    <a:pt x="786" y="80"/>
                  </a:cubicBezTo>
                  <a:lnTo>
                    <a:pt x="1900" y="1194"/>
                  </a:lnTo>
                  <a:cubicBezTo>
                    <a:pt x="1980" y="1274"/>
                    <a:pt x="1980" y="1403"/>
                    <a:pt x="1900" y="1483"/>
                  </a:cubicBezTo>
                  <a:lnTo>
                    <a:pt x="1483" y="1900"/>
                  </a:lnTo>
                  <a:cubicBezTo>
                    <a:pt x="1403" y="1980"/>
                    <a:pt x="1274" y="1980"/>
                    <a:pt x="1194" y="1900"/>
                  </a:cubicBezTo>
                  <a:close/>
                </a:path>
              </a:pathLst>
            </a:custGeom>
            <a:noFill/>
            <a:ln w="28575" cap="flat"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1"/>
            <p:cNvSpPr/>
            <p:nvPr/>
          </p:nvSpPr>
          <p:spPr>
            <a:xfrm>
              <a:off x="-1529466" y="733766"/>
              <a:ext cx="718936" cy="699425"/>
            </a:xfrm>
            <a:custGeom>
              <a:avLst/>
              <a:gdLst/>
              <a:ahLst/>
              <a:cxnLst/>
              <a:rect l="l" t="t" r="r" b="b"/>
              <a:pathLst>
                <a:path w="7959" h="7743" extrusionOk="0">
                  <a:moveTo>
                    <a:pt x="6193" y="0"/>
                  </a:moveTo>
                  <a:cubicBezTo>
                    <a:pt x="5780" y="0"/>
                    <a:pt x="5367" y="157"/>
                    <a:pt x="5054" y="470"/>
                  </a:cubicBezTo>
                  <a:lnTo>
                    <a:pt x="239" y="5295"/>
                  </a:lnTo>
                  <a:cubicBezTo>
                    <a:pt x="0" y="5524"/>
                    <a:pt x="0" y="5912"/>
                    <a:pt x="239" y="6141"/>
                  </a:cubicBezTo>
                  <a:lnTo>
                    <a:pt x="1652" y="7563"/>
                  </a:lnTo>
                  <a:cubicBezTo>
                    <a:pt x="1771" y="7683"/>
                    <a:pt x="1925" y="7742"/>
                    <a:pt x="2079" y="7742"/>
                  </a:cubicBezTo>
                  <a:cubicBezTo>
                    <a:pt x="2234" y="7742"/>
                    <a:pt x="2388" y="7683"/>
                    <a:pt x="2507" y="7563"/>
                  </a:cubicBezTo>
                  <a:lnTo>
                    <a:pt x="7332" y="2738"/>
                  </a:lnTo>
                  <a:cubicBezTo>
                    <a:pt x="7959" y="2112"/>
                    <a:pt x="7959" y="1097"/>
                    <a:pt x="7332" y="470"/>
                  </a:cubicBezTo>
                  <a:cubicBezTo>
                    <a:pt x="7019" y="157"/>
                    <a:pt x="6606" y="0"/>
                    <a:pt x="6193" y="0"/>
                  </a:cubicBez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1"/>
            <p:cNvSpPr/>
            <p:nvPr/>
          </p:nvSpPr>
          <p:spPr>
            <a:xfrm>
              <a:off x="-1182596" y="773963"/>
              <a:ext cx="321755" cy="313716"/>
            </a:xfrm>
            <a:custGeom>
              <a:avLst/>
              <a:gdLst/>
              <a:ahLst/>
              <a:cxnLst/>
              <a:rect l="l" t="t" r="r" b="b"/>
              <a:pathLst>
                <a:path w="3562" h="3473" extrusionOk="0">
                  <a:moveTo>
                    <a:pt x="508" y="0"/>
                  </a:moveTo>
                  <a:cubicBezTo>
                    <a:pt x="388" y="0"/>
                    <a:pt x="269" y="45"/>
                    <a:pt x="179" y="135"/>
                  </a:cubicBezTo>
                  <a:cubicBezTo>
                    <a:pt x="0" y="314"/>
                    <a:pt x="0" y="612"/>
                    <a:pt x="179" y="791"/>
                  </a:cubicBezTo>
                  <a:lnTo>
                    <a:pt x="2726" y="3338"/>
                  </a:lnTo>
                  <a:cubicBezTo>
                    <a:pt x="2816" y="3428"/>
                    <a:pt x="2935" y="3472"/>
                    <a:pt x="3054" y="3472"/>
                  </a:cubicBezTo>
                  <a:cubicBezTo>
                    <a:pt x="3174" y="3472"/>
                    <a:pt x="3293" y="3428"/>
                    <a:pt x="3383" y="3338"/>
                  </a:cubicBezTo>
                  <a:cubicBezTo>
                    <a:pt x="3562" y="3159"/>
                    <a:pt x="3562" y="2860"/>
                    <a:pt x="3383" y="2681"/>
                  </a:cubicBezTo>
                  <a:lnTo>
                    <a:pt x="836" y="135"/>
                  </a:lnTo>
                  <a:cubicBezTo>
                    <a:pt x="746" y="45"/>
                    <a:pt x="627" y="0"/>
                    <a:pt x="508" y="0"/>
                  </a:cubicBez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1"/>
            <p:cNvSpPr/>
            <p:nvPr/>
          </p:nvSpPr>
          <p:spPr>
            <a:xfrm>
              <a:off x="-1383943" y="934390"/>
              <a:ext cx="369450" cy="365114"/>
            </a:xfrm>
            <a:custGeom>
              <a:avLst/>
              <a:gdLst/>
              <a:ahLst/>
              <a:cxnLst/>
              <a:rect l="l" t="t" r="r" b="b"/>
              <a:pathLst>
                <a:path w="4090" h="4042" extrusionOk="0">
                  <a:moveTo>
                    <a:pt x="3393" y="0"/>
                  </a:moveTo>
                  <a:lnTo>
                    <a:pt x="190" y="3203"/>
                  </a:lnTo>
                  <a:cubicBezTo>
                    <a:pt x="1" y="3392"/>
                    <a:pt x="1" y="3701"/>
                    <a:pt x="190" y="3900"/>
                  </a:cubicBezTo>
                  <a:cubicBezTo>
                    <a:pt x="284" y="3994"/>
                    <a:pt x="409" y="4042"/>
                    <a:pt x="534" y="4042"/>
                  </a:cubicBezTo>
                  <a:cubicBezTo>
                    <a:pt x="660" y="4042"/>
                    <a:pt x="787" y="3994"/>
                    <a:pt x="886" y="3900"/>
                  </a:cubicBezTo>
                  <a:lnTo>
                    <a:pt x="4089" y="697"/>
                  </a:lnTo>
                  <a:lnTo>
                    <a:pt x="3393" y="0"/>
                  </a:ln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1"/>
            <p:cNvSpPr/>
            <p:nvPr/>
          </p:nvSpPr>
          <p:spPr>
            <a:xfrm>
              <a:off x="-989379" y="770892"/>
              <a:ext cx="135766" cy="119145"/>
            </a:xfrm>
            <a:custGeom>
              <a:avLst/>
              <a:gdLst/>
              <a:ahLst/>
              <a:cxnLst/>
              <a:rect l="l" t="t" r="r" b="b"/>
              <a:pathLst>
                <a:path w="1503" h="1319" extrusionOk="0">
                  <a:moveTo>
                    <a:pt x="434" y="0"/>
                  </a:moveTo>
                  <a:cubicBezTo>
                    <a:pt x="335" y="0"/>
                    <a:pt x="249" y="29"/>
                    <a:pt x="189" y="89"/>
                  </a:cubicBezTo>
                  <a:cubicBezTo>
                    <a:pt x="0" y="278"/>
                    <a:pt x="100" y="686"/>
                    <a:pt x="418" y="994"/>
                  </a:cubicBezTo>
                  <a:cubicBezTo>
                    <a:pt x="621" y="1204"/>
                    <a:pt x="867" y="1319"/>
                    <a:pt x="1065" y="1319"/>
                  </a:cubicBezTo>
                  <a:cubicBezTo>
                    <a:pt x="1168" y="1319"/>
                    <a:pt x="1259" y="1288"/>
                    <a:pt x="1323" y="1223"/>
                  </a:cubicBezTo>
                  <a:cubicBezTo>
                    <a:pt x="1502" y="1044"/>
                    <a:pt x="1403" y="636"/>
                    <a:pt x="1084" y="318"/>
                  </a:cubicBezTo>
                  <a:cubicBezTo>
                    <a:pt x="879" y="113"/>
                    <a:pt x="631" y="0"/>
                    <a:pt x="4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1"/>
            <p:cNvSpPr/>
            <p:nvPr/>
          </p:nvSpPr>
          <p:spPr>
            <a:xfrm>
              <a:off x="-1645450" y="1361202"/>
              <a:ext cx="182557" cy="178040"/>
            </a:xfrm>
            <a:custGeom>
              <a:avLst/>
              <a:gdLst/>
              <a:ahLst/>
              <a:cxnLst/>
              <a:rect l="l" t="t" r="r" b="b"/>
              <a:pathLst>
                <a:path w="2021" h="1971" extrusionOk="0">
                  <a:moveTo>
                    <a:pt x="906" y="0"/>
                  </a:moveTo>
                  <a:lnTo>
                    <a:pt x="71" y="1642"/>
                  </a:lnTo>
                  <a:cubicBezTo>
                    <a:pt x="1" y="1712"/>
                    <a:pt x="1" y="1841"/>
                    <a:pt x="71" y="1911"/>
                  </a:cubicBezTo>
                  <a:cubicBezTo>
                    <a:pt x="110" y="1950"/>
                    <a:pt x="160" y="1970"/>
                    <a:pt x="209" y="1970"/>
                  </a:cubicBezTo>
                  <a:cubicBezTo>
                    <a:pt x="257" y="1970"/>
                    <a:pt x="304" y="1950"/>
                    <a:pt x="339" y="1911"/>
                  </a:cubicBezTo>
                  <a:lnTo>
                    <a:pt x="2020" y="1234"/>
                  </a:lnTo>
                  <a:lnTo>
                    <a:pt x="906" y="0"/>
                  </a:ln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3" name="Google Shape;2533;p51"/>
          <p:cNvSpPr/>
          <p:nvPr/>
        </p:nvSpPr>
        <p:spPr>
          <a:xfrm flipH="1">
            <a:off x="1918380" y="34663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1"/>
          <p:cNvSpPr/>
          <p:nvPr/>
        </p:nvSpPr>
        <p:spPr>
          <a:xfrm flipH="1">
            <a:off x="760397" y="4291183"/>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5" name="Google Shape;2535;p51"/>
          <p:cNvGrpSpPr/>
          <p:nvPr/>
        </p:nvGrpSpPr>
        <p:grpSpPr>
          <a:xfrm flipH="1">
            <a:off x="360709" y="3568822"/>
            <a:ext cx="580547" cy="528926"/>
            <a:chOff x="7953250" y="1084584"/>
            <a:chExt cx="580547" cy="528926"/>
          </a:xfrm>
        </p:grpSpPr>
        <p:sp>
          <p:nvSpPr>
            <p:cNvPr id="2536" name="Google Shape;2536;p51"/>
            <p:cNvSpPr/>
            <p:nvPr/>
          </p:nvSpPr>
          <p:spPr>
            <a:xfrm>
              <a:off x="7953250" y="1084584"/>
              <a:ext cx="580547" cy="528926"/>
            </a:xfrm>
            <a:custGeom>
              <a:avLst/>
              <a:gdLst/>
              <a:ahLst/>
              <a:cxnLst/>
              <a:rect l="l" t="t" r="r" b="b"/>
              <a:pathLst>
                <a:path w="7850" h="7152" extrusionOk="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1"/>
            <p:cNvSpPr/>
            <p:nvPr/>
          </p:nvSpPr>
          <p:spPr>
            <a:xfrm>
              <a:off x="8109222"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1"/>
            <p:cNvSpPr/>
            <p:nvPr/>
          </p:nvSpPr>
          <p:spPr>
            <a:xfrm>
              <a:off x="8362297"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1"/>
            <p:cNvSpPr/>
            <p:nvPr/>
          </p:nvSpPr>
          <p:spPr>
            <a:xfrm>
              <a:off x="8182068" y="1377226"/>
              <a:ext cx="122174" cy="49402"/>
            </a:xfrm>
            <a:custGeom>
              <a:avLst/>
              <a:gdLst/>
              <a:ahLst/>
              <a:cxnLst/>
              <a:rect l="l" t="t" r="r" b="b"/>
              <a:pathLst>
                <a:path w="1652" h="668" fill="none" extrusionOk="0">
                  <a:moveTo>
                    <a:pt x="0" y="1"/>
                  </a:moveTo>
                  <a:cubicBezTo>
                    <a:pt x="0" y="1"/>
                    <a:pt x="946" y="667"/>
                    <a:pt x="1652" y="1"/>
                  </a:cubicBez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0" name="Google Shape;2540;p51"/>
          <p:cNvSpPr/>
          <p:nvPr/>
        </p:nvSpPr>
        <p:spPr>
          <a:xfrm>
            <a:off x="1807925" y="1666289"/>
            <a:ext cx="5568986" cy="1008063"/>
          </a:xfrm>
          <a:prstGeom prst="rect">
            <a:avLst/>
          </a:prstGeom>
        </p:spPr>
        <p:txBody>
          <a:bodyPr>
            <a:prstTxWarp prst="textPlain">
              <a:avLst/>
            </a:prstTxWarp>
          </a:bodyPr>
          <a:lstStyle/>
          <a:p>
            <a:pPr lvl="0" algn="ctr"/>
            <a:r>
              <a:rPr b="1" i="0">
                <a:ln w="28575" cap="flat" cmpd="sng">
                  <a:solidFill>
                    <a:schemeClr val="dk1"/>
                  </a:solidFill>
                  <a:prstDash val="solid"/>
                  <a:round/>
                  <a:headEnd type="none" w="sm" len="sm"/>
                  <a:tailEnd type="none" w="sm" len="sm"/>
                </a:ln>
                <a:solidFill>
                  <a:schemeClr val="accent2"/>
                </a:solidFill>
                <a:latin typeface="Bowlby One SC"/>
              </a:rPr>
              <a:t>150 000</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44"/>
        <p:cNvGrpSpPr/>
        <p:nvPr/>
      </p:nvGrpSpPr>
      <p:grpSpPr>
        <a:xfrm>
          <a:off x="0" y="0"/>
          <a:ext cx="0" cy="0"/>
          <a:chOff x="0" y="0"/>
          <a:chExt cx="0" cy="0"/>
        </a:xfrm>
      </p:grpSpPr>
      <p:grpSp>
        <p:nvGrpSpPr>
          <p:cNvPr id="2545" name="Google Shape;2545;p52"/>
          <p:cNvGrpSpPr/>
          <p:nvPr/>
        </p:nvGrpSpPr>
        <p:grpSpPr>
          <a:xfrm>
            <a:off x="1918839" y="358524"/>
            <a:ext cx="5306936" cy="1198496"/>
            <a:chOff x="1979225" y="358525"/>
            <a:chExt cx="5186100" cy="1198496"/>
          </a:xfrm>
        </p:grpSpPr>
        <p:sp>
          <p:nvSpPr>
            <p:cNvPr id="2546" name="Google Shape;2546;p52"/>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2"/>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8" name="Google Shape;2548;p52"/>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MATRICúLATE ENSEGUIDA</a:t>
            </a:r>
            <a:endParaRPr/>
          </a:p>
        </p:txBody>
      </p:sp>
      <p:sp>
        <p:nvSpPr>
          <p:cNvPr id="2549" name="Google Shape;2549;p52"/>
          <p:cNvSpPr/>
          <p:nvPr/>
        </p:nvSpPr>
        <p:spPr>
          <a:xfrm>
            <a:off x="4748694" y="1843225"/>
            <a:ext cx="2877600" cy="11391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2"/>
          <p:cNvSpPr/>
          <p:nvPr/>
        </p:nvSpPr>
        <p:spPr>
          <a:xfrm>
            <a:off x="1517706" y="1843225"/>
            <a:ext cx="2877600" cy="11391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2"/>
          <p:cNvSpPr txBox="1"/>
          <p:nvPr/>
        </p:nvSpPr>
        <p:spPr>
          <a:xfrm>
            <a:off x="1759299" y="1957890"/>
            <a:ext cx="23943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PASO 1</a:t>
            </a:r>
            <a:endParaRPr sz="2200">
              <a:solidFill>
                <a:srgbClr val="152A20"/>
              </a:solidFill>
              <a:latin typeface="Bowlby One SC"/>
              <a:ea typeface="Bowlby One SC"/>
              <a:cs typeface="Bowlby One SC"/>
              <a:sym typeface="Bowlby One SC"/>
            </a:endParaRPr>
          </a:p>
        </p:txBody>
      </p:sp>
      <p:sp>
        <p:nvSpPr>
          <p:cNvPr id="2552" name="Google Shape;2552;p52"/>
          <p:cNvSpPr txBox="1"/>
          <p:nvPr/>
        </p:nvSpPr>
        <p:spPr>
          <a:xfrm>
            <a:off x="1759256" y="2312097"/>
            <a:ext cx="23943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Venus tiene unas temperaturas altas</a:t>
            </a:r>
            <a:endParaRPr>
              <a:solidFill>
                <a:srgbClr val="152A20"/>
              </a:solidFill>
              <a:latin typeface="Poppins"/>
              <a:ea typeface="Poppins"/>
              <a:cs typeface="Poppins"/>
              <a:sym typeface="Poppins"/>
            </a:endParaRPr>
          </a:p>
        </p:txBody>
      </p:sp>
      <p:sp>
        <p:nvSpPr>
          <p:cNvPr id="2553" name="Google Shape;2553;p52"/>
          <p:cNvSpPr txBox="1"/>
          <p:nvPr/>
        </p:nvSpPr>
        <p:spPr>
          <a:xfrm>
            <a:off x="4905985" y="1957890"/>
            <a:ext cx="25626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PASO 2</a:t>
            </a:r>
            <a:endParaRPr sz="2200">
              <a:solidFill>
                <a:srgbClr val="152A20"/>
              </a:solidFill>
              <a:latin typeface="Bowlby One SC"/>
              <a:ea typeface="Bowlby One SC"/>
              <a:cs typeface="Bowlby One SC"/>
              <a:sym typeface="Bowlby One SC"/>
            </a:endParaRPr>
          </a:p>
        </p:txBody>
      </p:sp>
      <p:sp>
        <p:nvSpPr>
          <p:cNvPr id="2554" name="Google Shape;2554;p52"/>
          <p:cNvSpPr txBox="1"/>
          <p:nvPr/>
        </p:nvSpPr>
        <p:spPr>
          <a:xfrm>
            <a:off x="4906006" y="2312097"/>
            <a:ext cx="25626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 A pesar de ser rojo, Marte es un planeta muy frío</a:t>
            </a:r>
            <a:endParaRPr>
              <a:solidFill>
                <a:srgbClr val="152A20"/>
              </a:solidFill>
              <a:latin typeface="Poppins"/>
              <a:ea typeface="Poppins"/>
              <a:cs typeface="Poppins"/>
              <a:sym typeface="Poppins"/>
            </a:endParaRPr>
          </a:p>
        </p:txBody>
      </p:sp>
      <p:sp>
        <p:nvSpPr>
          <p:cNvPr id="2555" name="Google Shape;2555;p52"/>
          <p:cNvSpPr/>
          <p:nvPr/>
        </p:nvSpPr>
        <p:spPr>
          <a:xfrm>
            <a:off x="4748694" y="3172000"/>
            <a:ext cx="2877600" cy="11391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2"/>
          <p:cNvSpPr/>
          <p:nvPr/>
        </p:nvSpPr>
        <p:spPr>
          <a:xfrm>
            <a:off x="1517706" y="3172000"/>
            <a:ext cx="2877600" cy="11391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2"/>
          <p:cNvSpPr txBox="1"/>
          <p:nvPr/>
        </p:nvSpPr>
        <p:spPr>
          <a:xfrm>
            <a:off x="1759299" y="3286665"/>
            <a:ext cx="23943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PASO 4</a:t>
            </a:r>
            <a:endParaRPr sz="2200">
              <a:solidFill>
                <a:srgbClr val="152A20"/>
              </a:solidFill>
              <a:latin typeface="Bowlby One SC"/>
              <a:ea typeface="Bowlby One SC"/>
              <a:cs typeface="Bowlby One SC"/>
              <a:sym typeface="Bowlby One SC"/>
            </a:endParaRPr>
          </a:p>
        </p:txBody>
      </p:sp>
      <p:sp>
        <p:nvSpPr>
          <p:cNvPr id="2558" name="Google Shape;2558;p52"/>
          <p:cNvSpPr txBox="1"/>
          <p:nvPr/>
        </p:nvSpPr>
        <p:spPr>
          <a:xfrm>
            <a:off x="1759256" y="3640872"/>
            <a:ext cx="23943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Júpiter es el planeta más grande de todos</a:t>
            </a:r>
            <a:endParaRPr>
              <a:solidFill>
                <a:srgbClr val="152A20"/>
              </a:solidFill>
              <a:latin typeface="Poppins"/>
              <a:ea typeface="Poppins"/>
              <a:cs typeface="Poppins"/>
              <a:sym typeface="Poppins"/>
            </a:endParaRPr>
          </a:p>
        </p:txBody>
      </p:sp>
      <p:sp>
        <p:nvSpPr>
          <p:cNvPr id="2559" name="Google Shape;2559;p52"/>
          <p:cNvSpPr txBox="1"/>
          <p:nvPr/>
        </p:nvSpPr>
        <p:spPr>
          <a:xfrm>
            <a:off x="4905985" y="3286665"/>
            <a:ext cx="25626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PASO 3</a:t>
            </a:r>
            <a:endParaRPr sz="2200">
              <a:solidFill>
                <a:srgbClr val="152A20"/>
              </a:solidFill>
              <a:latin typeface="Bowlby One SC"/>
              <a:ea typeface="Bowlby One SC"/>
              <a:cs typeface="Bowlby One SC"/>
              <a:sym typeface="Bowlby One SC"/>
            </a:endParaRPr>
          </a:p>
        </p:txBody>
      </p:sp>
      <p:sp>
        <p:nvSpPr>
          <p:cNvPr id="2560" name="Google Shape;2560;p52"/>
          <p:cNvSpPr txBox="1"/>
          <p:nvPr/>
        </p:nvSpPr>
        <p:spPr>
          <a:xfrm>
            <a:off x="4906006" y="3640872"/>
            <a:ext cx="25626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Saturno está compuesto por hidrógeno y helio</a:t>
            </a:r>
            <a:endParaRPr>
              <a:solidFill>
                <a:srgbClr val="152A20"/>
              </a:solidFill>
              <a:latin typeface="Poppins"/>
              <a:ea typeface="Poppins"/>
              <a:cs typeface="Poppins"/>
              <a:sym typeface="Poppins"/>
            </a:endParaRPr>
          </a:p>
        </p:txBody>
      </p:sp>
      <p:cxnSp>
        <p:nvCxnSpPr>
          <p:cNvPr id="2561" name="Google Shape;2561;p52"/>
          <p:cNvCxnSpPr>
            <a:stCxn id="2550" idx="3"/>
            <a:endCxn id="2549" idx="1"/>
          </p:cNvCxnSpPr>
          <p:nvPr/>
        </p:nvCxnSpPr>
        <p:spPr>
          <a:xfrm>
            <a:off x="4395306" y="2412775"/>
            <a:ext cx="353400" cy="600"/>
          </a:xfrm>
          <a:prstGeom prst="curvedConnector3">
            <a:avLst>
              <a:gd name="adj1" fmla="val 49998"/>
            </a:avLst>
          </a:prstGeom>
          <a:noFill/>
          <a:ln w="28575" cap="flat" cmpd="sng">
            <a:solidFill>
              <a:schemeClr val="dk1"/>
            </a:solidFill>
            <a:prstDash val="solid"/>
            <a:round/>
            <a:headEnd type="none" w="med" len="med"/>
            <a:tailEnd type="none" w="med" len="med"/>
          </a:ln>
        </p:spPr>
      </p:cxnSp>
      <p:cxnSp>
        <p:nvCxnSpPr>
          <p:cNvPr id="2562" name="Google Shape;2562;p52"/>
          <p:cNvCxnSpPr>
            <a:stCxn id="2549" idx="3"/>
            <a:endCxn id="2555" idx="3"/>
          </p:cNvCxnSpPr>
          <p:nvPr/>
        </p:nvCxnSpPr>
        <p:spPr>
          <a:xfrm>
            <a:off x="7626294" y="2412775"/>
            <a:ext cx="600" cy="1328700"/>
          </a:xfrm>
          <a:prstGeom prst="bentConnector3">
            <a:avLst>
              <a:gd name="adj1" fmla="val 63479167"/>
            </a:avLst>
          </a:prstGeom>
          <a:noFill/>
          <a:ln w="28575" cap="flat" cmpd="sng">
            <a:solidFill>
              <a:schemeClr val="dk1"/>
            </a:solidFill>
            <a:prstDash val="solid"/>
            <a:round/>
            <a:headEnd type="none" w="med" len="med"/>
            <a:tailEnd type="none" w="med" len="med"/>
          </a:ln>
        </p:spPr>
      </p:cxnSp>
      <p:cxnSp>
        <p:nvCxnSpPr>
          <p:cNvPr id="2563" name="Google Shape;2563;p52"/>
          <p:cNvCxnSpPr>
            <a:stCxn id="2555" idx="1"/>
            <a:endCxn id="2556" idx="3"/>
          </p:cNvCxnSpPr>
          <p:nvPr/>
        </p:nvCxnSpPr>
        <p:spPr>
          <a:xfrm flipH="1">
            <a:off x="4395294" y="3741550"/>
            <a:ext cx="353400" cy="600"/>
          </a:xfrm>
          <a:prstGeom prst="bentConnector3">
            <a:avLst>
              <a:gd name="adj1" fmla="val 49998"/>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67"/>
        <p:cNvGrpSpPr/>
        <p:nvPr/>
      </p:nvGrpSpPr>
      <p:grpSpPr>
        <a:xfrm>
          <a:off x="0" y="0"/>
          <a:ext cx="0" cy="0"/>
          <a:chOff x="0" y="0"/>
          <a:chExt cx="0" cy="0"/>
        </a:xfrm>
      </p:grpSpPr>
      <p:sp>
        <p:nvSpPr>
          <p:cNvPr id="2568" name="Google Shape;2568;p53"/>
          <p:cNvSpPr/>
          <p:nvPr/>
        </p:nvSpPr>
        <p:spPr>
          <a:xfrm>
            <a:off x="912900" y="1682639"/>
            <a:ext cx="4216800" cy="2783700"/>
          </a:xfrm>
          <a:prstGeom prst="roundRect">
            <a:avLst>
              <a:gd name="adj" fmla="val 452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9" name="Google Shape;2569;p53"/>
          <p:cNvGrpSpPr/>
          <p:nvPr/>
        </p:nvGrpSpPr>
        <p:grpSpPr>
          <a:xfrm>
            <a:off x="1918839" y="358524"/>
            <a:ext cx="5306936" cy="1198496"/>
            <a:chOff x="1979225" y="358525"/>
            <a:chExt cx="5186100" cy="1198496"/>
          </a:xfrm>
        </p:grpSpPr>
        <p:sp>
          <p:nvSpPr>
            <p:cNvPr id="2570" name="Google Shape;2570;p53"/>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2" name="Google Shape;2572;p53"/>
          <p:cNvSpPr txBox="1">
            <a:spLocks noGrp="1"/>
          </p:cNvSpPr>
          <p:nvPr>
            <p:ph type="body" idx="1"/>
          </p:nvPr>
        </p:nvSpPr>
        <p:spPr>
          <a:xfrm>
            <a:off x="1078500" y="1847789"/>
            <a:ext cx="3885600" cy="245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¿Sabes qué te ayuda a aclarar tus ideas? Listas como esta: </a:t>
            </a:r>
            <a:br>
              <a:rPr lang="es"/>
            </a:br>
            <a:endParaRPr/>
          </a:p>
          <a:p>
            <a:pPr marL="457200" lvl="0" indent="-317500" algn="l" rtl="0">
              <a:spcBef>
                <a:spcPts val="0"/>
              </a:spcBef>
              <a:spcAft>
                <a:spcPts val="0"/>
              </a:spcAft>
              <a:buClr>
                <a:schemeClr val="dk1"/>
              </a:buClr>
              <a:buSzPts val="1400"/>
              <a:buChar char="●"/>
            </a:pPr>
            <a:r>
              <a:rPr lang="es"/>
              <a:t>Son simples </a:t>
            </a:r>
            <a:endParaRPr/>
          </a:p>
          <a:p>
            <a:pPr marL="457200" lvl="0" indent="-317500" algn="l" rtl="0">
              <a:spcBef>
                <a:spcPts val="0"/>
              </a:spcBef>
              <a:spcAft>
                <a:spcPts val="0"/>
              </a:spcAft>
              <a:buClr>
                <a:schemeClr val="dk1"/>
              </a:buClr>
              <a:buSzPts val="1400"/>
              <a:buChar char="●"/>
            </a:pPr>
            <a:r>
              <a:rPr lang="es"/>
              <a:t>Puedes organizar tus ideas de forma clara</a:t>
            </a:r>
            <a:endParaRPr/>
          </a:p>
          <a:p>
            <a:pPr marL="457200" lvl="0" indent="-317500" algn="l" rtl="0">
              <a:spcBef>
                <a:spcPts val="0"/>
              </a:spcBef>
              <a:spcAft>
                <a:spcPts val="0"/>
              </a:spcAft>
              <a:buClr>
                <a:schemeClr val="dk1"/>
              </a:buClr>
              <a:buSzPts val="1400"/>
              <a:buChar char="●"/>
            </a:pPr>
            <a:r>
              <a:rPr lang="es"/>
              <a:t>¡Nunca más olvidarás comprar leche, de ninguna manera!</a:t>
            </a:r>
            <a:endParaRPr/>
          </a:p>
          <a:p>
            <a:pPr marL="0" lvl="0" indent="0" algn="l" rtl="0">
              <a:spcBef>
                <a:spcPts val="1600"/>
              </a:spcBef>
              <a:spcAft>
                <a:spcPts val="0"/>
              </a:spcAft>
              <a:buNone/>
            </a:pPr>
            <a:r>
              <a:rPr lang="es"/>
              <a:t>El público entenderá todo lo que le muestres al instante</a:t>
            </a:r>
            <a:endParaRPr/>
          </a:p>
        </p:txBody>
      </p:sp>
      <p:sp>
        <p:nvSpPr>
          <p:cNvPr id="2573" name="Google Shape;2573;p53"/>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PUNTOS IMPORTANTES</a:t>
            </a:r>
            <a:endParaRPr/>
          </a:p>
        </p:txBody>
      </p:sp>
      <p:pic>
        <p:nvPicPr>
          <p:cNvPr id="2574" name="Google Shape;2574;p53"/>
          <p:cNvPicPr preferRelativeResize="0"/>
          <p:nvPr/>
        </p:nvPicPr>
        <p:blipFill rotWithShape="1">
          <a:blip r:embed="rId3">
            <a:alphaModFix/>
          </a:blip>
          <a:srcRect l="31366" t="20898" r="17187" b="6889"/>
          <a:stretch/>
        </p:blipFill>
        <p:spPr>
          <a:xfrm>
            <a:off x="5304375" y="1701025"/>
            <a:ext cx="2935500" cy="2746200"/>
          </a:xfrm>
          <a:prstGeom prst="roundRect">
            <a:avLst>
              <a:gd name="adj" fmla="val 4101"/>
            </a:avLst>
          </a:prstGeom>
          <a:noFill/>
          <a:ln w="28575" cap="flat" cmpd="sng">
            <a:solidFill>
              <a:schemeClr val="dk1"/>
            </a:solidFill>
            <a:prstDash val="solid"/>
            <a:round/>
            <a:headEnd type="none" w="sm" len="sm"/>
            <a:tailEnd type="none" w="sm" len="sm"/>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78"/>
        <p:cNvGrpSpPr/>
        <p:nvPr/>
      </p:nvGrpSpPr>
      <p:grpSpPr>
        <a:xfrm>
          <a:off x="0" y="0"/>
          <a:ext cx="0" cy="0"/>
          <a:chOff x="0" y="0"/>
          <a:chExt cx="0" cy="0"/>
        </a:xfrm>
      </p:grpSpPr>
      <p:sp>
        <p:nvSpPr>
          <p:cNvPr id="2579" name="Google Shape;2579;p54"/>
          <p:cNvSpPr/>
          <p:nvPr/>
        </p:nvSpPr>
        <p:spPr>
          <a:xfrm>
            <a:off x="1090386" y="1836575"/>
            <a:ext cx="2877600" cy="2445300"/>
          </a:xfrm>
          <a:prstGeom prst="roundRect">
            <a:avLst>
              <a:gd name="adj" fmla="val 10385"/>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0" name="Google Shape;2580;p54"/>
          <p:cNvGrpSpPr/>
          <p:nvPr/>
        </p:nvGrpSpPr>
        <p:grpSpPr>
          <a:xfrm>
            <a:off x="1918839" y="358524"/>
            <a:ext cx="5306936" cy="1198496"/>
            <a:chOff x="1979225" y="358525"/>
            <a:chExt cx="5186100" cy="1198496"/>
          </a:xfrm>
        </p:grpSpPr>
        <p:sp>
          <p:nvSpPr>
            <p:cNvPr id="2581" name="Google Shape;2581;p54"/>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3" name="Google Shape;2583;p54"/>
          <p:cNvSpPr/>
          <p:nvPr/>
        </p:nvSpPr>
        <p:spPr>
          <a:xfrm>
            <a:off x="4424146" y="1836575"/>
            <a:ext cx="3433784" cy="2145009"/>
          </a:xfrm>
          <a:custGeom>
            <a:avLst/>
            <a:gdLst/>
            <a:ahLst/>
            <a:cxnLst/>
            <a:rect l="l" t="t" r="r" b="b"/>
            <a:pathLst>
              <a:path w="65549" h="40947" extrusionOk="0">
                <a:moveTo>
                  <a:pt x="1303" y="1"/>
                </a:moveTo>
                <a:cubicBezTo>
                  <a:pt x="577" y="1"/>
                  <a:pt x="0" y="588"/>
                  <a:pt x="0" y="1304"/>
                </a:cubicBezTo>
                <a:lnTo>
                  <a:pt x="0" y="39644"/>
                </a:lnTo>
                <a:cubicBezTo>
                  <a:pt x="0" y="40370"/>
                  <a:pt x="577" y="40947"/>
                  <a:pt x="1303" y="40947"/>
                </a:cubicBezTo>
                <a:lnTo>
                  <a:pt x="64245" y="40947"/>
                </a:lnTo>
                <a:cubicBezTo>
                  <a:pt x="64962" y="40947"/>
                  <a:pt x="65548" y="40370"/>
                  <a:pt x="65548" y="39644"/>
                </a:cubicBezTo>
                <a:lnTo>
                  <a:pt x="65548" y="1304"/>
                </a:lnTo>
                <a:cubicBezTo>
                  <a:pt x="65548" y="588"/>
                  <a:pt x="64962" y="1"/>
                  <a:pt x="64245" y="1"/>
                </a:cubicBezTo>
                <a:close/>
              </a:path>
            </a:pathLst>
          </a:cu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4"/>
          <p:cNvSpPr/>
          <p:nvPr/>
        </p:nvSpPr>
        <p:spPr>
          <a:xfrm>
            <a:off x="4424146" y="1956964"/>
            <a:ext cx="3433784" cy="2024628"/>
          </a:xfrm>
          <a:custGeom>
            <a:avLst/>
            <a:gdLst/>
            <a:ahLst/>
            <a:cxnLst/>
            <a:rect l="l" t="t" r="r" b="b"/>
            <a:pathLst>
              <a:path w="65549" h="38649" extrusionOk="0">
                <a:moveTo>
                  <a:pt x="1264" y="1"/>
                </a:moveTo>
                <a:cubicBezTo>
                  <a:pt x="567" y="1"/>
                  <a:pt x="0" y="568"/>
                  <a:pt x="0" y="1264"/>
                </a:cubicBezTo>
                <a:lnTo>
                  <a:pt x="0" y="37386"/>
                </a:lnTo>
                <a:cubicBezTo>
                  <a:pt x="0" y="38082"/>
                  <a:pt x="567" y="38649"/>
                  <a:pt x="1264" y="38649"/>
                </a:cubicBezTo>
                <a:lnTo>
                  <a:pt x="64275" y="38649"/>
                </a:lnTo>
                <a:cubicBezTo>
                  <a:pt x="64981" y="38649"/>
                  <a:pt x="65548" y="38082"/>
                  <a:pt x="65548" y="37386"/>
                </a:cubicBezTo>
                <a:lnTo>
                  <a:pt x="65548" y="1264"/>
                </a:lnTo>
                <a:cubicBezTo>
                  <a:pt x="65548" y="568"/>
                  <a:pt x="64981" y="1"/>
                  <a:pt x="64275" y="1"/>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4"/>
          <p:cNvSpPr/>
          <p:nvPr/>
        </p:nvSpPr>
        <p:spPr>
          <a:xfrm>
            <a:off x="5879691" y="2063112"/>
            <a:ext cx="474357" cy="56048"/>
          </a:xfrm>
          <a:custGeom>
            <a:avLst/>
            <a:gdLst/>
            <a:ahLst/>
            <a:cxnLst/>
            <a:rect l="l" t="t" r="r" b="b"/>
            <a:pathLst>
              <a:path w="9352" h="1105" extrusionOk="0">
                <a:moveTo>
                  <a:pt x="548" y="0"/>
                </a:moveTo>
                <a:cubicBezTo>
                  <a:pt x="239" y="0"/>
                  <a:pt x="0" y="249"/>
                  <a:pt x="0" y="557"/>
                </a:cubicBezTo>
                <a:cubicBezTo>
                  <a:pt x="0" y="856"/>
                  <a:pt x="239" y="1105"/>
                  <a:pt x="548" y="1105"/>
                </a:cubicBezTo>
                <a:lnTo>
                  <a:pt x="8805" y="1105"/>
                </a:lnTo>
                <a:cubicBezTo>
                  <a:pt x="9103" y="1105"/>
                  <a:pt x="9352" y="856"/>
                  <a:pt x="9352" y="557"/>
                </a:cubicBezTo>
                <a:cubicBezTo>
                  <a:pt x="9352" y="249"/>
                  <a:pt x="9103" y="0"/>
                  <a:pt x="8805" y="0"/>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86" name="Google Shape;2586;p54"/>
          <p:cNvPicPr preferRelativeResize="0"/>
          <p:nvPr/>
        </p:nvPicPr>
        <p:blipFill rotWithShape="1">
          <a:blip r:embed="rId3">
            <a:alphaModFix/>
          </a:blip>
          <a:srcRect t="4443"/>
          <a:stretch/>
        </p:blipFill>
        <p:spPr>
          <a:xfrm>
            <a:off x="4613065" y="2190997"/>
            <a:ext cx="3055500" cy="1642500"/>
          </a:xfrm>
          <a:prstGeom prst="roundRect">
            <a:avLst>
              <a:gd name="adj" fmla="val 3759"/>
            </a:avLst>
          </a:prstGeom>
          <a:noFill/>
          <a:ln w="28575" cap="flat" cmpd="sng">
            <a:solidFill>
              <a:schemeClr val="dk1"/>
            </a:solidFill>
            <a:prstDash val="solid"/>
            <a:round/>
            <a:headEnd type="none" w="sm" len="sm"/>
            <a:tailEnd type="none" w="sm" len="sm"/>
          </a:ln>
        </p:spPr>
      </p:pic>
      <p:sp>
        <p:nvSpPr>
          <p:cNvPr id="2587" name="Google Shape;2587;p54"/>
          <p:cNvSpPr/>
          <p:nvPr/>
        </p:nvSpPr>
        <p:spPr>
          <a:xfrm>
            <a:off x="4185936" y="3941597"/>
            <a:ext cx="4020077" cy="340345"/>
          </a:xfrm>
          <a:custGeom>
            <a:avLst/>
            <a:gdLst/>
            <a:ahLst/>
            <a:cxnLst/>
            <a:rect l="l" t="t" r="r" b="b"/>
            <a:pathLst>
              <a:path w="76741" h="6497" extrusionOk="0">
                <a:moveTo>
                  <a:pt x="488" y="0"/>
                </a:moveTo>
                <a:cubicBezTo>
                  <a:pt x="220" y="0"/>
                  <a:pt x="1" y="219"/>
                  <a:pt x="1" y="487"/>
                </a:cubicBezTo>
                <a:lnTo>
                  <a:pt x="1" y="6009"/>
                </a:lnTo>
                <a:cubicBezTo>
                  <a:pt x="1" y="6277"/>
                  <a:pt x="220" y="6496"/>
                  <a:pt x="488" y="6496"/>
                </a:cubicBezTo>
                <a:lnTo>
                  <a:pt x="76253" y="6496"/>
                </a:lnTo>
                <a:cubicBezTo>
                  <a:pt x="76522" y="6496"/>
                  <a:pt x="76741" y="6277"/>
                  <a:pt x="76741" y="6009"/>
                </a:cubicBezTo>
                <a:lnTo>
                  <a:pt x="76741" y="487"/>
                </a:lnTo>
                <a:cubicBezTo>
                  <a:pt x="76741" y="219"/>
                  <a:pt x="76522" y="0"/>
                  <a:pt x="76253" y="0"/>
                </a:cubicBezTo>
                <a:close/>
              </a:path>
            </a:pathLst>
          </a:cu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4185936" y="4066124"/>
            <a:ext cx="4020077" cy="215826"/>
          </a:xfrm>
          <a:custGeom>
            <a:avLst/>
            <a:gdLst/>
            <a:ahLst/>
            <a:cxnLst/>
            <a:rect l="l" t="t" r="r" b="b"/>
            <a:pathLst>
              <a:path w="76741" h="4120" extrusionOk="0">
                <a:moveTo>
                  <a:pt x="389" y="1"/>
                </a:moveTo>
                <a:cubicBezTo>
                  <a:pt x="170" y="1"/>
                  <a:pt x="1" y="170"/>
                  <a:pt x="1" y="389"/>
                </a:cubicBezTo>
                <a:lnTo>
                  <a:pt x="1" y="3731"/>
                </a:lnTo>
                <a:cubicBezTo>
                  <a:pt x="1" y="3940"/>
                  <a:pt x="170" y="4119"/>
                  <a:pt x="389" y="4119"/>
                </a:cubicBezTo>
                <a:lnTo>
                  <a:pt x="76353" y="4119"/>
                </a:lnTo>
                <a:cubicBezTo>
                  <a:pt x="76562" y="4119"/>
                  <a:pt x="76741" y="3940"/>
                  <a:pt x="76741" y="3731"/>
                </a:cubicBezTo>
                <a:lnTo>
                  <a:pt x="76741" y="389"/>
                </a:lnTo>
                <a:cubicBezTo>
                  <a:pt x="76741" y="170"/>
                  <a:pt x="76562" y="1"/>
                  <a:pt x="76353" y="1"/>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4909359" y="2190997"/>
            <a:ext cx="1627283" cy="1642487"/>
          </a:xfrm>
          <a:custGeom>
            <a:avLst/>
            <a:gdLst/>
            <a:ahLst/>
            <a:cxnLst/>
            <a:rect l="l" t="t" r="r" b="b"/>
            <a:pathLst>
              <a:path w="31895" h="32193" extrusionOk="0">
                <a:moveTo>
                  <a:pt x="21628" y="1"/>
                </a:moveTo>
                <a:lnTo>
                  <a:pt x="1" y="32193"/>
                </a:lnTo>
                <a:lnTo>
                  <a:pt x="10257" y="32193"/>
                </a:lnTo>
                <a:lnTo>
                  <a:pt x="31894" y="1"/>
                </a:lnTo>
                <a:close/>
              </a:path>
            </a:pathLst>
          </a:custGeom>
          <a:solidFill>
            <a:srgbClr val="FFFCF8">
              <a:alpha val="30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6331606" y="2190997"/>
            <a:ext cx="1258255" cy="1642487"/>
          </a:xfrm>
          <a:custGeom>
            <a:avLst/>
            <a:gdLst/>
            <a:ahLst/>
            <a:cxnLst/>
            <a:rect l="l" t="t" r="r" b="b"/>
            <a:pathLst>
              <a:path w="24662" h="32193" extrusionOk="0">
                <a:moveTo>
                  <a:pt x="21637" y="1"/>
                </a:moveTo>
                <a:lnTo>
                  <a:pt x="0" y="32193"/>
                </a:lnTo>
                <a:lnTo>
                  <a:pt x="3024" y="32193"/>
                </a:lnTo>
                <a:lnTo>
                  <a:pt x="24662" y="1"/>
                </a:lnTo>
                <a:close/>
              </a:path>
            </a:pathLst>
          </a:custGeom>
          <a:solidFill>
            <a:srgbClr val="FFFCF8">
              <a:alpha val="30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txBox="1">
            <a:spLocks noGrp="1"/>
          </p:cNvSpPr>
          <p:nvPr>
            <p:ph type="ctrTitle"/>
          </p:nvPr>
        </p:nvSpPr>
        <p:spPr>
          <a:xfrm>
            <a:off x="2773125" y="445175"/>
            <a:ext cx="35976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NUESTRA PÁGINA WEB</a:t>
            </a:r>
            <a:endParaRPr/>
          </a:p>
        </p:txBody>
      </p:sp>
      <p:sp>
        <p:nvSpPr>
          <p:cNvPr id="2592" name="Google Shape;2592;p54"/>
          <p:cNvSpPr txBox="1">
            <a:spLocks noGrp="1"/>
          </p:cNvSpPr>
          <p:nvPr>
            <p:ph type="subTitle" idx="1"/>
          </p:nvPr>
        </p:nvSpPr>
        <p:spPr>
          <a:xfrm>
            <a:off x="1296136" y="2316100"/>
            <a:ext cx="2463300" cy="15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Puedes reemplazar la imagen en la pantalla por otra. Haz clic derecho en ella y luego elige "Reemplazar imagen" para que puedas agregar la tuya</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96"/>
        <p:cNvGrpSpPr/>
        <p:nvPr/>
      </p:nvGrpSpPr>
      <p:grpSpPr>
        <a:xfrm>
          <a:off x="0" y="0"/>
          <a:ext cx="0" cy="0"/>
          <a:chOff x="0" y="0"/>
          <a:chExt cx="0" cy="0"/>
        </a:xfrm>
      </p:grpSpPr>
      <p:sp>
        <p:nvSpPr>
          <p:cNvPr id="2597" name="Google Shape;2597;p55"/>
          <p:cNvSpPr/>
          <p:nvPr/>
        </p:nvSpPr>
        <p:spPr>
          <a:xfrm rot="-976251">
            <a:off x="7825645" y="821501"/>
            <a:ext cx="696840" cy="1061546"/>
          </a:xfrm>
          <a:custGeom>
            <a:avLst/>
            <a:gdLst/>
            <a:ahLst/>
            <a:cxnLst/>
            <a:rect l="l" t="t" r="r" b="b"/>
            <a:pathLst>
              <a:path w="8686" h="13232" fill="none" extrusionOk="0">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8" name="Google Shape;2598;p55"/>
          <p:cNvGrpSpPr/>
          <p:nvPr/>
        </p:nvGrpSpPr>
        <p:grpSpPr>
          <a:xfrm>
            <a:off x="2295455" y="1294461"/>
            <a:ext cx="4553091" cy="1244700"/>
            <a:chOff x="1070900" y="2462198"/>
            <a:chExt cx="7002600" cy="1244700"/>
          </a:xfrm>
        </p:grpSpPr>
        <p:sp>
          <p:nvSpPr>
            <p:cNvPr id="2599" name="Google Shape;2599;p55"/>
            <p:cNvSpPr/>
            <p:nvPr/>
          </p:nvSpPr>
          <p:spPr>
            <a:xfrm>
              <a:off x="1070900" y="2462198"/>
              <a:ext cx="7002600" cy="1244700"/>
            </a:xfrm>
            <a:prstGeom prst="roundRect">
              <a:avLst>
                <a:gd name="adj" fmla="val 15127"/>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1070900" y="2462201"/>
              <a:ext cx="7002600" cy="1092600"/>
            </a:xfrm>
            <a:prstGeom prst="roundRect">
              <a:avLst>
                <a:gd name="adj" fmla="val 17233"/>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55"/>
          <p:cNvSpPr txBox="1"/>
          <p:nvPr/>
        </p:nvSpPr>
        <p:spPr>
          <a:xfrm>
            <a:off x="2834550" y="4314025"/>
            <a:ext cx="3474900" cy="22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latin typeface="Poppins Medium"/>
                <a:ea typeface="Poppins Medium"/>
                <a:cs typeface="Poppins Medium"/>
                <a:sym typeface="Poppins Medium"/>
              </a:rPr>
              <a:t>Conserva esta diapositiva para atribuirnos</a:t>
            </a:r>
            <a:endParaRPr sz="1000">
              <a:solidFill>
                <a:schemeClr val="dk1"/>
              </a:solidFill>
              <a:latin typeface="Poppins Medium"/>
              <a:ea typeface="Poppins Medium"/>
              <a:cs typeface="Poppins Medium"/>
              <a:sym typeface="Poppins Medium"/>
            </a:endParaRPr>
          </a:p>
        </p:txBody>
      </p:sp>
      <p:sp>
        <p:nvSpPr>
          <p:cNvPr id="2602" name="Google Shape;2602;p55"/>
          <p:cNvSpPr txBox="1">
            <a:spLocks noGrp="1"/>
          </p:cNvSpPr>
          <p:nvPr>
            <p:ph type="ctrTitle"/>
          </p:nvPr>
        </p:nvSpPr>
        <p:spPr>
          <a:xfrm>
            <a:off x="2497500" y="1487289"/>
            <a:ext cx="4149000" cy="89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¡GRACIAS!</a:t>
            </a:r>
            <a:endParaRPr/>
          </a:p>
        </p:txBody>
      </p:sp>
      <p:sp>
        <p:nvSpPr>
          <p:cNvPr id="2603" name="Google Shape;2603;p55"/>
          <p:cNvSpPr txBox="1">
            <a:spLocks noGrp="1"/>
          </p:cNvSpPr>
          <p:nvPr>
            <p:ph type="subTitle" idx="1"/>
          </p:nvPr>
        </p:nvSpPr>
        <p:spPr>
          <a:xfrm>
            <a:off x="2653725" y="2755275"/>
            <a:ext cx="3836400" cy="107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600">
                <a:latin typeface="Bowlby One SC"/>
                <a:ea typeface="Bowlby One SC"/>
                <a:cs typeface="Bowlby One SC"/>
                <a:sym typeface="Bowlby One SC"/>
              </a:rPr>
              <a:t>¿TIENES ALGUNA PREGUNTA?</a:t>
            </a:r>
            <a:endParaRPr sz="1600">
              <a:latin typeface="Bowlby One SC"/>
              <a:ea typeface="Bowlby One SC"/>
              <a:cs typeface="Bowlby One SC"/>
              <a:sym typeface="Bowlby One SC"/>
            </a:endParaRPr>
          </a:p>
          <a:p>
            <a:pPr marL="0" lvl="0" indent="0" algn="ctr" rtl="0">
              <a:spcBef>
                <a:spcPts val="1000"/>
              </a:spcBef>
              <a:spcAft>
                <a:spcPts val="0"/>
              </a:spcAft>
              <a:buNone/>
            </a:pPr>
            <a:r>
              <a:rPr lang="es"/>
              <a:t>tucorreo@freepik.com </a:t>
            </a:r>
            <a:endParaRPr/>
          </a:p>
          <a:p>
            <a:pPr marL="0" lvl="0" indent="0" algn="ctr" rtl="0">
              <a:spcBef>
                <a:spcPts val="0"/>
              </a:spcBef>
              <a:spcAft>
                <a:spcPts val="0"/>
              </a:spcAft>
              <a:buNone/>
            </a:pPr>
            <a:r>
              <a:rPr lang="es"/>
              <a:t>+91  620 421 838 </a:t>
            </a:r>
            <a:endParaRPr/>
          </a:p>
          <a:p>
            <a:pPr marL="0" lvl="0" indent="0" algn="ctr" rtl="0">
              <a:spcBef>
                <a:spcPts val="0"/>
              </a:spcBef>
              <a:spcAft>
                <a:spcPts val="0"/>
              </a:spcAft>
              <a:buNone/>
            </a:pPr>
            <a:r>
              <a:rPr lang="es"/>
              <a:t>tupaginaweb.com</a:t>
            </a:r>
            <a:endParaRPr/>
          </a:p>
        </p:txBody>
      </p:sp>
      <p:grpSp>
        <p:nvGrpSpPr>
          <p:cNvPr id="2604" name="Google Shape;2604;p55"/>
          <p:cNvGrpSpPr/>
          <p:nvPr/>
        </p:nvGrpSpPr>
        <p:grpSpPr>
          <a:xfrm rot="4289601" flipH="1">
            <a:off x="7130408" y="1364778"/>
            <a:ext cx="1793128" cy="1729891"/>
            <a:chOff x="-1645450" y="733766"/>
            <a:chExt cx="834921" cy="805476"/>
          </a:xfrm>
        </p:grpSpPr>
        <p:sp>
          <p:nvSpPr>
            <p:cNvPr id="2605" name="Google Shape;2605;p55"/>
            <p:cNvSpPr/>
            <p:nvPr/>
          </p:nvSpPr>
          <p:spPr>
            <a:xfrm>
              <a:off x="-1566320" y="1296525"/>
              <a:ext cx="178944" cy="175331"/>
            </a:xfrm>
            <a:custGeom>
              <a:avLst/>
              <a:gdLst/>
              <a:ahLst/>
              <a:cxnLst/>
              <a:rect l="l" t="t" r="r" b="b"/>
              <a:pathLst>
                <a:path w="1981" h="1941" extrusionOk="0">
                  <a:moveTo>
                    <a:pt x="642" y="0"/>
                  </a:moveTo>
                  <a:cubicBezTo>
                    <a:pt x="590" y="0"/>
                    <a:pt x="538" y="20"/>
                    <a:pt x="498" y="60"/>
                  </a:cubicBezTo>
                  <a:lnTo>
                    <a:pt x="80" y="478"/>
                  </a:lnTo>
                  <a:cubicBezTo>
                    <a:pt x="0" y="557"/>
                    <a:pt x="0" y="687"/>
                    <a:pt x="80" y="766"/>
                  </a:cubicBezTo>
                  <a:lnTo>
                    <a:pt x="1194" y="1880"/>
                  </a:lnTo>
                  <a:cubicBezTo>
                    <a:pt x="1234" y="1920"/>
                    <a:pt x="1286" y="1940"/>
                    <a:pt x="1338" y="1940"/>
                  </a:cubicBezTo>
                  <a:cubicBezTo>
                    <a:pt x="1391" y="1940"/>
                    <a:pt x="1443" y="1920"/>
                    <a:pt x="1483" y="1880"/>
                  </a:cubicBezTo>
                  <a:lnTo>
                    <a:pt x="1900" y="1463"/>
                  </a:lnTo>
                  <a:cubicBezTo>
                    <a:pt x="1980" y="1383"/>
                    <a:pt x="1980" y="1254"/>
                    <a:pt x="1900" y="1174"/>
                  </a:cubicBezTo>
                  <a:lnTo>
                    <a:pt x="786" y="60"/>
                  </a:lnTo>
                  <a:cubicBezTo>
                    <a:pt x="746" y="20"/>
                    <a:pt x="694" y="0"/>
                    <a:pt x="642" y="0"/>
                  </a:cubicBez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1566320" y="1294719"/>
              <a:ext cx="178944" cy="178853"/>
            </a:xfrm>
            <a:custGeom>
              <a:avLst/>
              <a:gdLst/>
              <a:ahLst/>
              <a:cxnLst/>
              <a:rect l="l" t="t" r="r" b="b"/>
              <a:pathLst>
                <a:path w="1981" h="1980" fill="none" extrusionOk="0">
                  <a:moveTo>
                    <a:pt x="1194" y="1900"/>
                  </a:moveTo>
                  <a:lnTo>
                    <a:pt x="80" y="786"/>
                  </a:lnTo>
                  <a:cubicBezTo>
                    <a:pt x="0" y="707"/>
                    <a:pt x="0" y="577"/>
                    <a:pt x="80" y="498"/>
                  </a:cubicBezTo>
                  <a:lnTo>
                    <a:pt x="498" y="80"/>
                  </a:lnTo>
                  <a:cubicBezTo>
                    <a:pt x="577" y="0"/>
                    <a:pt x="707" y="0"/>
                    <a:pt x="786" y="80"/>
                  </a:cubicBezTo>
                  <a:lnTo>
                    <a:pt x="1900" y="1194"/>
                  </a:lnTo>
                  <a:cubicBezTo>
                    <a:pt x="1980" y="1274"/>
                    <a:pt x="1980" y="1403"/>
                    <a:pt x="1900" y="1483"/>
                  </a:cubicBezTo>
                  <a:lnTo>
                    <a:pt x="1483" y="1900"/>
                  </a:lnTo>
                  <a:cubicBezTo>
                    <a:pt x="1403" y="1980"/>
                    <a:pt x="1274" y="1980"/>
                    <a:pt x="1194" y="1900"/>
                  </a:cubicBezTo>
                  <a:close/>
                </a:path>
              </a:pathLst>
            </a:custGeom>
            <a:noFill/>
            <a:ln w="28575" cap="flat"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1529466" y="733766"/>
              <a:ext cx="718936" cy="699425"/>
            </a:xfrm>
            <a:custGeom>
              <a:avLst/>
              <a:gdLst/>
              <a:ahLst/>
              <a:cxnLst/>
              <a:rect l="l" t="t" r="r" b="b"/>
              <a:pathLst>
                <a:path w="7959" h="7743" extrusionOk="0">
                  <a:moveTo>
                    <a:pt x="6193" y="0"/>
                  </a:moveTo>
                  <a:cubicBezTo>
                    <a:pt x="5780" y="0"/>
                    <a:pt x="5367" y="157"/>
                    <a:pt x="5054" y="470"/>
                  </a:cubicBezTo>
                  <a:lnTo>
                    <a:pt x="239" y="5295"/>
                  </a:lnTo>
                  <a:cubicBezTo>
                    <a:pt x="0" y="5524"/>
                    <a:pt x="0" y="5912"/>
                    <a:pt x="239" y="6141"/>
                  </a:cubicBezTo>
                  <a:lnTo>
                    <a:pt x="1652" y="7563"/>
                  </a:lnTo>
                  <a:cubicBezTo>
                    <a:pt x="1771" y="7683"/>
                    <a:pt x="1925" y="7742"/>
                    <a:pt x="2079" y="7742"/>
                  </a:cubicBezTo>
                  <a:cubicBezTo>
                    <a:pt x="2234" y="7742"/>
                    <a:pt x="2388" y="7683"/>
                    <a:pt x="2507" y="7563"/>
                  </a:cubicBezTo>
                  <a:lnTo>
                    <a:pt x="7332" y="2738"/>
                  </a:lnTo>
                  <a:cubicBezTo>
                    <a:pt x="7959" y="2112"/>
                    <a:pt x="7959" y="1097"/>
                    <a:pt x="7332" y="470"/>
                  </a:cubicBezTo>
                  <a:cubicBezTo>
                    <a:pt x="7019" y="157"/>
                    <a:pt x="6606" y="0"/>
                    <a:pt x="6193" y="0"/>
                  </a:cubicBez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1182596" y="773963"/>
              <a:ext cx="321755" cy="313716"/>
            </a:xfrm>
            <a:custGeom>
              <a:avLst/>
              <a:gdLst/>
              <a:ahLst/>
              <a:cxnLst/>
              <a:rect l="l" t="t" r="r" b="b"/>
              <a:pathLst>
                <a:path w="3562" h="3473" extrusionOk="0">
                  <a:moveTo>
                    <a:pt x="508" y="0"/>
                  </a:moveTo>
                  <a:cubicBezTo>
                    <a:pt x="388" y="0"/>
                    <a:pt x="269" y="45"/>
                    <a:pt x="179" y="135"/>
                  </a:cubicBezTo>
                  <a:cubicBezTo>
                    <a:pt x="0" y="314"/>
                    <a:pt x="0" y="612"/>
                    <a:pt x="179" y="791"/>
                  </a:cubicBezTo>
                  <a:lnTo>
                    <a:pt x="2726" y="3338"/>
                  </a:lnTo>
                  <a:cubicBezTo>
                    <a:pt x="2816" y="3428"/>
                    <a:pt x="2935" y="3472"/>
                    <a:pt x="3054" y="3472"/>
                  </a:cubicBezTo>
                  <a:cubicBezTo>
                    <a:pt x="3174" y="3472"/>
                    <a:pt x="3293" y="3428"/>
                    <a:pt x="3383" y="3338"/>
                  </a:cubicBezTo>
                  <a:cubicBezTo>
                    <a:pt x="3562" y="3159"/>
                    <a:pt x="3562" y="2860"/>
                    <a:pt x="3383" y="2681"/>
                  </a:cubicBezTo>
                  <a:lnTo>
                    <a:pt x="836" y="135"/>
                  </a:lnTo>
                  <a:cubicBezTo>
                    <a:pt x="746" y="45"/>
                    <a:pt x="627" y="0"/>
                    <a:pt x="508" y="0"/>
                  </a:cubicBez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1383943" y="934390"/>
              <a:ext cx="369450" cy="365114"/>
            </a:xfrm>
            <a:custGeom>
              <a:avLst/>
              <a:gdLst/>
              <a:ahLst/>
              <a:cxnLst/>
              <a:rect l="l" t="t" r="r" b="b"/>
              <a:pathLst>
                <a:path w="4090" h="4042" extrusionOk="0">
                  <a:moveTo>
                    <a:pt x="3393" y="0"/>
                  </a:moveTo>
                  <a:lnTo>
                    <a:pt x="190" y="3203"/>
                  </a:lnTo>
                  <a:cubicBezTo>
                    <a:pt x="1" y="3392"/>
                    <a:pt x="1" y="3701"/>
                    <a:pt x="190" y="3900"/>
                  </a:cubicBezTo>
                  <a:cubicBezTo>
                    <a:pt x="284" y="3994"/>
                    <a:pt x="409" y="4042"/>
                    <a:pt x="534" y="4042"/>
                  </a:cubicBezTo>
                  <a:cubicBezTo>
                    <a:pt x="660" y="4042"/>
                    <a:pt x="787" y="3994"/>
                    <a:pt x="886" y="3900"/>
                  </a:cubicBezTo>
                  <a:lnTo>
                    <a:pt x="4089" y="697"/>
                  </a:lnTo>
                  <a:lnTo>
                    <a:pt x="3393" y="0"/>
                  </a:lnTo>
                  <a:close/>
                </a:path>
              </a:pathLst>
            </a:custGeom>
            <a:solidFill>
              <a:srgbClr val="D6BDF7"/>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989379" y="770892"/>
              <a:ext cx="135766" cy="119145"/>
            </a:xfrm>
            <a:custGeom>
              <a:avLst/>
              <a:gdLst/>
              <a:ahLst/>
              <a:cxnLst/>
              <a:rect l="l" t="t" r="r" b="b"/>
              <a:pathLst>
                <a:path w="1503" h="1319" extrusionOk="0">
                  <a:moveTo>
                    <a:pt x="434" y="0"/>
                  </a:moveTo>
                  <a:cubicBezTo>
                    <a:pt x="335" y="0"/>
                    <a:pt x="249" y="29"/>
                    <a:pt x="189" y="89"/>
                  </a:cubicBezTo>
                  <a:cubicBezTo>
                    <a:pt x="0" y="278"/>
                    <a:pt x="100" y="686"/>
                    <a:pt x="418" y="994"/>
                  </a:cubicBezTo>
                  <a:cubicBezTo>
                    <a:pt x="621" y="1204"/>
                    <a:pt x="867" y="1319"/>
                    <a:pt x="1065" y="1319"/>
                  </a:cubicBezTo>
                  <a:cubicBezTo>
                    <a:pt x="1168" y="1319"/>
                    <a:pt x="1259" y="1288"/>
                    <a:pt x="1323" y="1223"/>
                  </a:cubicBezTo>
                  <a:cubicBezTo>
                    <a:pt x="1502" y="1044"/>
                    <a:pt x="1403" y="636"/>
                    <a:pt x="1084" y="318"/>
                  </a:cubicBezTo>
                  <a:cubicBezTo>
                    <a:pt x="879" y="113"/>
                    <a:pt x="631" y="0"/>
                    <a:pt x="4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1645450" y="1361202"/>
              <a:ext cx="182557" cy="178040"/>
            </a:xfrm>
            <a:custGeom>
              <a:avLst/>
              <a:gdLst/>
              <a:ahLst/>
              <a:cxnLst/>
              <a:rect l="l" t="t" r="r" b="b"/>
              <a:pathLst>
                <a:path w="2021" h="1971" extrusionOk="0">
                  <a:moveTo>
                    <a:pt x="906" y="0"/>
                  </a:moveTo>
                  <a:lnTo>
                    <a:pt x="71" y="1642"/>
                  </a:lnTo>
                  <a:cubicBezTo>
                    <a:pt x="1" y="1712"/>
                    <a:pt x="1" y="1841"/>
                    <a:pt x="71" y="1911"/>
                  </a:cubicBezTo>
                  <a:cubicBezTo>
                    <a:pt x="110" y="1950"/>
                    <a:pt x="160" y="1970"/>
                    <a:pt x="209" y="1970"/>
                  </a:cubicBezTo>
                  <a:cubicBezTo>
                    <a:pt x="257" y="1970"/>
                    <a:pt x="304" y="1950"/>
                    <a:pt x="339" y="1911"/>
                  </a:cubicBezTo>
                  <a:lnTo>
                    <a:pt x="2020" y="1234"/>
                  </a:lnTo>
                  <a:lnTo>
                    <a:pt x="906" y="0"/>
                  </a:ln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2" name="Google Shape;2612;p55"/>
          <p:cNvSpPr/>
          <p:nvPr/>
        </p:nvSpPr>
        <p:spPr>
          <a:xfrm flipH="1">
            <a:off x="2070505" y="34663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3" name="Google Shape;2613;p55"/>
          <p:cNvGrpSpPr/>
          <p:nvPr/>
        </p:nvGrpSpPr>
        <p:grpSpPr>
          <a:xfrm rot="1922147" flipH="1">
            <a:off x="621578" y="1809076"/>
            <a:ext cx="1883769" cy="1978146"/>
            <a:chOff x="8540375" y="3022876"/>
            <a:chExt cx="1779279" cy="1868421"/>
          </a:xfrm>
        </p:grpSpPr>
        <p:sp>
          <p:nvSpPr>
            <p:cNvPr id="2614" name="Google Shape;2614;p55"/>
            <p:cNvSpPr/>
            <p:nvPr/>
          </p:nvSpPr>
          <p:spPr>
            <a:xfrm>
              <a:off x="9697404" y="3022876"/>
              <a:ext cx="622250" cy="1066773"/>
            </a:xfrm>
            <a:custGeom>
              <a:avLst/>
              <a:gdLst/>
              <a:ahLst/>
              <a:cxnLst/>
              <a:rect l="l" t="t" r="r" b="b"/>
              <a:pathLst>
                <a:path w="10556" h="18097" fill="none" extrusionOk="0">
                  <a:moveTo>
                    <a:pt x="139" y="18096"/>
                  </a:moveTo>
                  <a:cubicBezTo>
                    <a:pt x="0" y="16803"/>
                    <a:pt x="139" y="15480"/>
                    <a:pt x="547" y="14236"/>
                  </a:cubicBezTo>
                  <a:cubicBezTo>
                    <a:pt x="816" y="13411"/>
                    <a:pt x="1214" y="12595"/>
                    <a:pt x="1880" y="12028"/>
                  </a:cubicBezTo>
                  <a:cubicBezTo>
                    <a:pt x="2537" y="11451"/>
                    <a:pt x="3502" y="11172"/>
                    <a:pt x="4308" y="11501"/>
                  </a:cubicBezTo>
                  <a:cubicBezTo>
                    <a:pt x="5123" y="11819"/>
                    <a:pt x="5651" y="12824"/>
                    <a:pt x="5293" y="13620"/>
                  </a:cubicBezTo>
                  <a:cubicBezTo>
                    <a:pt x="4934" y="14415"/>
                    <a:pt x="3631" y="14604"/>
                    <a:pt x="3174" y="13868"/>
                  </a:cubicBezTo>
                  <a:cubicBezTo>
                    <a:pt x="2905" y="13450"/>
                    <a:pt x="2955" y="12913"/>
                    <a:pt x="3074" y="12436"/>
                  </a:cubicBezTo>
                  <a:cubicBezTo>
                    <a:pt x="3333" y="11371"/>
                    <a:pt x="3850" y="10386"/>
                    <a:pt x="4566" y="9571"/>
                  </a:cubicBezTo>
                  <a:cubicBezTo>
                    <a:pt x="5342" y="8705"/>
                    <a:pt x="6327" y="8049"/>
                    <a:pt x="7262" y="7372"/>
                  </a:cubicBezTo>
                  <a:cubicBezTo>
                    <a:pt x="8207" y="6686"/>
                    <a:pt x="9132" y="5940"/>
                    <a:pt x="9739" y="4945"/>
                  </a:cubicBezTo>
                  <a:cubicBezTo>
                    <a:pt x="10336" y="3950"/>
                    <a:pt x="10555" y="2657"/>
                    <a:pt x="10028" y="1622"/>
                  </a:cubicBezTo>
                  <a:cubicBezTo>
                    <a:pt x="9501" y="588"/>
                    <a:pt x="8098" y="1"/>
                    <a:pt x="7093" y="588"/>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8540375" y="4178740"/>
              <a:ext cx="1721798" cy="712557"/>
            </a:xfrm>
            <a:custGeom>
              <a:avLst/>
              <a:gdLst/>
              <a:ahLst/>
              <a:cxnLst/>
              <a:rect l="l" t="t" r="r" b="b"/>
              <a:pathLst>
                <a:path w="29209" h="12088" extrusionOk="0">
                  <a:moveTo>
                    <a:pt x="1144" y="0"/>
                  </a:moveTo>
                  <a:cubicBezTo>
                    <a:pt x="508" y="0"/>
                    <a:pt x="0" y="518"/>
                    <a:pt x="0" y="1144"/>
                  </a:cubicBezTo>
                  <a:lnTo>
                    <a:pt x="0" y="10943"/>
                  </a:lnTo>
                  <a:cubicBezTo>
                    <a:pt x="0" y="11580"/>
                    <a:pt x="508" y="12087"/>
                    <a:pt x="1144" y="12087"/>
                  </a:cubicBezTo>
                  <a:lnTo>
                    <a:pt x="28064" y="12087"/>
                  </a:lnTo>
                  <a:cubicBezTo>
                    <a:pt x="28701" y="12087"/>
                    <a:pt x="29208" y="11580"/>
                    <a:pt x="29208" y="10943"/>
                  </a:cubicBezTo>
                  <a:lnTo>
                    <a:pt x="29208" y="1144"/>
                  </a:lnTo>
                  <a:cubicBezTo>
                    <a:pt x="29208" y="518"/>
                    <a:pt x="28701" y="0"/>
                    <a:pt x="28064"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8540375" y="4075521"/>
              <a:ext cx="1721798" cy="712557"/>
            </a:xfrm>
            <a:custGeom>
              <a:avLst/>
              <a:gdLst/>
              <a:ahLst/>
              <a:cxnLst/>
              <a:rect l="l" t="t" r="r" b="b"/>
              <a:pathLst>
                <a:path w="29209" h="12088" extrusionOk="0">
                  <a:moveTo>
                    <a:pt x="1144" y="0"/>
                  </a:moveTo>
                  <a:cubicBezTo>
                    <a:pt x="508" y="0"/>
                    <a:pt x="0" y="508"/>
                    <a:pt x="0" y="1144"/>
                  </a:cubicBez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8540375" y="4075521"/>
              <a:ext cx="1721798" cy="712557"/>
            </a:xfrm>
            <a:custGeom>
              <a:avLst/>
              <a:gdLst/>
              <a:ahLst/>
              <a:cxnLst/>
              <a:rect l="l" t="t" r="r" b="b"/>
              <a:pathLst>
                <a:path w="29209" h="12088" extrusionOk="0">
                  <a:moveTo>
                    <a:pt x="24533" y="0"/>
                  </a:moveTo>
                  <a:lnTo>
                    <a:pt x="24533" y="6656"/>
                  </a:lnTo>
                  <a:cubicBezTo>
                    <a:pt x="24533" y="7282"/>
                    <a:pt x="24025" y="7800"/>
                    <a:pt x="23388" y="7800"/>
                  </a:cubicBezTo>
                  <a:lnTo>
                    <a:pt x="0" y="7800"/>
                  </a:ln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4C1313">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8688747" y="417874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8688747" y="4136533"/>
              <a:ext cx="115596" cy="114948"/>
            </a:xfrm>
            <a:custGeom>
              <a:avLst/>
              <a:gdLst/>
              <a:ahLst/>
              <a:cxnLst/>
              <a:rect l="l" t="t" r="r" b="b"/>
              <a:pathLst>
                <a:path w="1961" h="1950" extrusionOk="0">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8907443" y="4178740"/>
              <a:ext cx="115007" cy="115007"/>
            </a:xfrm>
            <a:custGeom>
              <a:avLst/>
              <a:gdLst/>
              <a:ahLst/>
              <a:cxnLst/>
              <a:rect l="l" t="t" r="r" b="b"/>
              <a:pathLst>
                <a:path w="1951" h="1951"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8907443" y="4136533"/>
              <a:ext cx="115007" cy="114948"/>
            </a:xfrm>
            <a:custGeom>
              <a:avLst/>
              <a:gdLst/>
              <a:ahLst/>
              <a:cxnLst/>
              <a:rect l="l" t="t" r="r" b="b"/>
              <a:pathLst>
                <a:path w="1951" h="1950"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9125610" y="4178740"/>
              <a:ext cx="115007" cy="115007"/>
            </a:xfrm>
            <a:custGeom>
              <a:avLst/>
              <a:gdLst/>
              <a:ahLst/>
              <a:cxnLst/>
              <a:rect l="l" t="t" r="r" b="b"/>
              <a:pathLst>
                <a:path w="1951" h="1951" extrusionOk="0">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9125610" y="4136533"/>
              <a:ext cx="115007" cy="114948"/>
            </a:xfrm>
            <a:custGeom>
              <a:avLst/>
              <a:gdLst/>
              <a:ahLst/>
              <a:cxnLst/>
              <a:rect l="l" t="t" r="r" b="b"/>
              <a:pathLst>
                <a:path w="1951" h="1950" extrusionOk="0">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9343776" y="4178740"/>
              <a:ext cx="115007" cy="115007"/>
            </a:xfrm>
            <a:custGeom>
              <a:avLst/>
              <a:gdLst/>
              <a:ahLst/>
              <a:cxnLst/>
              <a:rect l="l" t="t" r="r" b="b"/>
              <a:pathLst>
                <a:path w="1951" h="1951"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9343776" y="4136533"/>
              <a:ext cx="115007" cy="114948"/>
            </a:xfrm>
            <a:custGeom>
              <a:avLst/>
              <a:gdLst/>
              <a:ahLst/>
              <a:cxnLst/>
              <a:rect l="l" t="t" r="r" b="b"/>
              <a:pathLst>
                <a:path w="1951" h="1950"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9561942" y="4178740"/>
              <a:ext cx="114948" cy="115007"/>
            </a:xfrm>
            <a:custGeom>
              <a:avLst/>
              <a:gdLst/>
              <a:ahLst/>
              <a:cxnLst/>
              <a:rect l="l" t="t" r="r" b="b"/>
              <a:pathLst>
                <a:path w="1950" h="1951"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9561942" y="4136533"/>
              <a:ext cx="114948" cy="114948"/>
            </a:xfrm>
            <a:custGeom>
              <a:avLst/>
              <a:gdLst/>
              <a:ahLst/>
              <a:cxnLst/>
              <a:rect l="l" t="t" r="r" b="b"/>
              <a:pathLst>
                <a:path w="1950" h="1950"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9780049" y="4178740"/>
              <a:ext cx="115007" cy="115007"/>
            </a:xfrm>
            <a:custGeom>
              <a:avLst/>
              <a:gdLst/>
              <a:ahLst/>
              <a:cxnLst/>
              <a:rect l="l" t="t" r="r" b="b"/>
              <a:pathLst>
                <a:path w="1951" h="1951"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9780049" y="4136533"/>
              <a:ext cx="115007" cy="114948"/>
            </a:xfrm>
            <a:custGeom>
              <a:avLst/>
              <a:gdLst/>
              <a:ahLst/>
              <a:cxnLst/>
              <a:rect l="l" t="t" r="r" b="b"/>
              <a:pathLst>
                <a:path w="1951" h="1950"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9998215" y="417874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9998215" y="4136533"/>
              <a:ext cx="115596" cy="114948"/>
            </a:xfrm>
            <a:custGeom>
              <a:avLst/>
              <a:gdLst/>
              <a:ahLst/>
              <a:cxnLst/>
              <a:rect l="l" t="t" r="r" b="b"/>
              <a:pathLst>
                <a:path w="1961" h="1950" extrusionOk="0">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8688747" y="438282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8688747" y="4340613"/>
              <a:ext cx="115596" cy="114948"/>
            </a:xfrm>
            <a:custGeom>
              <a:avLst/>
              <a:gdLst/>
              <a:ahLst/>
              <a:cxnLst/>
              <a:rect l="l" t="t" r="r" b="b"/>
              <a:pathLst>
                <a:path w="1961" h="1950" extrusionOk="0">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8907443" y="4382820"/>
              <a:ext cx="115007" cy="115007"/>
            </a:xfrm>
            <a:custGeom>
              <a:avLst/>
              <a:gdLst/>
              <a:ahLst/>
              <a:cxnLst/>
              <a:rect l="l" t="t" r="r" b="b"/>
              <a:pathLst>
                <a:path w="1951" h="1951"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8907443" y="4340613"/>
              <a:ext cx="115007" cy="114948"/>
            </a:xfrm>
            <a:custGeom>
              <a:avLst/>
              <a:gdLst/>
              <a:ahLst/>
              <a:cxnLst/>
              <a:rect l="l" t="t" r="r" b="b"/>
              <a:pathLst>
                <a:path w="1951" h="1950"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9125610" y="4382820"/>
              <a:ext cx="115007" cy="115007"/>
            </a:xfrm>
            <a:custGeom>
              <a:avLst/>
              <a:gdLst/>
              <a:ahLst/>
              <a:cxnLst/>
              <a:rect l="l" t="t" r="r" b="b"/>
              <a:pathLst>
                <a:path w="1951" h="1951" extrusionOk="0">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9125610" y="4340613"/>
              <a:ext cx="115007" cy="114948"/>
            </a:xfrm>
            <a:custGeom>
              <a:avLst/>
              <a:gdLst/>
              <a:ahLst/>
              <a:cxnLst/>
              <a:rect l="l" t="t" r="r" b="b"/>
              <a:pathLst>
                <a:path w="1951" h="1950" extrusionOk="0">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9343776" y="4382820"/>
              <a:ext cx="115007" cy="115007"/>
            </a:xfrm>
            <a:custGeom>
              <a:avLst/>
              <a:gdLst/>
              <a:ahLst/>
              <a:cxnLst/>
              <a:rect l="l" t="t" r="r" b="b"/>
              <a:pathLst>
                <a:path w="1951" h="1951"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9343776" y="4340613"/>
              <a:ext cx="115007" cy="114948"/>
            </a:xfrm>
            <a:custGeom>
              <a:avLst/>
              <a:gdLst/>
              <a:ahLst/>
              <a:cxnLst/>
              <a:rect l="l" t="t" r="r" b="b"/>
              <a:pathLst>
                <a:path w="1951" h="1950"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9561942" y="4382820"/>
              <a:ext cx="114948" cy="115007"/>
            </a:xfrm>
            <a:custGeom>
              <a:avLst/>
              <a:gdLst/>
              <a:ahLst/>
              <a:cxnLst/>
              <a:rect l="l" t="t" r="r" b="b"/>
              <a:pathLst>
                <a:path w="1950" h="1951"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9561942" y="4340613"/>
              <a:ext cx="114948" cy="114948"/>
            </a:xfrm>
            <a:custGeom>
              <a:avLst/>
              <a:gdLst/>
              <a:ahLst/>
              <a:cxnLst/>
              <a:rect l="l" t="t" r="r" b="b"/>
              <a:pathLst>
                <a:path w="1950" h="1950" extrusionOk="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9780049" y="4382820"/>
              <a:ext cx="115007" cy="115007"/>
            </a:xfrm>
            <a:custGeom>
              <a:avLst/>
              <a:gdLst/>
              <a:ahLst/>
              <a:cxnLst/>
              <a:rect l="l" t="t" r="r" b="b"/>
              <a:pathLst>
                <a:path w="1951" h="1951"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9780049" y="4340613"/>
              <a:ext cx="115007" cy="114948"/>
            </a:xfrm>
            <a:custGeom>
              <a:avLst/>
              <a:gdLst/>
              <a:ahLst/>
              <a:cxnLst/>
              <a:rect l="l" t="t" r="r" b="b"/>
              <a:pathLst>
                <a:path w="1951" h="1950"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9998215" y="438282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9998215" y="4340613"/>
              <a:ext cx="115596" cy="114948"/>
            </a:xfrm>
            <a:custGeom>
              <a:avLst/>
              <a:gdLst/>
              <a:ahLst/>
              <a:cxnLst/>
              <a:rect l="l" t="t" r="r" b="b"/>
              <a:pathLst>
                <a:path w="1961" h="1950" extrusionOk="0">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8688747" y="458631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8688747" y="4544044"/>
              <a:ext cx="115596" cy="115007"/>
            </a:xfrm>
            <a:custGeom>
              <a:avLst/>
              <a:gdLst/>
              <a:ahLst/>
              <a:cxnLst/>
              <a:rect l="l" t="t" r="r" b="b"/>
              <a:pathLst>
                <a:path w="1961" h="1951" extrusionOk="0">
                  <a:moveTo>
                    <a:pt x="985" y="1"/>
                  </a:moveTo>
                  <a:cubicBezTo>
                    <a:pt x="438" y="1"/>
                    <a:pt x="0" y="439"/>
                    <a:pt x="0" y="976"/>
                  </a:cubicBezTo>
                  <a:cubicBezTo>
                    <a:pt x="0" y="1513"/>
                    <a:pt x="438" y="1951"/>
                    <a:pt x="985" y="1951"/>
                  </a:cubicBezTo>
                  <a:cubicBezTo>
                    <a:pt x="1522" y="1951"/>
                    <a:pt x="1960" y="1513"/>
                    <a:pt x="1960" y="976"/>
                  </a:cubicBezTo>
                  <a:cubicBezTo>
                    <a:pt x="1960" y="439"/>
                    <a:pt x="1522" y="1"/>
                    <a:pt x="985" y="1"/>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9780049" y="4586310"/>
              <a:ext cx="115007" cy="115007"/>
            </a:xfrm>
            <a:custGeom>
              <a:avLst/>
              <a:gdLst/>
              <a:ahLst/>
              <a:cxnLst/>
              <a:rect l="l" t="t" r="r" b="b"/>
              <a:pathLst>
                <a:path w="1951" h="1951" extrusionOk="0">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9780049" y="4544044"/>
              <a:ext cx="115007" cy="115007"/>
            </a:xfrm>
            <a:custGeom>
              <a:avLst/>
              <a:gdLst/>
              <a:ahLst/>
              <a:cxnLst/>
              <a:rect l="l" t="t" r="r" b="b"/>
              <a:pathLst>
                <a:path w="1951" h="1951" extrusionOk="0">
                  <a:moveTo>
                    <a:pt x="976" y="1"/>
                  </a:moveTo>
                  <a:cubicBezTo>
                    <a:pt x="439" y="1"/>
                    <a:pt x="1" y="439"/>
                    <a:pt x="1" y="976"/>
                  </a:cubicBezTo>
                  <a:cubicBezTo>
                    <a:pt x="1" y="1513"/>
                    <a:pt x="439" y="1951"/>
                    <a:pt x="976" y="1951"/>
                  </a:cubicBezTo>
                  <a:cubicBezTo>
                    <a:pt x="1513" y="1951"/>
                    <a:pt x="1951" y="1513"/>
                    <a:pt x="1951" y="976"/>
                  </a:cubicBezTo>
                  <a:cubicBezTo>
                    <a:pt x="1951" y="439"/>
                    <a:pt x="1513" y="1"/>
                    <a:pt x="976" y="1"/>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9998215" y="4586310"/>
              <a:ext cx="115596" cy="115007"/>
            </a:xfrm>
            <a:custGeom>
              <a:avLst/>
              <a:gdLst/>
              <a:ahLst/>
              <a:cxnLst/>
              <a:rect l="l" t="t" r="r" b="b"/>
              <a:pathLst>
                <a:path w="1961" h="1951" extrusionOk="0">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9998215" y="4544044"/>
              <a:ext cx="115596" cy="115007"/>
            </a:xfrm>
            <a:custGeom>
              <a:avLst/>
              <a:gdLst/>
              <a:ahLst/>
              <a:cxnLst/>
              <a:rect l="l" t="t" r="r" b="b"/>
              <a:pathLst>
                <a:path w="1961" h="1951" extrusionOk="0">
                  <a:moveTo>
                    <a:pt x="985" y="1"/>
                  </a:moveTo>
                  <a:cubicBezTo>
                    <a:pt x="438" y="1"/>
                    <a:pt x="0" y="439"/>
                    <a:pt x="0" y="976"/>
                  </a:cubicBezTo>
                  <a:cubicBezTo>
                    <a:pt x="0" y="1513"/>
                    <a:pt x="438" y="1951"/>
                    <a:pt x="985" y="1951"/>
                  </a:cubicBezTo>
                  <a:cubicBezTo>
                    <a:pt x="1523" y="1951"/>
                    <a:pt x="1960" y="1513"/>
                    <a:pt x="1960" y="976"/>
                  </a:cubicBezTo>
                  <a:cubicBezTo>
                    <a:pt x="1960" y="439"/>
                    <a:pt x="1523" y="1"/>
                    <a:pt x="985" y="1"/>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8907443" y="4573990"/>
              <a:ext cx="769442" cy="127327"/>
            </a:xfrm>
            <a:custGeom>
              <a:avLst/>
              <a:gdLst/>
              <a:ahLst/>
              <a:cxnLst/>
              <a:rect l="l" t="t" r="r" b="b"/>
              <a:pathLst>
                <a:path w="13053" h="2160" extrusionOk="0">
                  <a:moveTo>
                    <a:pt x="727" y="0"/>
                  </a:moveTo>
                  <a:cubicBezTo>
                    <a:pt x="319" y="0"/>
                    <a:pt x="1" y="329"/>
                    <a:pt x="1" y="727"/>
                  </a:cubicBezTo>
                  <a:lnTo>
                    <a:pt x="1" y="1433"/>
                  </a:lnTo>
                  <a:cubicBezTo>
                    <a:pt x="1" y="1841"/>
                    <a:pt x="319" y="2159"/>
                    <a:pt x="727" y="2159"/>
                  </a:cubicBezTo>
                  <a:lnTo>
                    <a:pt x="12327" y="2159"/>
                  </a:lnTo>
                  <a:cubicBezTo>
                    <a:pt x="12725" y="2159"/>
                    <a:pt x="13053" y="1841"/>
                    <a:pt x="13053" y="1433"/>
                  </a:cubicBezTo>
                  <a:lnTo>
                    <a:pt x="13053" y="727"/>
                  </a:lnTo>
                  <a:cubicBezTo>
                    <a:pt x="13053" y="329"/>
                    <a:pt x="12725" y="0"/>
                    <a:pt x="12327"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8907443" y="4532372"/>
              <a:ext cx="769442" cy="127268"/>
            </a:xfrm>
            <a:custGeom>
              <a:avLst/>
              <a:gdLst/>
              <a:ahLst/>
              <a:cxnLst/>
              <a:rect l="l" t="t" r="r" b="b"/>
              <a:pathLst>
                <a:path w="13053" h="2159" extrusionOk="0">
                  <a:moveTo>
                    <a:pt x="727" y="0"/>
                  </a:moveTo>
                  <a:cubicBezTo>
                    <a:pt x="319" y="0"/>
                    <a:pt x="1" y="328"/>
                    <a:pt x="1" y="726"/>
                  </a:cubicBezTo>
                  <a:lnTo>
                    <a:pt x="1" y="1433"/>
                  </a:lnTo>
                  <a:cubicBezTo>
                    <a:pt x="1" y="1840"/>
                    <a:pt x="319" y="2159"/>
                    <a:pt x="727" y="2159"/>
                  </a:cubicBezTo>
                  <a:lnTo>
                    <a:pt x="12327" y="2159"/>
                  </a:lnTo>
                  <a:cubicBezTo>
                    <a:pt x="12725" y="2159"/>
                    <a:pt x="13053" y="1840"/>
                    <a:pt x="13053" y="1433"/>
                  </a:cubicBezTo>
                  <a:lnTo>
                    <a:pt x="13053" y="726"/>
                  </a:lnTo>
                  <a:cubicBezTo>
                    <a:pt x="13053" y="328"/>
                    <a:pt x="12725" y="0"/>
                    <a:pt x="12327" y="0"/>
                  </a:cubicBezTo>
                  <a:close/>
                </a:path>
              </a:pathLst>
            </a:custGeom>
            <a:solidFill>
              <a:srgbClr val="FFD4A8"/>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55"/>
          <p:cNvGrpSpPr/>
          <p:nvPr/>
        </p:nvGrpSpPr>
        <p:grpSpPr>
          <a:xfrm flipH="1">
            <a:off x="502759" y="931159"/>
            <a:ext cx="580547" cy="528926"/>
            <a:chOff x="7953250" y="1084584"/>
            <a:chExt cx="580547" cy="528926"/>
          </a:xfrm>
        </p:grpSpPr>
        <p:sp>
          <p:nvSpPr>
            <p:cNvPr id="2655" name="Google Shape;2655;p55"/>
            <p:cNvSpPr/>
            <p:nvPr/>
          </p:nvSpPr>
          <p:spPr>
            <a:xfrm>
              <a:off x="7953250" y="1084584"/>
              <a:ext cx="580547" cy="528926"/>
            </a:xfrm>
            <a:custGeom>
              <a:avLst/>
              <a:gdLst/>
              <a:ahLst/>
              <a:cxnLst/>
              <a:rect l="l" t="t" r="r" b="b"/>
              <a:pathLst>
                <a:path w="7850" h="7152" extrusionOk="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8109222"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8362297"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8182068" y="1377226"/>
              <a:ext cx="122174" cy="49402"/>
            </a:xfrm>
            <a:custGeom>
              <a:avLst/>
              <a:gdLst/>
              <a:ahLst/>
              <a:cxnLst/>
              <a:rect l="l" t="t" r="r" b="b"/>
              <a:pathLst>
                <a:path w="1652" h="668" fill="none" extrusionOk="0">
                  <a:moveTo>
                    <a:pt x="0" y="1"/>
                  </a:moveTo>
                  <a:cubicBezTo>
                    <a:pt x="0" y="1"/>
                    <a:pt x="946" y="667"/>
                    <a:pt x="1652" y="1"/>
                  </a:cubicBez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55"/>
          <p:cNvGrpSpPr/>
          <p:nvPr/>
        </p:nvGrpSpPr>
        <p:grpSpPr>
          <a:xfrm rot="402266" flipH="1">
            <a:off x="7044526" y="3057297"/>
            <a:ext cx="1152770" cy="1848507"/>
            <a:chOff x="10740175" y="552419"/>
            <a:chExt cx="1095062" cy="1755969"/>
          </a:xfrm>
        </p:grpSpPr>
        <p:sp>
          <p:nvSpPr>
            <p:cNvPr id="2660" name="Google Shape;2660;p55"/>
            <p:cNvSpPr/>
            <p:nvPr/>
          </p:nvSpPr>
          <p:spPr>
            <a:xfrm>
              <a:off x="10818190" y="552419"/>
              <a:ext cx="476135" cy="578643"/>
            </a:xfrm>
            <a:custGeom>
              <a:avLst/>
              <a:gdLst/>
              <a:ahLst/>
              <a:cxnLst/>
              <a:rect l="l" t="t" r="r" b="b"/>
              <a:pathLst>
                <a:path w="5035" h="6119" fill="none" extrusionOk="0">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10802209" y="1262783"/>
              <a:ext cx="1033028" cy="1045605"/>
            </a:xfrm>
            <a:custGeom>
              <a:avLst/>
              <a:gdLst/>
              <a:ahLst/>
              <a:cxnLst/>
              <a:rect l="l" t="t" r="r" b="b"/>
              <a:pathLst>
                <a:path w="10924" h="11057" extrusionOk="0">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10740175" y="1092473"/>
              <a:ext cx="1033028" cy="1045605"/>
            </a:xfrm>
            <a:custGeom>
              <a:avLst/>
              <a:gdLst/>
              <a:ahLst/>
              <a:cxnLst/>
              <a:rect l="l" t="t" r="r" b="b"/>
              <a:pathLst>
                <a:path w="10924" h="11057" extrusionOk="0">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11018571" y="1188266"/>
              <a:ext cx="321899" cy="430176"/>
            </a:xfrm>
            <a:custGeom>
              <a:avLst/>
              <a:gdLst/>
              <a:ahLst/>
              <a:cxnLst/>
              <a:rect l="l" t="t" r="r" b="b"/>
              <a:pathLst>
                <a:path w="3404" h="4549" extrusionOk="0">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11255643" y="1611723"/>
              <a:ext cx="180714" cy="494859"/>
            </a:xfrm>
            <a:custGeom>
              <a:avLst/>
              <a:gdLst/>
              <a:ahLst/>
              <a:cxnLst/>
              <a:rect l="l" t="t" r="r" b="b"/>
              <a:pathLst>
                <a:path w="1911" h="5233" fill="none" extrusionOk="0">
                  <a:moveTo>
                    <a:pt x="1" y="0"/>
                  </a:moveTo>
                  <a:lnTo>
                    <a:pt x="1911" y="5233"/>
                  </a:ln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10932045" y="1120653"/>
              <a:ext cx="841156" cy="1017236"/>
            </a:xfrm>
            <a:custGeom>
              <a:avLst/>
              <a:gdLst/>
              <a:ahLst/>
              <a:cxnLst/>
              <a:rect l="l" t="t" r="r" b="b"/>
              <a:pathLst>
                <a:path w="8895" h="10757" extrusionOk="0">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10932045" y="1120653"/>
              <a:ext cx="841156" cy="1060263"/>
            </a:xfrm>
            <a:custGeom>
              <a:avLst/>
              <a:gdLst/>
              <a:ahLst/>
              <a:cxnLst/>
              <a:rect l="l" t="t" r="r" b="b"/>
              <a:pathLst>
                <a:path w="8895" h="11212" fill="none" extrusionOk="0">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7" name="Google Shape;2667;p55"/>
          <p:cNvSpPr/>
          <p:nvPr/>
        </p:nvSpPr>
        <p:spPr>
          <a:xfrm>
            <a:off x="2653725" y="1522004"/>
            <a:ext cx="3862821" cy="658311"/>
          </a:xfrm>
          <a:prstGeom prst="rect">
            <a:avLst/>
          </a:prstGeom>
        </p:spPr>
        <p:txBody>
          <a:bodyPr>
            <a:prstTxWarp prst="textPlain">
              <a:avLst/>
            </a:prstTxWarp>
          </a:bodyPr>
          <a:lstStyle/>
          <a:p>
            <a:pPr lvl="0" algn="ctr"/>
            <a:r>
              <a:rPr b="1" i="0">
                <a:ln w="28575" cap="flat" cmpd="sng">
                  <a:solidFill>
                    <a:schemeClr val="dk1"/>
                  </a:solidFill>
                  <a:prstDash val="solid"/>
                  <a:round/>
                  <a:headEnd type="none" w="sm" len="sm"/>
                  <a:tailEnd type="none" w="sm" len="sm"/>
                </a:ln>
                <a:solidFill>
                  <a:schemeClr val="accent2"/>
                </a:solidFill>
                <a:latin typeface="Bowlby One SC"/>
              </a:rPr>
              <a:t>¡GRACIAS!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71"/>
        <p:cNvGrpSpPr/>
        <p:nvPr/>
      </p:nvGrpSpPr>
      <p:grpSpPr>
        <a:xfrm>
          <a:off x="0" y="0"/>
          <a:ext cx="0" cy="0"/>
          <a:chOff x="0" y="0"/>
          <a:chExt cx="0" cy="0"/>
        </a:xfrm>
      </p:grpSpPr>
      <p:grpSp>
        <p:nvGrpSpPr>
          <p:cNvPr id="2672" name="Google Shape;2672;p56"/>
          <p:cNvGrpSpPr/>
          <p:nvPr/>
        </p:nvGrpSpPr>
        <p:grpSpPr>
          <a:xfrm>
            <a:off x="1918839" y="358524"/>
            <a:ext cx="5306936" cy="1198496"/>
            <a:chOff x="1979225" y="358525"/>
            <a:chExt cx="5186100" cy="1198496"/>
          </a:xfrm>
        </p:grpSpPr>
        <p:sp>
          <p:nvSpPr>
            <p:cNvPr id="2673" name="Google Shape;2673;p56"/>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5" name="Google Shape;2675;p56"/>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PACK DE </a:t>
            </a:r>
            <a:br>
              <a:rPr lang="es"/>
            </a:br>
            <a:r>
              <a:rPr lang="es"/>
              <a:t>ICONOS</a:t>
            </a:r>
            <a:endParaRPr/>
          </a:p>
        </p:txBody>
      </p:sp>
      <p:grpSp>
        <p:nvGrpSpPr>
          <p:cNvPr id="2676" name="Google Shape;2676;p56"/>
          <p:cNvGrpSpPr/>
          <p:nvPr/>
        </p:nvGrpSpPr>
        <p:grpSpPr>
          <a:xfrm>
            <a:off x="1616901" y="1976607"/>
            <a:ext cx="217513" cy="295716"/>
            <a:chOff x="1616901" y="1976607"/>
            <a:chExt cx="217513" cy="295716"/>
          </a:xfrm>
        </p:grpSpPr>
        <p:sp>
          <p:nvSpPr>
            <p:cNvPr id="2677" name="Google Shape;2677;p56"/>
            <p:cNvSpPr/>
            <p:nvPr/>
          </p:nvSpPr>
          <p:spPr>
            <a:xfrm>
              <a:off x="1696195" y="2069044"/>
              <a:ext cx="61325" cy="56962"/>
            </a:xfrm>
            <a:custGeom>
              <a:avLst/>
              <a:gdLst/>
              <a:ahLst/>
              <a:cxnLst/>
              <a:rect l="l" t="t" r="r" b="b"/>
              <a:pathLst>
                <a:path w="2249" h="2089" extrusionOk="0">
                  <a:moveTo>
                    <a:pt x="393" y="1"/>
                  </a:moveTo>
                  <a:lnTo>
                    <a:pt x="393" y="893"/>
                  </a:lnTo>
                  <a:cubicBezTo>
                    <a:pt x="393" y="1089"/>
                    <a:pt x="286" y="1285"/>
                    <a:pt x="126" y="1392"/>
                  </a:cubicBezTo>
                  <a:lnTo>
                    <a:pt x="108" y="1392"/>
                  </a:lnTo>
                  <a:cubicBezTo>
                    <a:pt x="19" y="1446"/>
                    <a:pt x="1" y="1589"/>
                    <a:pt x="90" y="1660"/>
                  </a:cubicBezTo>
                  <a:cubicBezTo>
                    <a:pt x="376" y="1874"/>
                    <a:pt x="732" y="2088"/>
                    <a:pt x="1161" y="2088"/>
                  </a:cubicBezTo>
                  <a:cubicBezTo>
                    <a:pt x="1553" y="2070"/>
                    <a:pt x="1874" y="1910"/>
                    <a:pt x="2142" y="1714"/>
                  </a:cubicBezTo>
                  <a:cubicBezTo>
                    <a:pt x="2249" y="1642"/>
                    <a:pt x="2231" y="1482"/>
                    <a:pt x="2106" y="1428"/>
                  </a:cubicBezTo>
                  <a:cubicBezTo>
                    <a:pt x="1892" y="1339"/>
                    <a:pt x="1749" y="1125"/>
                    <a:pt x="1749" y="893"/>
                  </a:cubicBezTo>
                  <a:lnTo>
                    <a:pt x="1749" y="1"/>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1677217" y="1990704"/>
              <a:ext cx="96854" cy="104162"/>
            </a:xfrm>
            <a:custGeom>
              <a:avLst/>
              <a:gdLst/>
              <a:ahLst/>
              <a:cxnLst/>
              <a:rect l="l" t="t" r="r" b="b"/>
              <a:pathLst>
                <a:path w="3552" h="3820" extrusionOk="0">
                  <a:moveTo>
                    <a:pt x="1803" y="1"/>
                  </a:moveTo>
                  <a:cubicBezTo>
                    <a:pt x="1089" y="1"/>
                    <a:pt x="429" y="304"/>
                    <a:pt x="447" y="1089"/>
                  </a:cubicBezTo>
                  <a:lnTo>
                    <a:pt x="465" y="1357"/>
                  </a:lnTo>
                  <a:lnTo>
                    <a:pt x="465" y="1464"/>
                  </a:lnTo>
                  <a:lnTo>
                    <a:pt x="376" y="1464"/>
                  </a:lnTo>
                  <a:cubicBezTo>
                    <a:pt x="162" y="1464"/>
                    <a:pt x="1" y="1625"/>
                    <a:pt x="1" y="1821"/>
                  </a:cubicBezTo>
                  <a:lnTo>
                    <a:pt x="1" y="2142"/>
                  </a:lnTo>
                  <a:cubicBezTo>
                    <a:pt x="1" y="2142"/>
                    <a:pt x="154" y="2482"/>
                    <a:pt x="344" y="2482"/>
                  </a:cubicBezTo>
                  <a:cubicBezTo>
                    <a:pt x="348" y="2482"/>
                    <a:pt x="353" y="2482"/>
                    <a:pt x="358" y="2481"/>
                  </a:cubicBezTo>
                  <a:lnTo>
                    <a:pt x="447" y="2481"/>
                  </a:lnTo>
                  <a:cubicBezTo>
                    <a:pt x="465" y="2874"/>
                    <a:pt x="608" y="3213"/>
                    <a:pt x="893" y="3462"/>
                  </a:cubicBezTo>
                  <a:cubicBezTo>
                    <a:pt x="1107" y="3641"/>
                    <a:pt x="1428" y="3819"/>
                    <a:pt x="1839" y="3819"/>
                  </a:cubicBezTo>
                  <a:cubicBezTo>
                    <a:pt x="2249" y="3819"/>
                    <a:pt x="2552" y="3641"/>
                    <a:pt x="2767" y="3445"/>
                  </a:cubicBezTo>
                  <a:cubicBezTo>
                    <a:pt x="3052" y="3213"/>
                    <a:pt x="3195" y="2499"/>
                    <a:pt x="3195" y="2499"/>
                  </a:cubicBezTo>
                  <a:lnTo>
                    <a:pt x="3302" y="2499"/>
                  </a:lnTo>
                  <a:cubicBezTo>
                    <a:pt x="3445" y="2499"/>
                    <a:pt x="3552" y="2392"/>
                    <a:pt x="3552" y="2249"/>
                  </a:cubicBezTo>
                  <a:lnTo>
                    <a:pt x="3552" y="1714"/>
                  </a:lnTo>
                  <a:cubicBezTo>
                    <a:pt x="3552" y="1571"/>
                    <a:pt x="3445" y="1464"/>
                    <a:pt x="3302" y="1464"/>
                  </a:cubicBezTo>
                  <a:lnTo>
                    <a:pt x="3195" y="1464"/>
                  </a:lnTo>
                  <a:lnTo>
                    <a:pt x="3195" y="1089"/>
                  </a:lnTo>
                  <a:cubicBezTo>
                    <a:pt x="3195" y="286"/>
                    <a:pt x="2535" y="1"/>
                    <a:pt x="1803"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1637325" y="2107000"/>
              <a:ext cx="176148" cy="106561"/>
            </a:xfrm>
            <a:custGeom>
              <a:avLst/>
              <a:gdLst/>
              <a:ahLst/>
              <a:cxnLst/>
              <a:rect l="l" t="t" r="r" b="b"/>
              <a:pathLst>
                <a:path w="6460" h="3908" extrusionOk="0">
                  <a:moveTo>
                    <a:pt x="2267" y="0"/>
                  </a:moveTo>
                  <a:cubicBezTo>
                    <a:pt x="2213" y="36"/>
                    <a:pt x="2142" y="72"/>
                    <a:pt x="2071" y="72"/>
                  </a:cubicBezTo>
                  <a:cubicBezTo>
                    <a:pt x="1964" y="107"/>
                    <a:pt x="1874" y="125"/>
                    <a:pt x="1839" y="125"/>
                  </a:cubicBezTo>
                  <a:cubicBezTo>
                    <a:pt x="768" y="339"/>
                    <a:pt x="1" y="1267"/>
                    <a:pt x="1" y="2356"/>
                  </a:cubicBezTo>
                  <a:lnTo>
                    <a:pt x="1" y="3444"/>
                  </a:lnTo>
                  <a:cubicBezTo>
                    <a:pt x="1" y="3694"/>
                    <a:pt x="197" y="3908"/>
                    <a:pt x="465" y="3908"/>
                  </a:cubicBezTo>
                  <a:lnTo>
                    <a:pt x="5996" y="3908"/>
                  </a:lnTo>
                  <a:cubicBezTo>
                    <a:pt x="6246" y="3908"/>
                    <a:pt x="6460" y="3694"/>
                    <a:pt x="6460" y="3444"/>
                  </a:cubicBezTo>
                  <a:lnTo>
                    <a:pt x="6460" y="2356"/>
                  </a:lnTo>
                  <a:cubicBezTo>
                    <a:pt x="6460" y="1267"/>
                    <a:pt x="5693" y="339"/>
                    <a:pt x="4622" y="125"/>
                  </a:cubicBezTo>
                  <a:cubicBezTo>
                    <a:pt x="4586" y="125"/>
                    <a:pt x="4479" y="107"/>
                    <a:pt x="4372" y="72"/>
                  </a:cubicBezTo>
                  <a:cubicBezTo>
                    <a:pt x="4337" y="72"/>
                    <a:pt x="4301" y="54"/>
                    <a:pt x="4247" y="36"/>
                  </a:cubicBezTo>
                  <a:cubicBezTo>
                    <a:pt x="4033" y="232"/>
                    <a:pt x="3712" y="411"/>
                    <a:pt x="3284" y="411"/>
                  </a:cubicBezTo>
                  <a:cubicBezTo>
                    <a:pt x="2856" y="411"/>
                    <a:pt x="2535" y="232"/>
                    <a:pt x="2303" y="36"/>
                  </a:cubicBezTo>
                  <a:cubicBezTo>
                    <a:pt x="2285" y="18"/>
                    <a:pt x="2285" y="18"/>
                    <a:pt x="2267"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1640733" y="2120607"/>
              <a:ext cx="169822" cy="124231"/>
            </a:xfrm>
            <a:custGeom>
              <a:avLst/>
              <a:gdLst/>
              <a:ahLst/>
              <a:cxnLst/>
              <a:rect l="l" t="t" r="r" b="b"/>
              <a:pathLst>
                <a:path w="6228" h="4556" extrusionOk="0">
                  <a:moveTo>
                    <a:pt x="233" y="1"/>
                  </a:moveTo>
                  <a:cubicBezTo>
                    <a:pt x="108" y="1"/>
                    <a:pt x="1" y="108"/>
                    <a:pt x="1" y="251"/>
                  </a:cubicBezTo>
                  <a:lnTo>
                    <a:pt x="1" y="3712"/>
                  </a:lnTo>
                  <a:cubicBezTo>
                    <a:pt x="1" y="3837"/>
                    <a:pt x="108" y="3944"/>
                    <a:pt x="251" y="3944"/>
                  </a:cubicBezTo>
                  <a:cubicBezTo>
                    <a:pt x="750" y="3944"/>
                    <a:pt x="1928" y="3980"/>
                    <a:pt x="2784" y="4462"/>
                  </a:cubicBezTo>
                  <a:cubicBezTo>
                    <a:pt x="2882" y="4524"/>
                    <a:pt x="2994" y="4555"/>
                    <a:pt x="3108" y="4555"/>
                  </a:cubicBezTo>
                  <a:cubicBezTo>
                    <a:pt x="3221" y="4555"/>
                    <a:pt x="3337" y="4524"/>
                    <a:pt x="3444" y="4462"/>
                  </a:cubicBezTo>
                  <a:cubicBezTo>
                    <a:pt x="4210" y="4017"/>
                    <a:pt x="5250" y="3949"/>
                    <a:pt x="5817" y="3949"/>
                  </a:cubicBezTo>
                  <a:cubicBezTo>
                    <a:pt x="6069" y="3949"/>
                    <a:pt x="6228" y="3962"/>
                    <a:pt x="6228" y="3962"/>
                  </a:cubicBezTo>
                  <a:lnTo>
                    <a:pt x="6228" y="251"/>
                  </a:lnTo>
                  <a:cubicBezTo>
                    <a:pt x="6228" y="108"/>
                    <a:pt x="6121" y="1"/>
                    <a:pt x="5996" y="1"/>
                  </a:cubicBezTo>
                  <a:cubicBezTo>
                    <a:pt x="5461" y="1"/>
                    <a:pt x="4158" y="37"/>
                    <a:pt x="3302" y="608"/>
                  </a:cubicBezTo>
                  <a:cubicBezTo>
                    <a:pt x="3248" y="643"/>
                    <a:pt x="3181" y="661"/>
                    <a:pt x="3114" y="661"/>
                  </a:cubicBezTo>
                  <a:cubicBezTo>
                    <a:pt x="3047" y="661"/>
                    <a:pt x="2980" y="643"/>
                    <a:pt x="2927" y="608"/>
                  </a:cubicBezTo>
                  <a:cubicBezTo>
                    <a:pt x="2053" y="37"/>
                    <a:pt x="768" y="1"/>
                    <a:pt x="233"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1767227" y="2120934"/>
              <a:ext cx="43328" cy="109179"/>
            </a:xfrm>
            <a:custGeom>
              <a:avLst/>
              <a:gdLst/>
              <a:ahLst/>
              <a:cxnLst/>
              <a:rect l="l" t="t" r="r" b="b"/>
              <a:pathLst>
                <a:path w="1589" h="4004" extrusionOk="0">
                  <a:moveTo>
                    <a:pt x="1142" y="1"/>
                  </a:moveTo>
                  <a:cubicBezTo>
                    <a:pt x="847" y="1"/>
                    <a:pt x="435" y="30"/>
                    <a:pt x="1" y="114"/>
                  </a:cubicBezTo>
                  <a:cubicBezTo>
                    <a:pt x="126" y="114"/>
                    <a:pt x="215" y="221"/>
                    <a:pt x="215" y="346"/>
                  </a:cubicBezTo>
                  <a:lnTo>
                    <a:pt x="215" y="4004"/>
                  </a:lnTo>
                  <a:cubicBezTo>
                    <a:pt x="609" y="3936"/>
                    <a:pt x="977" y="3921"/>
                    <a:pt x="1233" y="3921"/>
                  </a:cubicBezTo>
                  <a:cubicBezTo>
                    <a:pt x="1452" y="3921"/>
                    <a:pt x="1589" y="3932"/>
                    <a:pt x="1589" y="3932"/>
                  </a:cubicBezTo>
                  <a:lnTo>
                    <a:pt x="1589" y="239"/>
                  </a:lnTo>
                  <a:cubicBezTo>
                    <a:pt x="1589" y="114"/>
                    <a:pt x="1482" y="7"/>
                    <a:pt x="1357" y="7"/>
                  </a:cubicBezTo>
                  <a:cubicBezTo>
                    <a:pt x="1295" y="3"/>
                    <a:pt x="1223" y="1"/>
                    <a:pt x="1142"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1680625" y="1980997"/>
              <a:ext cx="93446" cy="58162"/>
            </a:xfrm>
            <a:custGeom>
              <a:avLst/>
              <a:gdLst/>
              <a:ahLst/>
              <a:cxnLst/>
              <a:rect l="l" t="t" r="r" b="b"/>
              <a:pathLst>
                <a:path w="3427" h="2133" extrusionOk="0">
                  <a:moveTo>
                    <a:pt x="1089" y="0"/>
                  </a:moveTo>
                  <a:cubicBezTo>
                    <a:pt x="483" y="0"/>
                    <a:pt x="1" y="482"/>
                    <a:pt x="1" y="1071"/>
                  </a:cubicBezTo>
                  <a:lnTo>
                    <a:pt x="1" y="1802"/>
                  </a:lnTo>
                  <a:cubicBezTo>
                    <a:pt x="1" y="1909"/>
                    <a:pt x="54" y="1999"/>
                    <a:pt x="161" y="2034"/>
                  </a:cubicBezTo>
                  <a:lnTo>
                    <a:pt x="429" y="2123"/>
                  </a:lnTo>
                  <a:cubicBezTo>
                    <a:pt x="445" y="2130"/>
                    <a:pt x="461" y="2133"/>
                    <a:pt x="476" y="2133"/>
                  </a:cubicBezTo>
                  <a:cubicBezTo>
                    <a:pt x="547" y="2133"/>
                    <a:pt x="607" y="2069"/>
                    <a:pt x="607" y="1981"/>
                  </a:cubicBezTo>
                  <a:lnTo>
                    <a:pt x="607" y="1481"/>
                  </a:lnTo>
                  <a:cubicBezTo>
                    <a:pt x="607" y="1481"/>
                    <a:pt x="607" y="1463"/>
                    <a:pt x="607" y="1463"/>
                  </a:cubicBezTo>
                  <a:cubicBezTo>
                    <a:pt x="619" y="1255"/>
                    <a:pt x="787" y="1130"/>
                    <a:pt x="958" y="1130"/>
                  </a:cubicBezTo>
                  <a:cubicBezTo>
                    <a:pt x="1051" y="1130"/>
                    <a:pt x="1145" y="1167"/>
                    <a:pt x="1214" y="1249"/>
                  </a:cubicBezTo>
                  <a:cubicBezTo>
                    <a:pt x="1425" y="1490"/>
                    <a:pt x="1827" y="1821"/>
                    <a:pt x="2366" y="1821"/>
                  </a:cubicBezTo>
                  <a:cubicBezTo>
                    <a:pt x="2465" y="1821"/>
                    <a:pt x="2569" y="1809"/>
                    <a:pt x="2677" y="1784"/>
                  </a:cubicBezTo>
                  <a:cubicBezTo>
                    <a:pt x="2693" y="1777"/>
                    <a:pt x="2709" y="1773"/>
                    <a:pt x="2726" y="1773"/>
                  </a:cubicBezTo>
                  <a:cubicBezTo>
                    <a:pt x="2785" y="1773"/>
                    <a:pt x="2846" y="1818"/>
                    <a:pt x="2874" y="1874"/>
                  </a:cubicBezTo>
                  <a:cubicBezTo>
                    <a:pt x="2926" y="1978"/>
                    <a:pt x="3035" y="2044"/>
                    <a:pt x="3153" y="2044"/>
                  </a:cubicBezTo>
                  <a:cubicBezTo>
                    <a:pt x="3197" y="2044"/>
                    <a:pt x="3241" y="2035"/>
                    <a:pt x="3284" y="2016"/>
                  </a:cubicBezTo>
                  <a:cubicBezTo>
                    <a:pt x="3373" y="1981"/>
                    <a:pt x="3427" y="1891"/>
                    <a:pt x="3427" y="1802"/>
                  </a:cubicBezTo>
                  <a:lnTo>
                    <a:pt x="3427" y="857"/>
                  </a:lnTo>
                  <a:cubicBezTo>
                    <a:pt x="3427" y="678"/>
                    <a:pt x="3284" y="518"/>
                    <a:pt x="3105" y="518"/>
                  </a:cubicBezTo>
                  <a:cubicBezTo>
                    <a:pt x="2998" y="518"/>
                    <a:pt x="2909" y="428"/>
                    <a:pt x="2909" y="321"/>
                  </a:cubicBezTo>
                  <a:cubicBezTo>
                    <a:pt x="2909" y="143"/>
                    <a:pt x="2766" y="0"/>
                    <a:pt x="2588"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1712746" y="1990704"/>
              <a:ext cx="60834" cy="104162"/>
            </a:xfrm>
            <a:custGeom>
              <a:avLst/>
              <a:gdLst/>
              <a:ahLst/>
              <a:cxnLst/>
              <a:rect l="l" t="t" r="r" b="b"/>
              <a:pathLst>
                <a:path w="2231" h="3820" extrusionOk="0">
                  <a:moveTo>
                    <a:pt x="696" y="1"/>
                  </a:moveTo>
                  <a:cubicBezTo>
                    <a:pt x="786" y="144"/>
                    <a:pt x="857" y="322"/>
                    <a:pt x="857" y="501"/>
                  </a:cubicBezTo>
                  <a:lnTo>
                    <a:pt x="857" y="2499"/>
                  </a:lnTo>
                  <a:cubicBezTo>
                    <a:pt x="839" y="2856"/>
                    <a:pt x="696" y="3213"/>
                    <a:pt x="429" y="3445"/>
                  </a:cubicBezTo>
                  <a:cubicBezTo>
                    <a:pt x="304" y="3552"/>
                    <a:pt x="161" y="3641"/>
                    <a:pt x="0" y="3712"/>
                  </a:cubicBezTo>
                  <a:cubicBezTo>
                    <a:pt x="161" y="3784"/>
                    <a:pt x="322" y="3819"/>
                    <a:pt x="536" y="3819"/>
                  </a:cubicBezTo>
                  <a:cubicBezTo>
                    <a:pt x="928" y="3819"/>
                    <a:pt x="1249" y="3641"/>
                    <a:pt x="1464" y="3445"/>
                  </a:cubicBezTo>
                  <a:cubicBezTo>
                    <a:pt x="1731" y="3213"/>
                    <a:pt x="1874" y="2856"/>
                    <a:pt x="1892" y="2499"/>
                  </a:cubicBezTo>
                  <a:lnTo>
                    <a:pt x="1981" y="2499"/>
                  </a:lnTo>
                  <a:cubicBezTo>
                    <a:pt x="2124" y="2499"/>
                    <a:pt x="2231" y="2392"/>
                    <a:pt x="2231" y="2249"/>
                  </a:cubicBezTo>
                  <a:lnTo>
                    <a:pt x="2231" y="1714"/>
                  </a:lnTo>
                  <a:cubicBezTo>
                    <a:pt x="2231" y="1571"/>
                    <a:pt x="2124" y="1464"/>
                    <a:pt x="1981" y="1464"/>
                  </a:cubicBezTo>
                  <a:lnTo>
                    <a:pt x="1892" y="1464"/>
                  </a:lnTo>
                  <a:lnTo>
                    <a:pt x="1892" y="1089"/>
                  </a:lnTo>
                  <a:cubicBezTo>
                    <a:pt x="1892" y="358"/>
                    <a:pt x="1339" y="55"/>
                    <a:pt x="696"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1712746" y="1980997"/>
              <a:ext cx="60834" cy="55762"/>
            </a:xfrm>
            <a:custGeom>
              <a:avLst/>
              <a:gdLst/>
              <a:ahLst/>
              <a:cxnLst/>
              <a:rect l="l" t="t" r="r" b="b"/>
              <a:pathLst>
                <a:path w="2231" h="2045" extrusionOk="0">
                  <a:moveTo>
                    <a:pt x="0" y="0"/>
                  </a:moveTo>
                  <a:cubicBezTo>
                    <a:pt x="464" y="0"/>
                    <a:pt x="857" y="375"/>
                    <a:pt x="857" y="857"/>
                  </a:cubicBezTo>
                  <a:lnTo>
                    <a:pt x="857" y="1784"/>
                  </a:lnTo>
                  <a:cubicBezTo>
                    <a:pt x="955" y="1802"/>
                    <a:pt x="1062" y="1816"/>
                    <a:pt x="1176" y="1816"/>
                  </a:cubicBezTo>
                  <a:cubicBezTo>
                    <a:pt x="1290" y="1816"/>
                    <a:pt x="1410" y="1802"/>
                    <a:pt x="1535" y="1767"/>
                  </a:cubicBezTo>
                  <a:cubicBezTo>
                    <a:pt x="1545" y="1763"/>
                    <a:pt x="1554" y="1762"/>
                    <a:pt x="1563" y="1762"/>
                  </a:cubicBezTo>
                  <a:cubicBezTo>
                    <a:pt x="1602" y="1762"/>
                    <a:pt x="1631" y="1791"/>
                    <a:pt x="1660" y="1820"/>
                  </a:cubicBezTo>
                  <a:lnTo>
                    <a:pt x="1678" y="1874"/>
                  </a:lnTo>
                  <a:cubicBezTo>
                    <a:pt x="1732" y="1982"/>
                    <a:pt x="1839" y="2045"/>
                    <a:pt x="1955" y="2045"/>
                  </a:cubicBezTo>
                  <a:cubicBezTo>
                    <a:pt x="2029" y="2045"/>
                    <a:pt x="2107" y="2019"/>
                    <a:pt x="2177" y="1963"/>
                  </a:cubicBezTo>
                  <a:cubicBezTo>
                    <a:pt x="2213" y="1927"/>
                    <a:pt x="2231" y="1891"/>
                    <a:pt x="2231" y="1838"/>
                  </a:cubicBezTo>
                  <a:lnTo>
                    <a:pt x="2231" y="857"/>
                  </a:lnTo>
                  <a:cubicBezTo>
                    <a:pt x="2231" y="660"/>
                    <a:pt x="2088" y="518"/>
                    <a:pt x="1910" y="518"/>
                  </a:cubicBezTo>
                  <a:cubicBezTo>
                    <a:pt x="1785" y="518"/>
                    <a:pt x="1678" y="393"/>
                    <a:pt x="1713" y="268"/>
                  </a:cubicBezTo>
                  <a:cubicBezTo>
                    <a:pt x="1767" y="125"/>
                    <a:pt x="1660" y="0"/>
                    <a:pt x="1517" y="0"/>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1734151" y="2135604"/>
              <a:ext cx="82239" cy="130502"/>
            </a:xfrm>
            <a:custGeom>
              <a:avLst/>
              <a:gdLst/>
              <a:ahLst/>
              <a:cxnLst/>
              <a:rect l="l" t="t" r="r" b="b"/>
              <a:pathLst>
                <a:path w="3016" h="4786" extrusionOk="0">
                  <a:moveTo>
                    <a:pt x="2553" y="1"/>
                  </a:moveTo>
                  <a:cubicBezTo>
                    <a:pt x="1926" y="1"/>
                    <a:pt x="808" y="84"/>
                    <a:pt x="1" y="575"/>
                  </a:cubicBezTo>
                  <a:lnTo>
                    <a:pt x="1" y="4786"/>
                  </a:lnTo>
                  <a:cubicBezTo>
                    <a:pt x="18" y="4768"/>
                    <a:pt x="36" y="4768"/>
                    <a:pt x="54" y="4750"/>
                  </a:cubicBezTo>
                  <a:cubicBezTo>
                    <a:pt x="856" y="4281"/>
                    <a:pt x="1940" y="4210"/>
                    <a:pt x="2544" y="4210"/>
                  </a:cubicBezTo>
                  <a:cubicBezTo>
                    <a:pt x="2653" y="4210"/>
                    <a:pt x="2746" y="4212"/>
                    <a:pt x="2820" y="4215"/>
                  </a:cubicBezTo>
                  <a:cubicBezTo>
                    <a:pt x="2927" y="4215"/>
                    <a:pt x="3016" y="4126"/>
                    <a:pt x="3016" y="4019"/>
                  </a:cubicBezTo>
                  <a:lnTo>
                    <a:pt x="3016" y="254"/>
                  </a:lnTo>
                  <a:cubicBezTo>
                    <a:pt x="3016" y="111"/>
                    <a:pt x="2891" y="4"/>
                    <a:pt x="2766" y="4"/>
                  </a:cubicBezTo>
                  <a:cubicBezTo>
                    <a:pt x="2704" y="2"/>
                    <a:pt x="2633" y="1"/>
                    <a:pt x="2553"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1634898" y="2135604"/>
              <a:ext cx="82266" cy="130502"/>
            </a:xfrm>
            <a:custGeom>
              <a:avLst/>
              <a:gdLst/>
              <a:ahLst/>
              <a:cxnLst/>
              <a:rect l="l" t="t" r="r" b="b"/>
              <a:pathLst>
                <a:path w="3017" h="4786" extrusionOk="0">
                  <a:moveTo>
                    <a:pt x="458" y="1"/>
                  </a:moveTo>
                  <a:cubicBezTo>
                    <a:pt x="380" y="1"/>
                    <a:pt x="310" y="2"/>
                    <a:pt x="250" y="4"/>
                  </a:cubicBezTo>
                  <a:cubicBezTo>
                    <a:pt x="108" y="4"/>
                    <a:pt x="1" y="111"/>
                    <a:pt x="1" y="254"/>
                  </a:cubicBezTo>
                  <a:lnTo>
                    <a:pt x="1" y="4019"/>
                  </a:lnTo>
                  <a:cubicBezTo>
                    <a:pt x="1" y="4126"/>
                    <a:pt x="90" y="4215"/>
                    <a:pt x="197" y="4215"/>
                  </a:cubicBezTo>
                  <a:cubicBezTo>
                    <a:pt x="270" y="4212"/>
                    <a:pt x="363" y="4210"/>
                    <a:pt x="472" y="4210"/>
                  </a:cubicBezTo>
                  <a:cubicBezTo>
                    <a:pt x="1077" y="4210"/>
                    <a:pt x="2161" y="4281"/>
                    <a:pt x="2963" y="4750"/>
                  </a:cubicBezTo>
                  <a:cubicBezTo>
                    <a:pt x="2980" y="4768"/>
                    <a:pt x="2998" y="4768"/>
                    <a:pt x="3016" y="4786"/>
                  </a:cubicBezTo>
                  <a:lnTo>
                    <a:pt x="3016" y="575"/>
                  </a:lnTo>
                  <a:cubicBezTo>
                    <a:pt x="2192" y="84"/>
                    <a:pt x="1073" y="1"/>
                    <a:pt x="458"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1770145" y="2135713"/>
              <a:ext cx="46246" cy="116296"/>
            </a:xfrm>
            <a:custGeom>
              <a:avLst/>
              <a:gdLst/>
              <a:ahLst/>
              <a:cxnLst/>
              <a:rect l="l" t="t" r="r" b="b"/>
              <a:pathLst>
                <a:path w="1696" h="4265" extrusionOk="0">
                  <a:moveTo>
                    <a:pt x="1446" y="0"/>
                  </a:moveTo>
                  <a:cubicBezTo>
                    <a:pt x="1143" y="0"/>
                    <a:pt x="590" y="0"/>
                    <a:pt x="1" y="125"/>
                  </a:cubicBezTo>
                  <a:lnTo>
                    <a:pt x="72" y="125"/>
                  </a:lnTo>
                  <a:cubicBezTo>
                    <a:pt x="197" y="125"/>
                    <a:pt x="322" y="232"/>
                    <a:pt x="322" y="375"/>
                  </a:cubicBezTo>
                  <a:lnTo>
                    <a:pt x="322" y="4122"/>
                  </a:lnTo>
                  <a:cubicBezTo>
                    <a:pt x="322" y="4175"/>
                    <a:pt x="286" y="4229"/>
                    <a:pt x="251" y="4264"/>
                  </a:cubicBezTo>
                  <a:cubicBezTo>
                    <a:pt x="621" y="4203"/>
                    <a:pt x="956" y="4184"/>
                    <a:pt x="1211" y="4184"/>
                  </a:cubicBezTo>
                  <a:cubicBezTo>
                    <a:pt x="1325" y="4184"/>
                    <a:pt x="1422" y="4188"/>
                    <a:pt x="1500" y="4193"/>
                  </a:cubicBezTo>
                  <a:cubicBezTo>
                    <a:pt x="1607" y="4193"/>
                    <a:pt x="1696" y="4104"/>
                    <a:pt x="1696" y="4015"/>
                  </a:cubicBezTo>
                  <a:lnTo>
                    <a:pt x="1696" y="250"/>
                  </a:lnTo>
                  <a:cubicBezTo>
                    <a:pt x="1696" y="125"/>
                    <a:pt x="1571" y="0"/>
                    <a:pt x="1446"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1715664" y="2150301"/>
              <a:ext cx="19987" cy="117877"/>
            </a:xfrm>
            <a:custGeom>
              <a:avLst/>
              <a:gdLst/>
              <a:ahLst/>
              <a:cxnLst/>
              <a:rect l="l" t="t" r="r" b="b"/>
              <a:pathLst>
                <a:path w="733" h="4323" extrusionOk="0">
                  <a:moveTo>
                    <a:pt x="1" y="0"/>
                  </a:moveTo>
                  <a:lnTo>
                    <a:pt x="1" y="4229"/>
                  </a:lnTo>
                  <a:cubicBezTo>
                    <a:pt x="116" y="4292"/>
                    <a:pt x="241" y="4323"/>
                    <a:pt x="364" y="4323"/>
                  </a:cubicBezTo>
                  <a:cubicBezTo>
                    <a:pt x="487" y="4323"/>
                    <a:pt x="607" y="4292"/>
                    <a:pt x="714" y="4229"/>
                  </a:cubicBezTo>
                  <a:lnTo>
                    <a:pt x="732" y="4229"/>
                  </a:lnTo>
                  <a:lnTo>
                    <a:pt x="732" y="0"/>
                  </a:lnTo>
                  <a:cubicBezTo>
                    <a:pt x="696" y="18"/>
                    <a:pt x="661" y="36"/>
                    <a:pt x="625" y="54"/>
                  </a:cubicBezTo>
                  <a:cubicBezTo>
                    <a:pt x="545" y="107"/>
                    <a:pt x="456" y="134"/>
                    <a:pt x="364" y="134"/>
                  </a:cubicBezTo>
                  <a:cubicBezTo>
                    <a:pt x="273" y="134"/>
                    <a:pt x="179" y="107"/>
                    <a:pt x="90" y="54"/>
                  </a:cubicBezTo>
                  <a:cubicBezTo>
                    <a:pt x="72" y="36"/>
                    <a:pt x="36" y="18"/>
                    <a:pt x="1"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1620800" y="2176559"/>
              <a:ext cx="33103" cy="41883"/>
            </a:xfrm>
            <a:custGeom>
              <a:avLst/>
              <a:gdLst/>
              <a:ahLst/>
              <a:cxnLst/>
              <a:rect l="l" t="t" r="r" b="b"/>
              <a:pathLst>
                <a:path w="1214" h="1536" extrusionOk="0">
                  <a:moveTo>
                    <a:pt x="518" y="1"/>
                  </a:moveTo>
                  <a:lnTo>
                    <a:pt x="232" y="161"/>
                  </a:lnTo>
                  <a:cubicBezTo>
                    <a:pt x="89" y="251"/>
                    <a:pt x="0" y="411"/>
                    <a:pt x="0" y="572"/>
                  </a:cubicBezTo>
                  <a:lnTo>
                    <a:pt x="0" y="1000"/>
                  </a:lnTo>
                  <a:cubicBezTo>
                    <a:pt x="0" y="1286"/>
                    <a:pt x="250" y="1535"/>
                    <a:pt x="535" y="1535"/>
                  </a:cubicBezTo>
                  <a:lnTo>
                    <a:pt x="982" y="1535"/>
                  </a:lnTo>
                  <a:cubicBezTo>
                    <a:pt x="1106" y="1535"/>
                    <a:pt x="1213" y="1428"/>
                    <a:pt x="1213" y="1303"/>
                  </a:cubicBezTo>
                  <a:lnTo>
                    <a:pt x="1213" y="839"/>
                  </a:lnTo>
                  <a:cubicBezTo>
                    <a:pt x="1213" y="625"/>
                    <a:pt x="1053" y="465"/>
                    <a:pt x="857" y="465"/>
                  </a:cubicBezTo>
                  <a:lnTo>
                    <a:pt x="714" y="465"/>
                  </a:lnTo>
                  <a:cubicBezTo>
                    <a:pt x="607" y="465"/>
                    <a:pt x="518" y="376"/>
                    <a:pt x="518" y="269"/>
                  </a:cubicBezTo>
                  <a:lnTo>
                    <a:pt x="518"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1797412" y="2176559"/>
              <a:ext cx="32612" cy="41883"/>
            </a:xfrm>
            <a:custGeom>
              <a:avLst/>
              <a:gdLst/>
              <a:ahLst/>
              <a:cxnLst/>
              <a:rect l="l" t="t" r="r" b="b"/>
              <a:pathLst>
                <a:path w="1196" h="1536" extrusionOk="0">
                  <a:moveTo>
                    <a:pt x="696" y="1"/>
                  </a:moveTo>
                  <a:lnTo>
                    <a:pt x="696" y="269"/>
                  </a:lnTo>
                  <a:cubicBezTo>
                    <a:pt x="696" y="376"/>
                    <a:pt x="607" y="465"/>
                    <a:pt x="482" y="465"/>
                  </a:cubicBezTo>
                  <a:lnTo>
                    <a:pt x="357" y="465"/>
                  </a:lnTo>
                  <a:cubicBezTo>
                    <a:pt x="161" y="465"/>
                    <a:pt x="0" y="625"/>
                    <a:pt x="0" y="839"/>
                  </a:cubicBezTo>
                  <a:lnTo>
                    <a:pt x="0" y="1303"/>
                  </a:lnTo>
                  <a:cubicBezTo>
                    <a:pt x="0" y="1428"/>
                    <a:pt x="89" y="1535"/>
                    <a:pt x="214" y="1535"/>
                  </a:cubicBezTo>
                  <a:lnTo>
                    <a:pt x="678" y="1535"/>
                  </a:lnTo>
                  <a:cubicBezTo>
                    <a:pt x="964" y="1535"/>
                    <a:pt x="1196" y="1286"/>
                    <a:pt x="1196" y="1000"/>
                  </a:cubicBezTo>
                  <a:lnTo>
                    <a:pt x="1196" y="572"/>
                  </a:lnTo>
                  <a:cubicBezTo>
                    <a:pt x="1196" y="411"/>
                    <a:pt x="1106" y="251"/>
                    <a:pt x="964" y="161"/>
                  </a:cubicBezTo>
                  <a:lnTo>
                    <a:pt x="696" y="1"/>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1748740" y="2164889"/>
              <a:ext cx="52572" cy="16088"/>
            </a:xfrm>
            <a:custGeom>
              <a:avLst/>
              <a:gdLst/>
              <a:ahLst/>
              <a:cxnLst/>
              <a:rect l="l" t="t" r="r" b="b"/>
              <a:pathLst>
                <a:path w="1928" h="590" extrusionOk="0">
                  <a:moveTo>
                    <a:pt x="1767" y="1"/>
                  </a:moveTo>
                  <a:cubicBezTo>
                    <a:pt x="1339" y="18"/>
                    <a:pt x="715" y="90"/>
                    <a:pt x="126" y="286"/>
                  </a:cubicBezTo>
                  <a:cubicBezTo>
                    <a:pt x="37" y="304"/>
                    <a:pt x="1" y="393"/>
                    <a:pt x="19" y="482"/>
                  </a:cubicBezTo>
                  <a:cubicBezTo>
                    <a:pt x="37" y="554"/>
                    <a:pt x="108" y="589"/>
                    <a:pt x="179" y="589"/>
                  </a:cubicBezTo>
                  <a:lnTo>
                    <a:pt x="215" y="589"/>
                  </a:lnTo>
                  <a:cubicBezTo>
                    <a:pt x="786" y="393"/>
                    <a:pt x="1375" y="340"/>
                    <a:pt x="1785" y="322"/>
                  </a:cubicBezTo>
                  <a:cubicBezTo>
                    <a:pt x="1874" y="322"/>
                    <a:pt x="1928" y="250"/>
                    <a:pt x="1928" y="161"/>
                  </a:cubicBezTo>
                  <a:cubicBezTo>
                    <a:pt x="1928" y="72"/>
                    <a:pt x="1856" y="1"/>
                    <a:pt x="176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1616901" y="1976607"/>
              <a:ext cx="217513" cy="295716"/>
            </a:xfrm>
            <a:custGeom>
              <a:avLst/>
              <a:gdLst/>
              <a:ahLst/>
              <a:cxnLst/>
              <a:rect l="l" t="t" r="r" b="b"/>
              <a:pathLst>
                <a:path w="7977" h="10845" extrusionOk="0">
                  <a:moveTo>
                    <a:pt x="3293" y="1454"/>
                  </a:moveTo>
                  <a:cubicBezTo>
                    <a:pt x="3339" y="1454"/>
                    <a:pt x="3391" y="1470"/>
                    <a:pt x="3426" y="1517"/>
                  </a:cubicBezTo>
                  <a:cubicBezTo>
                    <a:pt x="3650" y="1770"/>
                    <a:pt x="4072" y="2135"/>
                    <a:pt x="4661" y="2135"/>
                  </a:cubicBezTo>
                  <a:cubicBezTo>
                    <a:pt x="4778" y="2135"/>
                    <a:pt x="4902" y="2121"/>
                    <a:pt x="5032" y="2088"/>
                  </a:cubicBezTo>
                  <a:cubicBezTo>
                    <a:pt x="5032" y="2088"/>
                    <a:pt x="5050" y="2088"/>
                    <a:pt x="5050" y="2106"/>
                  </a:cubicBezTo>
                  <a:cubicBezTo>
                    <a:pt x="5157" y="2302"/>
                    <a:pt x="5603" y="2356"/>
                    <a:pt x="5603" y="2356"/>
                  </a:cubicBezTo>
                  <a:lnTo>
                    <a:pt x="5603" y="2748"/>
                  </a:lnTo>
                  <a:cubicBezTo>
                    <a:pt x="5603" y="2748"/>
                    <a:pt x="5557" y="2840"/>
                    <a:pt x="5522" y="2840"/>
                  </a:cubicBezTo>
                  <a:cubicBezTo>
                    <a:pt x="5519" y="2840"/>
                    <a:pt x="5517" y="2839"/>
                    <a:pt x="5514" y="2838"/>
                  </a:cubicBezTo>
                  <a:lnTo>
                    <a:pt x="5407" y="2838"/>
                  </a:lnTo>
                  <a:cubicBezTo>
                    <a:pt x="5318" y="2855"/>
                    <a:pt x="5264" y="2927"/>
                    <a:pt x="5246" y="2998"/>
                  </a:cubicBezTo>
                  <a:cubicBezTo>
                    <a:pt x="5246" y="3337"/>
                    <a:pt x="5103" y="3640"/>
                    <a:pt x="4872" y="3855"/>
                  </a:cubicBezTo>
                  <a:cubicBezTo>
                    <a:pt x="4622" y="4069"/>
                    <a:pt x="4327" y="4176"/>
                    <a:pt x="4035" y="4176"/>
                  </a:cubicBezTo>
                  <a:cubicBezTo>
                    <a:pt x="3743" y="4176"/>
                    <a:pt x="3453" y="4069"/>
                    <a:pt x="3212" y="3855"/>
                  </a:cubicBezTo>
                  <a:cubicBezTo>
                    <a:pt x="2962" y="3658"/>
                    <a:pt x="2837" y="3337"/>
                    <a:pt x="2820" y="3016"/>
                  </a:cubicBezTo>
                  <a:cubicBezTo>
                    <a:pt x="2820" y="2927"/>
                    <a:pt x="2659" y="2838"/>
                    <a:pt x="2659" y="2838"/>
                  </a:cubicBezTo>
                  <a:lnTo>
                    <a:pt x="2570" y="2873"/>
                  </a:lnTo>
                  <a:cubicBezTo>
                    <a:pt x="2463" y="2855"/>
                    <a:pt x="2374" y="2766"/>
                    <a:pt x="2374" y="2659"/>
                  </a:cubicBezTo>
                  <a:cubicBezTo>
                    <a:pt x="2374" y="2320"/>
                    <a:pt x="2374" y="2338"/>
                    <a:pt x="2374" y="2320"/>
                  </a:cubicBezTo>
                  <a:cubicBezTo>
                    <a:pt x="2391" y="2320"/>
                    <a:pt x="2409" y="2338"/>
                    <a:pt x="2427" y="2338"/>
                  </a:cubicBezTo>
                  <a:lnTo>
                    <a:pt x="2695" y="2427"/>
                  </a:lnTo>
                  <a:cubicBezTo>
                    <a:pt x="2733" y="2440"/>
                    <a:pt x="2768" y="2446"/>
                    <a:pt x="2803" y="2446"/>
                  </a:cubicBezTo>
                  <a:cubicBezTo>
                    <a:pt x="2865" y="2446"/>
                    <a:pt x="2923" y="2426"/>
                    <a:pt x="2980" y="2391"/>
                  </a:cubicBezTo>
                  <a:cubicBezTo>
                    <a:pt x="3052" y="2338"/>
                    <a:pt x="3105" y="2249"/>
                    <a:pt x="3105" y="2142"/>
                  </a:cubicBezTo>
                  <a:cubicBezTo>
                    <a:pt x="3105" y="1553"/>
                    <a:pt x="3105" y="1642"/>
                    <a:pt x="3105" y="1624"/>
                  </a:cubicBezTo>
                  <a:cubicBezTo>
                    <a:pt x="3105" y="1517"/>
                    <a:pt x="3194" y="1481"/>
                    <a:pt x="3230" y="1464"/>
                  </a:cubicBezTo>
                  <a:cubicBezTo>
                    <a:pt x="3248" y="1458"/>
                    <a:pt x="3270" y="1454"/>
                    <a:pt x="3293" y="1454"/>
                  </a:cubicBezTo>
                  <a:close/>
                  <a:moveTo>
                    <a:pt x="3462" y="4372"/>
                  </a:moveTo>
                  <a:cubicBezTo>
                    <a:pt x="3645" y="4454"/>
                    <a:pt x="3846" y="4494"/>
                    <a:pt x="4052" y="4494"/>
                  </a:cubicBezTo>
                  <a:cubicBezTo>
                    <a:pt x="4205" y="4494"/>
                    <a:pt x="4362" y="4471"/>
                    <a:pt x="4515" y="4426"/>
                  </a:cubicBezTo>
                  <a:cubicBezTo>
                    <a:pt x="4550" y="4568"/>
                    <a:pt x="4622" y="4711"/>
                    <a:pt x="4747" y="4836"/>
                  </a:cubicBezTo>
                  <a:cubicBezTo>
                    <a:pt x="4525" y="4964"/>
                    <a:pt x="4284" y="5030"/>
                    <a:pt x="4043" y="5030"/>
                  </a:cubicBezTo>
                  <a:cubicBezTo>
                    <a:pt x="3779" y="5030"/>
                    <a:pt x="3517" y="4950"/>
                    <a:pt x="3284" y="4782"/>
                  </a:cubicBezTo>
                  <a:cubicBezTo>
                    <a:pt x="3373" y="4675"/>
                    <a:pt x="3444" y="4533"/>
                    <a:pt x="3462" y="4372"/>
                  </a:cubicBezTo>
                  <a:close/>
                  <a:moveTo>
                    <a:pt x="2998" y="4979"/>
                  </a:moveTo>
                  <a:cubicBezTo>
                    <a:pt x="3319" y="5228"/>
                    <a:pt x="3681" y="5349"/>
                    <a:pt x="4037" y="5349"/>
                  </a:cubicBezTo>
                  <a:cubicBezTo>
                    <a:pt x="4394" y="5349"/>
                    <a:pt x="4747" y="5228"/>
                    <a:pt x="5050" y="4996"/>
                  </a:cubicBezTo>
                  <a:cubicBezTo>
                    <a:pt x="5086" y="5014"/>
                    <a:pt x="5300" y="5050"/>
                    <a:pt x="5353" y="5068"/>
                  </a:cubicBezTo>
                  <a:cubicBezTo>
                    <a:pt x="5496" y="5086"/>
                    <a:pt x="5621" y="5139"/>
                    <a:pt x="5764" y="5193"/>
                  </a:cubicBezTo>
                  <a:cubicBezTo>
                    <a:pt x="5211" y="5264"/>
                    <a:pt x="4586" y="5425"/>
                    <a:pt x="4086" y="5764"/>
                  </a:cubicBezTo>
                  <a:cubicBezTo>
                    <a:pt x="4060" y="5782"/>
                    <a:pt x="4024" y="5790"/>
                    <a:pt x="3988" y="5790"/>
                  </a:cubicBezTo>
                  <a:cubicBezTo>
                    <a:pt x="3953" y="5790"/>
                    <a:pt x="3917" y="5782"/>
                    <a:pt x="3890" y="5764"/>
                  </a:cubicBezTo>
                  <a:cubicBezTo>
                    <a:pt x="3391" y="5425"/>
                    <a:pt x="2766" y="5264"/>
                    <a:pt x="2213" y="5193"/>
                  </a:cubicBezTo>
                  <a:cubicBezTo>
                    <a:pt x="2338" y="5139"/>
                    <a:pt x="2481" y="5086"/>
                    <a:pt x="2623" y="5068"/>
                  </a:cubicBezTo>
                  <a:cubicBezTo>
                    <a:pt x="2891" y="5014"/>
                    <a:pt x="2927" y="5014"/>
                    <a:pt x="2998" y="4979"/>
                  </a:cubicBezTo>
                  <a:close/>
                  <a:moveTo>
                    <a:pt x="6657" y="5439"/>
                  </a:moveTo>
                  <a:cubicBezTo>
                    <a:pt x="6730" y="5439"/>
                    <a:pt x="6796" y="5441"/>
                    <a:pt x="6852" y="5443"/>
                  </a:cubicBezTo>
                  <a:cubicBezTo>
                    <a:pt x="6888" y="5443"/>
                    <a:pt x="6923" y="5478"/>
                    <a:pt x="6923" y="5532"/>
                  </a:cubicBezTo>
                  <a:lnTo>
                    <a:pt x="6923" y="5675"/>
                  </a:lnTo>
                  <a:cubicBezTo>
                    <a:pt x="6880" y="5674"/>
                    <a:pt x="6835" y="5673"/>
                    <a:pt x="6791" y="5673"/>
                  </a:cubicBezTo>
                  <a:cubicBezTo>
                    <a:pt x="5924" y="5673"/>
                    <a:pt x="4887" y="5841"/>
                    <a:pt x="4158" y="6299"/>
                  </a:cubicBezTo>
                  <a:cubicBezTo>
                    <a:pt x="4104" y="6335"/>
                    <a:pt x="4042" y="6353"/>
                    <a:pt x="3979" y="6353"/>
                  </a:cubicBezTo>
                  <a:cubicBezTo>
                    <a:pt x="3917" y="6353"/>
                    <a:pt x="3854" y="6335"/>
                    <a:pt x="3801" y="6299"/>
                  </a:cubicBezTo>
                  <a:cubicBezTo>
                    <a:pt x="3071" y="5841"/>
                    <a:pt x="2035" y="5673"/>
                    <a:pt x="1153" y="5673"/>
                  </a:cubicBezTo>
                  <a:cubicBezTo>
                    <a:pt x="1107" y="5673"/>
                    <a:pt x="1062" y="5674"/>
                    <a:pt x="1017" y="5675"/>
                  </a:cubicBezTo>
                  <a:lnTo>
                    <a:pt x="1017" y="5532"/>
                  </a:lnTo>
                  <a:cubicBezTo>
                    <a:pt x="1017" y="5478"/>
                    <a:pt x="1053" y="5443"/>
                    <a:pt x="1107" y="5443"/>
                  </a:cubicBezTo>
                  <a:cubicBezTo>
                    <a:pt x="1232" y="5443"/>
                    <a:pt x="1446" y="5443"/>
                    <a:pt x="1678" y="5460"/>
                  </a:cubicBezTo>
                  <a:cubicBezTo>
                    <a:pt x="2284" y="5496"/>
                    <a:pt x="3105" y="5621"/>
                    <a:pt x="3694" y="6014"/>
                  </a:cubicBezTo>
                  <a:cubicBezTo>
                    <a:pt x="3783" y="6076"/>
                    <a:pt x="3881" y="6107"/>
                    <a:pt x="3977" y="6107"/>
                  </a:cubicBezTo>
                  <a:cubicBezTo>
                    <a:pt x="4073" y="6107"/>
                    <a:pt x="4167" y="6076"/>
                    <a:pt x="4247" y="6014"/>
                  </a:cubicBezTo>
                  <a:cubicBezTo>
                    <a:pt x="4992" y="5522"/>
                    <a:pt x="6074" y="5439"/>
                    <a:pt x="6657" y="5439"/>
                  </a:cubicBezTo>
                  <a:close/>
                  <a:moveTo>
                    <a:pt x="518" y="7619"/>
                  </a:moveTo>
                  <a:cubicBezTo>
                    <a:pt x="518" y="7816"/>
                    <a:pt x="678" y="7976"/>
                    <a:pt x="875" y="7976"/>
                  </a:cubicBezTo>
                  <a:lnTo>
                    <a:pt x="1000" y="7976"/>
                  </a:lnTo>
                  <a:cubicBezTo>
                    <a:pt x="1125" y="7976"/>
                    <a:pt x="1214" y="8065"/>
                    <a:pt x="1214" y="8172"/>
                  </a:cubicBezTo>
                  <a:lnTo>
                    <a:pt x="1214" y="8636"/>
                  </a:lnTo>
                  <a:cubicBezTo>
                    <a:pt x="1214" y="8690"/>
                    <a:pt x="1178" y="8708"/>
                    <a:pt x="1142" y="8708"/>
                  </a:cubicBezTo>
                  <a:lnTo>
                    <a:pt x="678" y="8708"/>
                  </a:lnTo>
                  <a:cubicBezTo>
                    <a:pt x="482" y="8708"/>
                    <a:pt x="322" y="8547"/>
                    <a:pt x="322" y="8351"/>
                  </a:cubicBezTo>
                  <a:lnTo>
                    <a:pt x="322" y="7923"/>
                  </a:lnTo>
                  <a:cubicBezTo>
                    <a:pt x="322" y="7709"/>
                    <a:pt x="500" y="7637"/>
                    <a:pt x="518" y="7619"/>
                  </a:cubicBezTo>
                  <a:close/>
                  <a:moveTo>
                    <a:pt x="7459" y="7619"/>
                  </a:moveTo>
                  <a:lnTo>
                    <a:pt x="7601" y="7709"/>
                  </a:lnTo>
                  <a:cubicBezTo>
                    <a:pt x="7637" y="7726"/>
                    <a:pt x="7655" y="7762"/>
                    <a:pt x="7655" y="7798"/>
                  </a:cubicBezTo>
                  <a:lnTo>
                    <a:pt x="7655" y="8351"/>
                  </a:lnTo>
                  <a:cubicBezTo>
                    <a:pt x="7655" y="8547"/>
                    <a:pt x="7494" y="8708"/>
                    <a:pt x="7280" y="8708"/>
                  </a:cubicBezTo>
                  <a:lnTo>
                    <a:pt x="6781" y="8708"/>
                  </a:lnTo>
                  <a:cubicBezTo>
                    <a:pt x="6763" y="8708"/>
                    <a:pt x="6763" y="8708"/>
                    <a:pt x="6763" y="8690"/>
                  </a:cubicBezTo>
                  <a:lnTo>
                    <a:pt x="6763" y="8048"/>
                  </a:lnTo>
                  <a:cubicBezTo>
                    <a:pt x="6763" y="7994"/>
                    <a:pt x="6799" y="7976"/>
                    <a:pt x="6834" y="7976"/>
                  </a:cubicBezTo>
                  <a:lnTo>
                    <a:pt x="7102" y="7976"/>
                  </a:lnTo>
                  <a:cubicBezTo>
                    <a:pt x="7298" y="7976"/>
                    <a:pt x="7459" y="7816"/>
                    <a:pt x="7459" y="7619"/>
                  </a:cubicBezTo>
                  <a:close/>
                  <a:moveTo>
                    <a:pt x="1127" y="5992"/>
                  </a:moveTo>
                  <a:cubicBezTo>
                    <a:pt x="1688" y="5992"/>
                    <a:pt x="2709" y="6068"/>
                    <a:pt x="3480" y="6477"/>
                  </a:cubicBezTo>
                  <a:lnTo>
                    <a:pt x="3480" y="10331"/>
                  </a:lnTo>
                  <a:cubicBezTo>
                    <a:pt x="2667" y="9948"/>
                    <a:pt x="1670" y="9881"/>
                    <a:pt x="1100" y="9881"/>
                  </a:cubicBezTo>
                  <a:cubicBezTo>
                    <a:pt x="1007" y="9881"/>
                    <a:pt x="925" y="9883"/>
                    <a:pt x="857" y="9885"/>
                  </a:cubicBezTo>
                  <a:cubicBezTo>
                    <a:pt x="839" y="9885"/>
                    <a:pt x="821" y="9868"/>
                    <a:pt x="821" y="9868"/>
                  </a:cubicBezTo>
                  <a:lnTo>
                    <a:pt x="821" y="9029"/>
                  </a:lnTo>
                  <a:lnTo>
                    <a:pt x="1142" y="9029"/>
                  </a:lnTo>
                  <a:cubicBezTo>
                    <a:pt x="1356" y="9029"/>
                    <a:pt x="1535" y="8850"/>
                    <a:pt x="1535" y="8636"/>
                  </a:cubicBezTo>
                  <a:lnTo>
                    <a:pt x="1535" y="8172"/>
                  </a:lnTo>
                  <a:cubicBezTo>
                    <a:pt x="1535" y="7887"/>
                    <a:pt x="1303" y="7655"/>
                    <a:pt x="1000" y="7655"/>
                  </a:cubicBezTo>
                  <a:lnTo>
                    <a:pt x="875" y="7655"/>
                  </a:lnTo>
                  <a:cubicBezTo>
                    <a:pt x="857" y="7655"/>
                    <a:pt x="821" y="7637"/>
                    <a:pt x="821" y="7619"/>
                  </a:cubicBezTo>
                  <a:lnTo>
                    <a:pt x="821" y="6085"/>
                  </a:lnTo>
                  <a:cubicBezTo>
                    <a:pt x="821" y="6049"/>
                    <a:pt x="857" y="6014"/>
                    <a:pt x="910" y="5996"/>
                  </a:cubicBezTo>
                  <a:lnTo>
                    <a:pt x="928" y="5996"/>
                  </a:lnTo>
                  <a:cubicBezTo>
                    <a:pt x="985" y="5994"/>
                    <a:pt x="1052" y="5992"/>
                    <a:pt x="1127" y="5992"/>
                  </a:cubicBezTo>
                  <a:close/>
                  <a:moveTo>
                    <a:pt x="4176" y="6620"/>
                  </a:moveTo>
                  <a:lnTo>
                    <a:pt x="4176" y="10510"/>
                  </a:lnTo>
                  <a:cubicBezTo>
                    <a:pt x="4113" y="10528"/>
                    <a:pt x="4046" y="10537"/>
                    <a:pt x="3977" y="10537"/>
                  </a:cubicBezTo>
                  <a:cubicBezTo>
                    <a:pt x="3908" y="10537"/>
                    <a:pt x="3837" y="10528"/>
                    <a:pt x="3765" y="10510"/>
                  </a:cubicBezTo>
                  <a:lnTo>
                    <a:pt x="3765" y="6620"/>
                  </a:lnTo>
                  <a:cubicBezTo>
                    <a:pt x="3837" y="6647"/>
                    <a:pt x="3908" y="6660"/>
                    <a:pt x="3977" y="6660"/>
                  </a:cubicBezTo>
                  <a:cubicBezTo>
                    <a:pt x="4046" y="6660"/>
                    <a:pt x="4113" y="6647"/>
                    <a:pt x="4176" y="6620"/>
                  </a:cubicBezTo>
                  <a:close/>
                  <a:moveTo>
                    <a:pt x="3408" y="1"/>
                  </a:moveTo>
                  <a:cubicBezTo>
                    <a:pt x="2820" y="1"/>
                    <a:pt x="2302" y="429"/>
                    <a:pt x="2195" y="1000"/>
                  </a:cubicBezTo>
                  <a:cubicBezTo>
                    <a:pt x="2165" y="1089"/>
                    <a:pt x="2247" y="1191"/>
                    <a:pt x="2348" y="1191"/>
                  </a:cubicBezTo>
                  <a:cubicBezTo>
                    <a:pt x="2368" y="1191"/>
                    <a:pt x="2389" y="1187"/>
                    <a:pt x="2409" y="1178"/>
                  </a:cubicBezTo>
                  <a:cubicBezTo>
                    <a:pt x="2463" y="1160"/>
                    <a:pt x="2498" y="1125"/>
                    <a:pt x="2498" y="1071"/>
                  </a:cubicBezTo>
                  <a:cubicBezTo>
                    <a:pt x="2588" y="643"/>
                    <a:pt x="2962" y="322"/>
                    <a:pt x="3408" y="322"/>
                  </a:cubicBezTo>
                  <a:lnTo>
                    <a:pt x="4943" y="322"/>
                  </a:lnTo>
                  <a:cubicBezTo>
                    <a:pt x="5014" y="322"/>
                    <a:pt x="5086" y="393"/>
                    <a:pt x="5086" y="464"/>
                  </a:cubicBezTo>
                  <a:cubicBezTo>
                    <a:pt x="5068" y="679"/>
                    <a:pt x="5246" y="857"/>
                    <a:pt x="5460" y="857"/>
                  </a:cubicBezTo>
                  <a:cubicBezTo>
                    <a:pt x="5468" y="855"/>
                    <a:pt x="5475" y="854"/>
                    <a:pt x="5483" y="854"/>
                  </a:cubicBezTo>
                  <a:cubicBezTo>
                    <a:pt x="5546" y="854"/>
                    <a:pt x="5603" y="918"/>
                    <a:pt x="5603" y="982"/>
                  </a:cubicBezTo>
                  <a:lnTo>
                    <a:pt x="5603" y="1981"/>
                  </a:lnTo>
                  <a:cubicBezTo>
                    <a:pt x="5603" y="1999"/>
                    <a:pt x="5585" y="2035"/>
                    <a:pt x="5550" y="2035"/>
                  </a:cubicBezTo>
                  <a:cubicBezTo>
                    <a:pt x="5527" y="2052"/>
                    <a:pt x="5500" y="2060"/>
                    <a:pt x="5473" y="2060"/>
                  </a:cubicBezTo>
                  <a:cubicBezTo>
                    <a:pt x="5417" y="2060"/>
                    <a:pt x="5360" y="2024"/>
                    <a:pt x="5335" y="1963"/>
                  </a:cubicBezTo>
                  <a:cubicBezTo>
                    <a:pt x="5276" y="1860"/>
                    <a:pt x="5169" y="1793"/>
                    <a:pt x="5043" y="1793"/>
                  </a:cubicBezTo>
                  <a:cubicBezTo>
                    <a:pt x="5016" y="1793"/>
                    <a:pt x="4989" y="1796"/>
                    <a:pt x="4961" y="1803"/>
                  </a:cubicBezTo>
                  <a:cubicBezTo>
                    <a:pt x="4869" y="1824"/>
                    <a:pt x="4780" y="1833"/>
                    <a:pt x="4696" y="1833"/>
                  </a:cubicBezTo>
                  <a:cubicBezTo>
                    <a:pt x="4210" y="1833"/>
                    <a:pt x="3859" y="1519"/>
                    <a:pt x="3676" y="1321"/>
                  </a:cubicBezTo>
                  <a:cubicBezTo>
                    <a:pt x="3575" y="1207"/>
                    <a:pt x="3438" y="1147"/>
                    <a:pt x="3297" y="1147"/>
                  </a:cubicBezTo>
                  <a:cubicBezTo>
                    <a:pt x="3239" y="1147"/>
                    <a:pt x="3180" y="1157"/>
                    <a:pt x="3123" y="1178"/>
                  </a:cubicBezTo>
                  <a:cubicBezTo>
                    <a:pt x="2927" y="1250"/>
                    <a:pt x="2802" y="1410"/>
                    <a:pt x="2784" y="1624"/>
                  </a:cubicBezTo>
                  <a:cubicBezTo>
                    <a:pt x="2784" y="1642"/>
                    <a:pt x="2784" y="1624"/>
                    <a:pt x="2784" y="2142"/>
                  </a:cubicBezTo>
                  <a:lnTo>
                    <a:pt x="2534" y="2052"/>
                  </a:lnTo>
                  <a:cubicBezTo>
                    <a:pt x="2498" y="2035"/>
                    <a:pt x="2481" y="2017"/>
                    <a:pt x="2481" y="1981"/>
                  </a:cubicBezTo>
                  <a:lnTo>
                    <a:pt x="2481" y="1767"/>
                  </a:lnTo>
                  <a:cubicBezTo>
                    <a:pt x="2481" y="1678"/>
                    <a:pt x="2427" y="1606"/>
                    <a:pt x="2338" y="1606"/>
                  </a:cubicBezTo>
                  <a:cubicBezTo>
                    <a:pt x="2329" y="1605"/>
                    <a:pt x="2319" y="1604"/>
                    <a:pt x="2310" y="1604"/>
                  </a:cubicBezTo>
                  <a:cubicBezTo>
                    <a:pt x="2231" y="1604"/>
                    <a:pt x="2159" y="1671"/>
                    <a:pt x="2159" y="1767"/>
                  </a:cubicBezTo>
                  <a:lnTo>
                    <a:pt x="2159" y="1963"/>
                  </a:lnTo>
                  <a:cubicBezTo>
                    <a:pt x="2159" y="1981"/>
                    <a:pt x="2159" y="1999"/>
                    <a:pt x="2177" y="2017"/>
                  </a:cubicBezTo>
                  <a:cubicBezTo>
                    <a:pt x="2106" y="2106"/>
                    <a:pt x="2052" y="2213"/>
                    <a:pt x="2052" y="2338"/>
                  </a:cubicBezTo>
                  <a:lnTo>
                    <a:pt x="2052" y="2659"/>
                  </a:lnTo>
                  <a:cubicBezTo>
                    <a:pt x="2052" y="2927"/>
                    <a:pt x="2266" y="3141"/>
                    <a:pt x="2516" y="3177"/>
                  </a:cubicBezTo>
                  <a:cubicBezTo>
                    <a:pt x="2570" y="3533"/>
                    <a:pt x="2748" y="3872"/>
                    <a:pt x="3016" y="4104"/>
                  </a:cubicBezTo>
                  <a:cubicBezTo>
                    <a:pt x="3052" y="4140"/>
                    <a:pt x="3105" y="4176"/>
                    <a:pt x="3159" y="4211"/>
                  </a:cubicBezTo>
                  <a:lnTo>
                    <a:pt x="3159" y="4283"/>
                  </a:lnTo>
                  <a:cubicBezTo>
                    <a:pt x="3159" y="4426"/>
                    <a:pt x="3087" y="4568"/>
                    <a:pt x="2962" y="4657"/>
                  </a:cubicBezTo>
                  <a:cubicBezTo>
                    <a:pt x="2873" y="4693"/>
                    <a:pt x="2837" y="4711"/>
                    <a:pt x="2570" y="4747"/>
                  </a:cubicBezTo>
                  <a:cubicBezTo>
                    <a:pt x="2249" y="4818"/>
                    <a:pt x="1927" y="4943"/>
                    <a:pt x="1660" y="5139"/>
                  </a:cubicBezTo>
                  <a:cubicBezTo>
                    <a:pt x="1446" y="5121"/>
                    <a:pt x="1249" y="5121"/>
                    <a:pt x="1107" y="5121"/>
                  </a:cubicBezTo>
                  <a:cubicBezTo>
                    <a:pt x="893" y="5139"/>
                    <a:pt x="732" y="5300"/>
                    <a:pt x="732" y="5532"/>
                  </a:cubicBezTo>
                  <a:lnTo>
                    <a:pt x="732" y="5728"/>
                  </a:lnTo>
                  <a:cubicBezTo>
                    <a:pt x="589" y="5799"/>
                    <a:pt x="518" y="5924"/>
                    <a:pt x="518" y="6085"/>
                  </a:cubicBezTo>
                  <a:lnTo>
                    <a:pt x="482" y="7245"/>
                  </a:lnTo>
                  <a:cubicBezTo>
                    <a:pt x="429" y="7316"/>
                    <a:pt x="0" y="7459"/>
                    <a:pt x="0" y="7923"/>
                  </a:cubicBezTo>
                  <a:lnTo>
                    <a:pt x="0" y="8351"/>
                  </a:lnTo>
                  <a:cubicBezTo>
                    <a:pt x="0" y="8654"/>
                    <a:pt x="215" y="8922"/>
                    <a:pt x="482" y="9011"/>
                  </a:cubicBezTo>
                  <a:lnTo>
                    <a:pt x="482" y="9850"/>
                  </a:lnTo>
                  <a:cubicBezTo>
                    <a:pt x="482" y="10036"/>
                    <a:pt x="627" y="10190"/>
                    <a:pt x="809" y="10190"/>
                  </a:cubicBezTo>
                  <a:cubicBezTo>
                    <a:pt x="819" y="10190"/>
                    <a:pt x="829" y="10190"/>
                    <a:pt x="839" y="10189"/>
                  </a:cubicBezTo>
                  <a:cubicBezTo>
                    <a:pt x="905" y="10187"/>
                    <a:pt x="970" y="10186"/>
                    <a:pt x="1034" y="10186"/>
                  </a:cubicBezTo>
                  <a:cubicBezTo>
                    <a:pt x="2446" y="10186"/>
                    <a:pt x="3243" y="10553"/>
                    <a:pt x="3533" y="10724"/>
                  </a:cubicBezTo>
                  <a:cubicBezTo>
                    <a:pt x="3667" y="10804"/>
                    <a:pt x="3819" y="10844"/>
                    <a:pt x="3970" y="10844"/>
                  </a:cubicBezTo>
                  <a:cubicBezTo>
                    <a:pt x="4122" y="10844"/>
                    <a:pt x="4274" y="10804"/>
                    <a:pt x="4408" y="10724"/>
                  </a:cubicBezTo>
                  <a:cubicBezTo>
                    <a:pt x="4698" y="10553"/>
                    <a:pt x="5511" y="10186"/>
                    <a:pt x="6909" y="10186"/>
                  </a:cubicBezTo>
                  <a:cubicBezTo>
                    <a:pt x="6972" y="10186"/>
                    <a:pt x="7037" y="10187"/>
                    <a:pt x="7102" y="10189"/>
                  </a:cubicBezTo>
                  <a:cubicBezTo>
                    <a:pt x="7112" y="10190"/>
                    <a:pt x="7122" y="10190"/>
                    <a:pt x="7132" y="10190"/>
                  </a:cubicBezTo>
                  <a:cubicBezTo>
                    <a:pt x="7314" y="10190"/>
                    <a:pt x="7459" y="10036"/>
                    <a:pt x="7459" y="9850"/>
                  </a:cubicBezTo>
                  <a:lnTo>
                    <a:pt x="7459" y="9011"/>
                  </a:lnTo>
                  <a:cubicBezTo>
                    <a:pt x="7744" y="8922"/>
                    <a:pt x="7976" y="8654"/>
                    <a:pt x="7976" y="8351"/>
                  </a:cubicBezTo>
                  <a:lnTo>
                    <a:pt x="7976" y="7923"/>
                  </a:lnTo>
                  <a:cubicBezTo>
                    <a:pt x="7976" y="7459"/>
                    <a:pt x="7530" y="7316"/>
                    <a:pt x="7459" y="7245"/>
                  </a:cubicBezTo>
                  <a:lnTo>
                    <a:pt x="7459" y="7048"/>
                  </a:lnTo>
                  <a:cubicBezTo>
                    <a:pt x="7459" y="6977"/>
                    <a:pt x="7405" y="6906"/>
                    <a:pt x="7316" y="6888"/>
                  </a:cubicBezTo>
                  <a:cubicBezTo>
                    <a:pt x="7227" y="6888"/>
                    <a:pt x="7138" y="6959"/>
                    <a:pt x="7138" y="7048"/>
                  </a:cubicBezTo>
                  <a:lnTo>
                    <a:pt x="7138" y="7619"/>
                  </a:lnTo>
                  <a:cubicBezTo>
                    <a:pt x="7138" y="7637"/>
                    <a:pt x="7120" y="7655"/>
                    <a:pt x="7102" y="7655"/>
                  </a:cubicBezTo>
                  <a:lnTo>
                    <a:pt x="6959" y="7655"/>
                  </a:lnTo>
                  <a:cubicBezTo>
                    <a:pt x="6674" y="7655"/>
                    <a:pt x="6442" y="7887"/>
                    <a:pt x="6442" y="8172"/>
                  </a:cubicBezTo>
                  <a:lnTo>
                    <a:pt x="6442" y="8636"/>
                  </a:lnTo>
                  <a:cubicBezTo>
                    <a:pt x="6442" y="8850"/>
                    <a:pt x="6620" y="9029"/>
                    <a:pt x="6834" y="9029"/>
                  </a:cubicBezTo>
                  <a:lnTo>
                    <a:pt x="7138" y="9029"/>
                  </a:lnTo>
                  <a:lnTo>
                    <a:pt x="7138" y="9850"/>
                  </a:lnTo>
                  <a:cubicBezTo>
                    <a:pt x="7138" y="9868"/>
                    <a:pt x="7138" y="9885"/>
                    <a:pt x="7120" y="9885"/>
                  </a:cubicBezTo>
                  <a:cubicBezTo>
                    <a:pt x="7049" y="9883"/>
                    <a:pt x="6965" y="9881"/>
                    <a:pt x="6871" y="9881"/>
                  </a:cubicBezTo>
                  <a:cubicBezTo>
                    <a:pt x="6293" y="9881"/>
                    <a:pt x="5309" y="9948"/>
                    <a:pt x="4497" y="10331"/>
                  </a:cubicBezTo>
                  <a:lnTo>
                    <a:pt x="4497" y="6477"/>
                  </a:lnTo>
                  <a:cubicBezTo>
                    <a:pt x="5268" y="6068"/>
                    <a:pt x="6289" y="5992"/>
                    <a:pt x="6850" y="5992"/>
                  </a:cubicBezTo>
                  <a:cubicBezTo>
                    <a:pt x="6925" y="5992"/>
                    <a:pt x="6991" y="5994"/>
                    <a:pt x="7048" y="5996"/>
                  </a:cubicBezTo>
                  <a:lnTo>
                    <a:pt x="7066" y="5996"/>
                  </a:lnTo>
                  <a:cubicBezTo>
                    <a:pt x="7102" y="5996"/>
                    <a:pt x="7138" y="6049"/>
                    <a:pt x="7138" y="6085"/>
                  </a:cubicBezTo>
                  <a:lnTo>
                    <a:pt x="7138" y="6299"/>
                  </a:lnTo>
                  <a:cubicBezTo>
                    <a:pt x="7138" y="6370"/>
                    <a:pt x="7191" y="6460"/>
                    <a:pt x="7280" y="6460"/>
                  </a:cubicBezTo>
                  <a:cubicBezTo>
                    <a:pt x="7289" y="6461"/>
                    <a:pt x="7299" y="6462"/>
                    <a:pt x="7308" y="6462"/>
                  </a:cubicBezTo>
                  <a:cubicBezTo>
                    <a:pt x="7387" y="6462"/>
                    <a:pt x="7459" y="6395"/>
                    <a:pt x="7459" y="6299"/>
                  </a:cubicBezTo>
                  <a:lnTo>
                    <a:pt x="7459" y="6085"/>
                  </a:lnTo>
                  <a:cubicBezTo>
                    <a:pt x="7459" y="5924"/>
                    <a:pt x="7369" y="5799"/>
                    <a:pt x="7245" y="5728"/>
                  </a:cubicBezTo>
                  <a:lnTo>
                    <a:pt x="7245" y="5532"/>
                  </a:lnTo>
                  <a:cubicBezTo>
                    <a:pt x="7245" y="5300"/>
                    <a:pt x="7084" y="5139"/>
                    <a:pt x="6852" y="5121"/>
                  </a:cubicBezTo>
                  <a:cubicBezTo>
                    <a:pt x="6727" y="5121"/>
                    <a:pt x="6531" y="5121"/>
                    <a:pt x="6317" y="5139"/>
                  </a:cubicBezTo>
                  <a:cubicBezTo>
                    <a:pt x="6031" y="4943"/>
                    <a:pt x="5728" y="4818"/>
                    <a:pt x="5407" y="4747"/>
                  </a:cubicBezTo>
                  <a:cubicBezTo>
                    <a:pt x="5157" y="4711"/>
                    <a:pt x="5121" y="4693"/>
                    <a:pt x="5068" y="4675"/>
                  </a:cubicBezTo>
                  <a:lnTo>
                    <a:pt x="5050" y="4675"/>
                  </a:lnTo>
                  <a:cubicBezTo>
                    <a:pt x="4907" y="4604"/>
                    <a:pt x="4818" y="4443"/>
                    <a:pt x="4818" y="4283"/>
                  </a:cubicBezTo>
                  <a:lnTo>
                    <a:pt x="4818" y="4265"/>
                  </a:lnTo>
                  <a:cubicBezTo>
                    <a:pt x="4907" y="4211"/>
                    <a:pt x="4996" y="4158"/>
                    <a:pt x="5068" y="4087"/>
                  </a:cubicBezTo>
                  <a:cubicBezTo>
                    <a:pt x="5335" y="3855"/>
                    <a:pt x="5496" y="3516"/>
                    <a:pt x="5550" y="3159"/>
                  </a:cubicBezTo>
                  <a:cubicBezTo>
                    <a:pt x="5746" y="3141"/>
                    <a:pt x="5889" y="2962"/>
                    <a:pt x="5889" y="2766"/>
                  </a:cubicBezTo>
                  <a:lnTo>
                    <a:pt x="5889" y="2213"/>
                  </a:lnTo>
                  <a:cubicBezTo>
                    <a:pt x="5889" y="2213"/>
                    <a:pt x="5906" y="2124"/>
                    <a:pt x="5889" y="2088"/>
                  </a:cubicBezTo>
                  <a:cubicBezTo>
                    <a:pt x="5906" y="2052"/>
                    <a:pt x="5906" y="1999"/>
                    <a:pt x="5906" y="1963"/>
                  </a:cubicBezTo>
                  <a:lnTo>
                    <a:pt x="5906" y="1018"/>
                  </a:lnTo>
                  <a:cubicBezTo>
                    <a:pt x="5906" y="750"/>
                    <a:pt x="5692" y="518"/>
                    <a:pt x="5425" y="518"/>
                  </a:cubicBezTo>
                  <a:cubicBezTo>
                    <a:pt x="5407" y="518"/>
                    <a:pt x="5389" y="500"/>
                    <a:pt x="5389" y="482"/>
                  </a:cubicBezTo>
                  <a:cubicBezTo>
                    <a:pt x="5389" y="215"/>
                    <a:pt x="4907" y="1"/>
                    <a:pt x="490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2693;p56"/>
          <p:cNvGrpSpPr/>
          <p:nvPr/>
        </p:nvGrpSpPr>
        <p:grpSpPr>
          <a:xfrm>
            <a:off x="7269836" y="3857983"/>
            <a:ext cx="295825" cy="295362"/>
            <a:chOff x="7269836" y="3857983"/>
            <a:chExt cx="295825" cy="295362"/>
          </a:xfrm>
        </p:grpSpPr>
        <p:sp>
          <p:nvSpPr>
            <p:cNvPr id="2694" name="Google Shape;2694;p56"/>
            <p:cNvSpPr/>
            <p:nvPr/>
          </p:nvSpPr>
          <p:spPr>
            <a:xfrm>
              <a:off x="7433304" y="4024805"/>
              <a:ext cx="35039" cy="46327"/>
            </a:xfrm>
            <a:custGeom>
              <a:avLst/>
              <a:gdLst/>
              <a:ahLst/>
              <a:cxnLst/>
              <a:rect l="l" t="t" r="r" b="b"/>
              <a:pathLst>
                <a:path w="1285" h="1699" extrusionOk="0">
                  <a:moveTo>
                    <a:pt x="875" y="1"/>
                  </a:moveTo>
                  <a:cubicBezTo>
                    <a:pt x="815" y="1"/>
                    <a:pt x="757" y="23"/>
                    <a:pt x="714" y="74"/>
                  </a:cubicBezTo>
                  <a:lnTo>
                    <a:pt x="411" y="342"/>
                  </a:lnTo>
                  <a:cubicBezTo>
                    <a:pt x="357" y="396"/>
                    <a:pt x="321" y="485"/>
                    <a:pt x="304" y="574"/>
                  </a:cubicBezTo>
                  <a:cubicBezTo>
                    <a:pt x="304" y="592"/>
                    <a:pt x="304" y="628"/>
                    <a:pt x="286" y="663"/>
                  </a:cubicBezTo>
                  <a:lnTo>
                    <a:pt x="0" y="1537"/>
                  </a:lnTo>
                  <a:lnTo>
                    <a:pt x="732" y="1698"/>
                  </a:lnTo>
                  <a:lnTo>
                    <a:pt x="803" y="1252"/>
                  </a:lnTo>
                  <a:cubicBezTo>
                    <a:pt x="821" y="1127"/>
                    <a:pt x="892" y="1002"/>
                    <a:pt x="982" y="913"/>
                  </a:cubicBezTo>
                  <a:lnTo>
                    <a:pt x="1107" y="788"/>
                  </a:lnTo>
                  <a:cubicBezTo>
                    <a:pt x="1285" y="592"/>
                    <a:pt x="1285" y="288"/>
                    <a:pt x="1089" y="110"/>
                  </a:cubicBezTo>
                  <a:lnTo>
                    <a:pt x="1053" y="74"/>
                  </a:lnTo>
                  <a:cubicBezTo>
                    <a:pt x="1006" y="28"/>
                    <a:pt x="940" y="1"/>
                    <a:pt x="875"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7364699" y="3872107"/>
              <a:ext cx="185392" cy="123113"/>
            </a:xfrm>
            <a:custGeom>
              <a:avLst/>
              <a:gdLst/>
              <a:ahLst/>
              <a:cxnLst/>
              <a:rect l="l" t="t" r="r" b="b"/>
              <a:pathLst>
                <a:path w="6799" h="4515" extrusionOk="0">
                  <a:moveTo>
                    <a:pt x="1" y="0"/>
                  </a:moveTo>
                  <a:lnTo>
                    <a:pt x="1" y="4283"/>
                  </a:lnTo>
                  <a:cubicBezTo>
                    <a:pt x="1" y="4408"/>
                    <a:pt x="108" y="4515"/>
                    <a:pt x="232" y="4515"/>
                  </a:cubicBezTo>
                  <a:lnTo>
                    <a:pt x="6567" y="4515"/>
                  </a:lnTo>
                  <a:cubicBezTo>
                    <a:pt x="6691" y="4515"/>
                    <a:pt x="6799" y="4408"/>
                    <a:pt x="6799" y="4283"/>
                  </a:cubicBezTo>
                  <a:lnTo>
                    <a:pt x="6799" y="0"/>
                  </a:ln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7390985" y="3905673"/>
              <a:ext cx="36020" cy="46736"/>
            </a:xfrm>
            <a:custGeom>
              <a:avLst/>
              <a:gdLst/>
              <a:ahLst/>
              <a:cxnLst/>
              <a:rect l="l" t="t" r="r" b="b"/>
              <a:pathLst>
                <a:path w="1321" h="1714" extrusionOk="0">
                  <a:moveTo>
                    <a:pt x="196" y="1"/>
                  </a:moveTo>
                  <a:cubicBezTo>
                    <a:pt x="89" y="1"/>
                    <a:pt x="0" y="90"/>
                    <a:pt x="0" y="197"/>
                  </a:cubicBezTo>
                  <a:lnTo>
                    <a:pt x="0" y="1517"/>
                  </a:lnTo>
                  <a:cubicBezTo>
                    <a:pt x="0" y="1624"/>
                    <a:pt x="89" y="1713"/>
                    <a:pt x="196" y="1713"/>
                  </a:cubicBezTo>
                  <a:lnTo>
                    <a:pt x="1124" y="1713"/>
                  </a:lnTo>
                  <a:cubicBezTo>
                    <a:pt x="1231" y="1713"/>
                    <a:pt x="1320" y="1624"/>
                    <a:pt x="1320" y="1517"/>
                  </a:cubicBezTo>
                  <a:lnTo>
                    <a:pt x="1320" y="197"/>
                  </a:lnTo>
                  <a:cubicBezTo>
                    <a:pt x="1320" y="90"/>
                    <a:pt x="1231" y="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7291732" y="3929505"/>
              <a:ext cx="125540" cy="124585"/>
            </a:xfrm>
            <a:custGeom>
              <a:avLst/>
              <a:gdLst/>
              <a:ahLst/>
              <a:cxnLst/>
              <a:rect l="l" t="t" r="r" b="b"/>
              <a:pathLst>
                <a:path w="4604" h="4569" extrusionOk="0">
                  <a:moveTo>
                    <a:pt x="2302" y="1"/>
                  </a:moveTo>
                  <a:cubicBezTo>
                    <a:pt x="1267" y="1"/>
                    <a:pt x="428" y="822"/>
                    <a:pt x="428" y="1856"/>
                  </a:cubicBezTo>
                  <a:lnTo>
                    <a:pt x="428" y="2445"/>
                  </a:lnTo>
                  <a:cubicBezTo>
                    <a:pt x="428" y="2713"/>
                    <a:pt x="375" y="2998"/>
                    <a:pt x="250" y="3248"/>
                  </a:cubicBezTo>
                  <a:cubicBezTo>
                    <a:pt x="0" y="3801"/>
                    <a:pt x="357" y="4462"/>
                    <a:pt x="964" y="4551"/>
                  </a:cubicBezTo>
                  <a:cubicBezTo>
                    <a:pt x="1035" y="4569"/>
                    <a:pt x="1089" y="4569"/>
                    <a:pt x="1142" y="4569"/>
                  </a:cubicBezTo>
                  <a:lnTo>
                    <a:pt x="3444" y="4569"/>
                  </a:lnTo>
                  <a:cubicBezTo>
                    <a:pt x="3515" y="4569"/>
                    <a:pt x="3569" y="4569"/>
                    <a:pt x="3622" y="4551"/>
                  </a:cubicBezTo>
                  <a:cubicBezTo>
                    <a:pt x="4247" y="4462"/>
                    <a:pt x="4604" y="3801"/>
                    <a:pt x="4336" y="3248"/>
                  </a:cubicBezTo>
                  <a:cubicBezTo>
                    <a:pt x="4336" y="3248"/>
                    <a:pt x="4336" y="3248"/>
                    <a:pt x="4336" y="3230"/>
                  </a:cubicBezTo>
                  <a:cubicBezTo>
                    <a:pt x="4211" y="2981"/>
                    <a:pt x="4157" y="2713"/>
                    <a:pt x="4157" y="2427"/>
                  </a:cubicBezTo>
                  <a:lnTo>
                    <a:pt x="4157" y="1856"/>
                  </a:lnTo>
                  <a:cubicBezTo>
                    <a:pt x="4157" y="822"/>
                    <a:pt x="3319" y="1"/>
                    <a:pt x="2302"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7335496" y="3929505"/>
              <a:ext cx="80794" cy="124585"/>
            </a:xfrm>
            <a:custGeom>
              <a:avLst/>
              <a:gdLst/>
              <a:ahLst/>
              <a:cxnLst/>
              <a:rect l="l" t="t" r="r" b="b"/>
              <a:pathLst>
                <a:path w="2963" h="4569" extrusionOk="0">
                  <a:moveTo>
                    <a:pt x="679" y="1"/>
                  </a:moveTo>
                  <a:cubicBezTo>
                    <a:pt x="447" y="1"/>
                    <a:pt x="215" y="37"/>
                    <a:pt x="1" y="126"/>
                  </a:cubicBezTo>
                  <a:cubicBezTo>
                    <a:pt x="679" y="411"/>
                    <a:pt x="1161" y="1071"/>
                    <a:pt x="1161" y="1856"/>
                  </a:cubicBezTo>
                  <a:lnTo>
                    <a:pt x="1161" y="2445"/>
                  </a:lnTo>
                  <a:cubicBezTo>
                    <a:pt x="1161" y="2713"/>
                    <a:pt x="1214" y="2998"/>
                    <a:pt x="1339" y="3248"/>
                  </a:cubicBezTo>
                  <a:cubicBezTo>
                    <a:pt x="1589" y="3801"/>
                    <a:pt x="1232" y="4462"/>
                    <a:pt x="625" y="4551"/>
                  </a:cubicBezTo>
                  <a:cubicBezTo>
                    <a:pt x="572" y="4569"/>
                    <a:pt x="501" y="4569"/>
                    <a:pt x="447" y="4569"/>
                  </a:cubicBezTo>
                  <a:lnTo>
                    <a:pt x="1821" y="4569"/>
                  </a:lnTo>
                  <a:cubicBezTo>
                    <a:pt x="1892" y="4569"/>
                    <a:pt x="1946" y="4569"/>
                    <a:pt x="1999" y="4551"/>
                  </a:cubicBezTo>
                  <a:cubicBezTo>
                    <a:pt x="2606" y="4462"/>
                    <a:pt x="2963" y="3801"/>
                    <a:pt x="2713" y="3248"/>
                  </a:cubicBezTo>
                  <a:cubicBezTo>
                    <a:pt x="2588" y="2998"/>
                    <a:pt x="2535" y="2713"/>
                    <a:pt x="2535" y="2445"/>
                  </a:cubicBezTo>
                  <a:lnTo>
                    <a:pt x="2535" y="1856"/>
                  </a:lnTo>
                  <a:cubicBezTo>
                    <a:pt x="2535" y="822"/>
                    <a:pt x="1714" y="1"/>
                    <a:pt x="679"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7353029" y="3862373"/>
              <a:ext cx="208242" cy="17069"/>
            </a:xfrm>
            <a:custGeom>
              <a:avLst/>
              <a:gdLst/>
              <a:ahLst/>
              <a:cxnLst/>
              <a:rect l="l" t="t" r="r" b="b"/>
              <a:pathLst>
                <a:path w="7637" h="626" extrusionOk="0">
                  <a:moveTo>
                    <a:pt x="214" y="1"/>
                  </a:moveTo>
                  <a:cubicBezTo>
                    <a:pt x="107" y="1"/>
                    <a:pt x="0" y="90"/>
                    <a:pt x="0" y="215"/>
                  </a:cubicBezTo>
                  <a:lnTo>
                    <a:pt x="0" y="411"/>
                  </a:lnTo>
                  <a:cubicBezTo>
                    <a:pt x="0" y="536"/>
                    <a:pt x="107" y="625"/>
                    <a:pt x="214" y="625"/>
                  </a:cubicBezTo>
                  <a:lnTo>
                    <a:pt x="7423" y="625"/>
                  </a:lnTo>
                  <a:cubicBezTo>
                    <a:pt x="7530" y="625"/>
                    <a:pt x="7637" y="536"/>
                    <a:pt x="7637" y="411"/>
                  </a:cubicBezTo>
                  <a:lnTo>
                    <a:pt x="7637" y="215"/>
                  </a:lnTo>
                  <a:cubicBezTo>
                    <a:pt x="7637" y="90"/>
                    <a:pt x="7530" y="1"/>
                    <a:pt x="742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7274199" y="4020497"/>
              <a:ext cx="180538" cy="128948"/>
            </a:xfrm>
            <a:custGeom>
              <a:avLst/>
              <a:gdLst/>
              <a:ahLst/>
              <a:cxnLst/>
              <a:rect l="l" t="t" r="r" b="b"/>
              <a:pathLst>
                <a:path w="6621" h="4729" extrusionOk="0">
                  <a:moveTo>
                    <a:pt x="2356" y="0"/>
                  </a:moveTo>
                  <a:lnTo>
                    <a:pt x="2356" y="786"/>
                  </a:lnTo>
                  <a:cubicBezTo>
                    <a:pt x="2356" y="803"/>
                    <a:pt x="2338" y="803"/>
                    <a:pt x="2338" y="821"/>
                  </a:cubicBezTo>
                  <a:cubicBezTo>
                    <a:pt x="2338" y="1071"/>
                    <a:pt x="2142" y="1303"/>
                    <a:pt x="1874" y="1339"/>
                  </a:cubicBezTo>
                  <a:lnTo>
                    <a:pt x="1678" y="1374"/>
                  </a:lnTo>
                  <a:cubicBezTo>
                    <a:pt x="697" y="1571"/>
                    <a:pt x="1" y="2427"/>
                    <a:pt x="1" y="3426"/>
                  </a:cubicBezTo>
                  <a:lnTo>
                    <a:pt x="1" y="4336"/>
                  </a:lnTo>
                  <a:cubicBezTo>
                    <a:pt x="1" y="4550"/>
                    <a:pt x="161" y="4729"/>
                    <a:pt x="375" y="4729"/>
                  </a:cubicBezTo>
                  <a:lnTo>
                    <a:pt x="5603" y="4729"/>
                  </a:lnTo>
                  <a:cubicBezTo>
                    <a:pt x="5871" y="4729"/>
                    <a:pt x="6103" y="4532"/>
                    <a:pt x="6156" y="4247"/>
                  </a:cubicBezTo>
                  <a:lnTo>
                    <a:pt x="6620" y="1678"/>
                  </a:lnTo>
                  <a:cubicBezTo>
                    <a:pt x="6620" y="1588"/>
                    <a:pt x="6585" y="1499"/>
                    <a:pt x="6495" y="1481"/>
                  </a:cubicBezTo>
                  <a:lnTo>
                    <a:pt x="6014" y="1339"/>
                  </a:lnTo>
                  <a:cubicBezTo>
                    <a:pt x="6002" y="1336"/>
                    <a:pt x="5990" y="1335"/>
                    <a:pt x="5979" y="1335"/>
                  </a:cubicBezTo>
                  <a:cubicBezTo>
                    <a:pt x="5902" y="1335"/>
                    <a:pt x="5833" y="1384"/>
                    <a:pt x="5817" y="1446"/>
                  </a:cubicBezTo>
                  <a:lnTo>
                    <a:pt x="5532" y="2302"/>
                  </a:lnTo>
                  <a:cubicBezTo>
                    <a:pt x="5229" y="1838"/>
                    <a:pt x="4747" y="1499"/>
                    <a:pt x="4176" y="1374"/>
                  </a:cubicBezTo>
                  <a:cubicBezTo>
                    <a:pt x="4122" y="1374"/>
                    <a:pt x="4051" y="1356"/>
                    <a:pt x="3980" y="1339"/>
                  </a:cubicBezTo>
                  <a:cubicBezTo>
                    <a:pt x="3712" y="1303"/>
                    <a:pt x="3516" y="1071"/>
                    <a:pt x="3516" y="821"/>
                  </a:cubicBezTo>
                  <a:cubicBezTo>
                    <a:pt x="3516" y="803"/>
                    <a:pt x="3516" y="803"/>
                    <a:pt x="3516" y="786"/>
                  </a:cubicBezTo>
                  <a:lnTo>
                    <a:pt x="3516" y="0"/>
                  </a:lnTo>
                  <a:close/>
                </a:path>
              </a:pathLst>
            </a:custGeom>
            <a:solidFill>
              <a:srgbClr val="CCF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7335987" y="4020497"/>
              <a:ext cx="118750" cy="128948"/>
            </a:xfrm>
            <a:custGeom>
              <a:avLst/>
              <a:gdLst/>
              <a:ahLst/>
              <a:cxnLst/>
              <a:rect l="l" t="t" r="r" b="b"/>
              <a:pathLst>
                <a:path w="4355" h="4729" extrusionOk="0">
                  <a:moveTo>
                    <a:pt x="90" y="0"/>
                  </a:moveTo>
                  <a:lnTo>
                    <a:pt x="90" y="786"/>
                  </a:lnTo>
                  <a:cubicBezTo>
                    <a:pt x="90" y="803"/>
                    <a:pt x="90" y="803"/>
                    <a:pt x="72" y="821"/>
                  </a:cubicBezTo>
                  <a:cubicBezTo>
                    <a:pt x="72" y="910"/>
                    <a:pt x="54" y="1000"/>
                    <a:pt x="1" y="1089"/>
                  </a:cubicBezTo>
                  <a:cubicBezTo>
                    <a:pt x="72" y="1214"/>
                    <a:pt x="215" y="1321"/>
                    <a:pt x="375" y="1339"/>
                  </a:cubicBezTo>
                  <a:cubicBezTo>
                    <a:pt x="447" y="1356"/>
                    <a:pt x="518" y="1374"/>
                    <a:pt x="572" y="1374"/>
                  </a:cubicBezTo>
                  <a:cubicBezTo>
                    <a:pt x="1535" y="1571"/>
                    <a:pt x="2249" y="2427"/>
                    <a:pt x="2249" y="3426"/>
                  </a:cubicBezTo>
                  <a:lnTo>
                    <a:pt x="2249" y="4104"/>
                  </a:lnTo>
                  <a:cubicBezTo>
                    <a:pt x="2249" y="4443"/>
                    <a:pt x="1963" y="4729"/>
                    <a:pt x="1624" y="4729"/>
                  </a:cubicBezTo>
                  <a:lnTo>
                    <a:pt x="3337" y="4729"/>
                  </a:lnTo>
                  <a:cubicBezTo>
                    <a:pt x="3605" y="4729"/>
                    <a:pt x="3837" y="4532"/>
                    <a:pt x="3890" y="4247"/>
                  </a:cubicBezTo>
                  <a:lnTo>
                    <a:pt x="4337" y="1678"/>
                  </a:lnTo>
                  <a:cubicBezTo>
                    <a:pt x="4354" y="1588"/>
                    <a:pt x="4301" y="1499"/>
                    <a:pt x="4229" y="1481"/>
                  </a:cubicBezTo>
                  <a:lnTo>
                    <a:pt x="3748" y="1339"/>
                  </a:lnTo>
                  <a:cubicBezTo>
                    <a:pt x="3736" y="1336"/>
                    <a:pt x="3724" y="1335"/>
                    <a:pt x="3713" y="1335"/>
                  </a:cubicBezTo>
                  <a:cubicBezTo>
                    <a:pt x="3636" y="1335"/>
                    <a:pt x="3567" y="1384"/>
                    <a:pt x="3551" y="1446"/>
                  </a:cubicBezTo>
                  <a:lnTo>
                    <a:pt x="3266" y="2302"/>
                  </a:lnTo>
                  <a:cubicBezTo>
                    <a:pt x="2963" y="1838"/>
                    <a:pt x="2499" y="1499"/>
                    <a:pt x="1910" y="1374"/>
                  </a:cubicBezTo>
                  <a:cubicBezTo>
                    <a:pt x="1874" y="1374"/>
                    <a:pt x="1803" y="1356"/>
                    <a:pt x="1732" y="1339"/>
                  </a:cubicBezTo>
                  <a:cubicBezTo>
                    <a:pt x="1482" y="1303"/>
                    <a:pt x="1285" y="1071"/>
                    <a:pt x="1268" y="821"/>
                  </a:cubicBezTo>
                  <a:cubicBezTo>
                    <a:pt x="1268" y="803"/>
                    <a:pt x="1268" y="803"/>
                    <a:pt x="1268" y="786"/>
                  </a:cubicBezTo>
                  <a:lnTo>
                    <a:pt x="1268" y="0"/>
                  </a:ln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7332578" y="4020497"/>
              <a:ext cx="43328" cy="60343"/>
            </a:xfrm>
            <a:custGeom>
              <a:avLst/>
              <a:gdLst/>
              <a:ahLst/>
              <a:cxnLst/>
              <a:rect l="l" t="t" r="r" b="b"/>
              <a:pathLst>
                <a:path w="1589" h="2213" extrusionOk="0">
                  <a:moveTo>
                    <a:pt x="215" y="0"/>
                  </a:moveTo>
                  <a:lnTo>
                    <a:pt x="215" y="786"/>
                  </a:lnTo>
                  <a:cubicBezTo>
                    <a:pt x="215" y="803"/>
                    <a:pt x="215" y="803"/>
                    <a:pt x="197" y="821"/>
                  </a:cubicBezTo>
                  <a:cubicBezTo>
                    <a:pt x="197" y="946"/>
                    <a:pt x="144" y="1053"/>
                    <a:pt x="72" y="1160"/>
                  </a:cubicBezTo>
                  <a:cubicBezTo>
                    <a:pt x="19" y="1464"/>
                    <a:pt x="1" y="1767"/>
                    <a:pt x="54" y="2070"/>
                  </a:cubicBezTo>
                  <a:cubicBezTo>
                    <a:pt x="286" y="2159"/>
                    <a:pt x="536" y="2213"/>
                    <a:pt x="804" y="2213"/>
                  </a:cubicBezTo>
                  <a:cubicBezTo>
                    <a:pt x="1054" y="2213"/>
                    <a:pt x="1321" y="2159"/>
                    <a:pt x="1535" y="2070"/>
                  </a:cubicBezTo>
                  <a:cubicBezTo>
                    <a:pt x="1589" y="1767"/>
                    <a:pt x="1589" y="1464"/>
                    <a:pt x="1535" y="1160"/>
                  </a:cubicBezTo>
                  <a:cubicBezTo>
                    <a:pt x="1446" y="1053"/>
                    <a:pt x="1393" y="946"/>
                    <a:pt x="1393" y="821"/>
                  </a:cubicBezTo>
                  <a:cubicBezTo>
                    <a:pt x="1393" y="803"/>
                    <a:pt x="1393" y="803"/>
                    <a:pt x="1393" y="786"/>
                  </a:cubicBezTo>
                  <a:lnTo>
                    <a:pt x="1393"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7335987" y="4074023"/>
              <a:ext cx="36511" cy="51099"/>
            </a:xfrm>
            <a:custGeom>
              <a:avLst/>
              <a:gdLst/>
              <a:ahLst/>
              <a:cxnLst/>
              <a:rect l="l" t="t" r="r" b="b"/>
              <a:pathLst>
                <a:path w="1339" h="1874" extrusionOk="0">
                  <a:moveTo>
                    <a:pt x="1" y="0"/>
                  </a:moveTo>
                  <a:cubicBezTo>
                    <a:pt x="1" y="71"/>
                    <a:pt x="19" y="143"/>
                    <a:pt x="36" y="214"/>
                  </a:cubicBezTo>
                  <a:cubicBezTo>
                    <a:pt x="251" y="999"/>
                    <a:pt x="536" y="1428"/>
                    <a:pt x="661" y="1874"/>
                  </a:cubicBezTo>
                  <a:cubicBezTo>
                    <a:pt x="804" y="1428"/>
                    <a:pt x="1089" y="999"/>
                    <a:pt x="1285" y="214"/>
                  </a:cubicBezTo>
                  <a:cubicBezTo>
                    <a:pt x="1321" y="143"/>
                    <a:pt x="1321" y="71"/>
                    <a:pt x="1339" y="0"/>
                  </a:cubicBezTo>
                  <a:lnTo>
                    <a:pt x="1339" y="0"/>
                  </a:lnTo>
                  <a:cubicBezTo>
                    <a:pt x="1125" y="89"/>
                    <a:pt x="911" y="125"/>
                    <a:pt x="661" y="125"/>
                  </a:cubicBezTo>
                  <a:cubicBezTo>
                    <a:pt x="429" y="125"/>
                    <a:pt x="197" y="89"/>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7382696" y="3984013"/>
              <a:ext cx="21923" cy="24350"/>
            </a:xfrm>
            <a:custGeom>
              <a:avLst/>
              <a:gdLst/>
              <a:ahLst/>
              <a:cxnLst/>
              <a:rect l="l" t="t" r="r" b="b"/>
              <a:pathLst>
                <a:path w="804" h="893" extrusionOk="0">
                  <a:moveTo>
                    <a:pt x="36" y="0"/>
                  </a:moveTo>
                  <a:lnTo>
                    <a:pt x="36" y="607"/>
                  </a:lnTo>
                  <a:cubicBezTo>
                    <a:pt x="36" y="696"/>
                    <a:pt x="19" y="803"/>
                    <a:pt x="1" y="892"/>
                  </a:cubicBezTo>
                  <a:lnTo>
                    <a:pt x="358" y="892"/>
                  </a:lnTo>
                  <a:cubicBezTo>
                    <a:pt x="607" y="892"/>
                    <a:pt x="804" y="696"/>
                    <a:pt x="804" y="446"/>
                  </a:cubicBezTo>
                  <a:cubicBezTo>
                    <a:pt x="804" y="196"/>
                    <a:pt x="607" y="0"/>
                    <a:pt x="358"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7302911" y="3984013"/>
              <a:ext cx="22414" cy="24350"/>
            </a:xfrm>
            <a:custGeom>
              <a:avLst/>
              <a:gdLst/>
              <a:ahLst/>
              <a:cxnLst/>
              <a:rect l="l" t="t" r="r" b="b"/>
              <a:pathLst>
                <a:path w="822" h="893" extrusionOk="0">
                  <a:moveTo>
                    <a:pt x="482" y="0"/>
                  </a:moveTo>
                  <a:cubicBezTo>
                    <a:pt x="250" y="0"/>
                    <a:pt x="54" y="179"/>
                    <a:pt x="18" y="411"/>
                  </a:cubicBezTo>
                  <a:cubicBezTo>
                    <a:pt x="0" y="678"/>
                    <a:pt x="215" y="892"/>
                    <a:pt x="464" y="892"/>
                  </a:cubicBezTo>
                  <a:lnTo>
                    <a:pt x="821" y="892"/>
                  </a:lnTo>
                  <a:cubicBezTo>
                    <a:pt x="803" y="803"/>
                    <a:pt x="786" y="696"/>
                    <a:pt x="786" y="607"/>
                  </a:cubicBezTo>
                  <a:lnTo>
                    <a:pt x="786" y="89"/>
                  </a:lnTo>
                  <a:cubicBezTo>
                    <a:pt x="786" y="54"/>
                    <a:pt x="786" y="36"/>
                    <a:pt x="803"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7319926" y="3962035"/>
              <a:ext cx="69123" cy="72586"/>
            </a:xfrm>
            <a:custGeom>
              <a:avLst/>
              <a:gdLst/>
              <a:ahLst/>
              <a:cxnLst/>
              <a:rect l="l" t="t" r="r" b="b"/>
              <a:pathLst>
                <a:path w="2535" h="2662" extrusionOk="0">
                  <a:moveTo>
                    <a:pt x="1822" y="1"/>
                  </a:moveTo>
                  <a:cubicBezTo>
                    <a:pt x="1708" y="1"/>
                    <a:pt x="1594" y="42"/>
                    <a:pt x="1500" y="128"/>
                  </a:cubicBezTo>
                  <a:cubicBezTo>
                    <a:pt x="1214" y="414"/>
                    <a:pt x="804" y="592"/>
                    <a:pt x="358" y="592"/>
                  </a:cubicBezTo>
                  <a:lnTo>
                    <a:pt x="286" y="592"/>
                  </a:lnTo>
                  <a:cubicBezTo>
                    <a:pt x="126" y="592"/>
                    <a:pt x="1" y="717"/>
                    <a:pt x="1" y="878"/>
                  </a:cubicBezTo>
                  <a:lnTo>
                    <a:pt x="1" y="1395"/>
                  </a:lnTo>
                  <a:cubicBezTo>
                    <a:pt x="1" y="2091"/>
                    <a:pt x="572" y="2662"/>
                    <a:pt x="1268" y="2662"/>
                  </a:cubicBezTo>
                  <a:cubicBezTo>
                    <a:pt x="1964" y="2662"/>
                    <a:pt x="2517" y="2091"/>
                    <a:pt x="2535" y="1395"/>
                  </a:cubicBezTo>
                  <a:lnTo>
                    <a:pt x="2535" y="717"/>
                  </a:lnTo>
                  <a:cubicBezTo>
                    <a:pt x="2535" y="646"/>
                    <a:pt x="2499" y="574"/>
                    <a:pt x="2463" y="521"/>
                  </a:cubicBezTo>
                  <a:cubicBezTo>
                    <a:pt x="2356" y="414"/>
                    <a:pt x="2267" y="307"/>
                    <a:pt x="2213" y="200"/>
                  </a:cubicBezTo>
                  <a:cubicBezTo>
                    <a:pt x="2113" y="69"/>
                    <a:pt x="1968" y="1"/>
                    <a:pt x="1822"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7364209" y="3961463"/>
              <a:ext cx="24841" cy="66833"/>
            </a:xfrm>
            <a:custGeom>
              <a:avLst/>
              <a:gdLst/>
              <a:ahLst/>
              <a:cxnLst/>
              <a:rect l="l" t="t" r="r" b="b"/>
              <a:pathLst>
                <a:path w="911" h="2451" extrusionOk="0">
                  <a:moveTo>
                    <a:pt x="195" y="0"/>
                  </a:moveTo>
                  <a:cubicBezTo>
                    <a:pt x="129" y="0"/>
                    <a:pt x="62" y="14"/>
                    <a:pt x="1" y="42"/>
                  </a:cubicBezTo>
                  <a:cubicBezTo>
                    <a:pt x="72" y="238"/>
                    <a:pt x="108" y="453"/>
                    <a:pt x="108" y="684"/>
                  </a:cubicBezTo>
                  <a:lnTo>
                    <a:pt x="108" y="1273"/>
                  </a:lnTo>
                  <a:cubicBezTo>
                    <a:pt x="108" y="1559"/>
                    <a:pt x="161" y="1826"/>
                    <a:pt x="286" y="2076"/>
                  </a:cubicBezTo>
                  <a:cubicBezTo>
                    <a:pt x="286" y="2076"/>
                    <a:pt x="286" y="2094"/>
                    <a:pt x="286" y="2094"/>
                  </a:cubicBezTo>
                  <a:cubicBezTo>
                    <a:pt x="340" y="2201"/>
                    <a:pt x="375" y="2326"/>
                    <a:pt x="375" y="2451"/>
                  </a:cubicBezTo>
                  <a:cubicBezTo>
                    <a:pt x="697" y="2219"/>
                    <a:pt x="911" y="1844"/>
                    <a:pt x="911" y="1434"/>
                  </a:cubicBezTo>
                  <a:lnTo>
                    <a:pt x="911" y="720"/>
                  </a:lnTo>
                  <a:cubicBezTo>
                    <a:pt x="911" y="649"/>
                    <a:pt x="875" y="577"/>
                    <a:pt x="839" y="524"/>
                  </a:cubicBezTo>
                  <a:cubicBezTo>
                    <a:pt x="732" y="417"/>
                    <a:pt x="643" y="310"/>
                    <a:pt x="572" y="203"/>
                  </a:cubicBezTo>
                  <a:cubicBezTo>
                    <a:pt x="486" y="68"/>
                    <a:pt x="341" y="0"/>
                    <a:pt x="195"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7445466" y="3901283"/>
              <a:ext cx="84666" cy="8807"/>
            </a:xfrm>
            <a:custGeom>
              <a:avLst/>
              <a:gdLst/>
              <a:ahLst/>
              <a:cxnLst/>
              <a:rect l="l" t="t" r="r" b="b"/>
              <a:pathLst>
                <a:path w="3105" h="323" extrusionOk="0">
                  <a:moveTo>
                    <a:pt x="179" y="1"/>
                  </a:moveTo>
                  <a:cubicBezTo>
                    <a:pt x="90" y="1"/>
                    <a:pt x="18" y="72"/>
                    <a:pt x="18" y="144"/>
                  </a:cubicBezTo>
                  <a:cubicBezTo>
                    <a:pt x="0" y="251"/>
                    <a:pt x="72" y="322"/>
                    <a:pt x="179" y="322"/>
                  </a:cubicBezTo>
                  <a:lnTo>
                    <a:pt x="2927" y="322"/>
                  </a:lnTo>
                  <a:cubicBezTo>
                    <a:pt x="3016" y="322"/>
                    <a:pt x="3087" y="269"/>
                    <a:pt x="3087" y="179"/>
                  </a:cubicBezTo>
                  <a:cubicBezTo>
                    <a:pt x="3105" y="90"/>
                    <a:pt x="3034" y="1"/>
                    <a:pt x="292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7445466" y="3924652"/>
              <a:ext cx="84666" cy="8780"/>
            </a:xfrm>
            <a:custGeom>
              <a:avLst/>
              <a:gdLst/>
              <a:ahLst/>
              <a:cxnLst/>
              <a:rect l="l" t="t" r="r" b="b"/>
              <a:pathLst>
                <a:path w="3105" h="322" extrusionOk="0">
                  <a:moveTo>
                    <a:pt x="179" y="0"/>
                  </a:moveTo>
                  <a:cubicBezTo>
                    <a:pt x="90" y="0"/>
                    <a:pt x="18" y="54"/>
                    <a:pt x="18" y="143"/>
                  </a:cubicBezTo>
                  <a:cubicBezTo>
                    <a:pt x="0" y="232"/>
                    <a:pt x="72" y="322"/>
                    <a:pt x="179" y="322"/>
                  </a:cubicBezTo>
                  <a:lnTo>
                    <a:pt x="2927" y="322"/>
                  </a:lnTo>
                  <a:cubicBezTo>
                    <a:pt x="3016" y="322"/>
                    <a:pt x="3087" y="250"/>
                    <a:pt x="3087" y="179"/>
                  </a:cubicBezTo>
                  <a:cubicBezTo>
                    <a:pt x="3105" y="72"/>
                    <a:pt x="3034" y="0"/>
                    <a:pt x="292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7445466" y="3948483"/>
              <a:ext cx="35530" cy="8317"/>
            </a:xfrm>
            <a:custGeom>
              <a:avLst/>
              <a:gdLst/>
              <a:ahLst/>
              <a:cxnLst/>
              <a:rect l="l" t="t" r="r" b="b"/>
              <a:pathLst>
                <a:path w="1303" h="305" extrusionOk="0">
                  <a:moveTo>
                    <a:pt x="179" y="1"/>
                  </a:moveTo>
                  <a:cubicBezTo>
                    <a:pt x="90" y="1"/>
                    <a:pt x="18" y="54"/>
                    <a:pt x="18" y="126"/>
                  </a:cubicBezTo>
                  <a:cubicBezTo>
                    <a:pt x="0" y="233"/>
                    <a:pt x="72" y="304"/>
                    <a:pt x="179" y="304"/>
                  </a:cubicBezTo>
                  <a:lnTo>
                    <a:pt x="1124" y="304"/>
                  </a:lnTo>
                  <a:cubicBezTo>
                    <a:pt x="1214" y="304"/>
                    <a:pt x="1285" y="251"/>
                    <a:pt x="1285" y="179"/>
                  </a:cubicBezTo>
                  <a:cubicBezTo>
                    <a:pt x="1303" y="72"/>
                    <a:pt x="1232" y="1"/>
                    <a:pt x="112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7269836" y="3857983"/>
              <a:ext cx="295825" cy="295362"/>
            </a:xfrm>
            <a:custGeom>
              <a:avLst/>
              <a:gdLst/>
              <a:ahLst/>
              <a:cxnLst/>
              <a:rect l="l" t="t" r="r" b="b"/>
              <a:pathLst>
                <a:path w="10849" h="10832" extrusionOk="0">
                  <a:moveTo>
                    <a:pt x="10474" y="322"/>
                  </a:moveTo>
                  <a:cubicBezTo>
                    <a:pt x="10510" y="322"/>
                    <a:pt x="10527" y="358"/>
                    <a:pt x="10527" y="376"/>
                  </a:cubicBezTo>
                  <a:lnTo>
                    <a:pt x="10527" y="590"/>
                  </a:lnTo>
                  <a:cubicBezTo>
                    <a:pt x="10527" y="625"/>
                    <a:pt x="10510" y="643"/>
                    <a:pt x="10474" y="643"/>
                  </a:cubicBezTo>
                  <a:lnTo>
                    <a:pt x="3283" y="643"/>
                  </a:lnTo>
                  <a:cubicBezTo>
                    <a:pt x="3248" y="643"/>
                    <a:pt x="3230" y="625"/>
                    <a:pt x="3230" y="590"/>
                  </a:cubicBezTo>
                  <a:lnTo>
                    <a:pt x="3230" y="376"/>
                  </a:lnTo>
                  <a:cubicBezTo>
                    <a:pt x="3230" y="358"/>
                    <a:pt x="3248" y="322"/>
                    <a:pt x="3283" y="322"/>
                  </a:cubicBezTo>
                  <a:close/>
                  <a:moveTo>
                    <a:pt x="5567" y="1910"/>
                  </a:moveTo>
                  <a:cubicBezTo>
                    <a:pt x="5585" y="1910"/>
                    <a:pt x="5603" y="1928"/>
                    <a:pt x="5603" y="1946"/>
                  </a:cubicBezTo>
                  <a:lnTo>
                    <a:pt x="5603" y="3266"/>
                  </a:lnTo>
                  <a:cubicBezTo>
                    <a:pt x="5603" y="3302"/>
                    <a:pt x="5585" y="3320"/>
                    <a:pt x="5567" y="3320"/>
                  </a:cubicBezTo>
                  <a:lnTo>
                    <a:pt x="4728" y="3320"/>
                  </a:lnTo>
                  <a:cubicBezTo>
                    <a:pt x="4693" y="3248"/>
                    <a:pt x="4639" y="3177"/>
                    <a:pt x="4586" y="3123"/>
                  </a:cubicBezTo>
                  <a:lnTo>
                    <a:pt x="4586" y="1964"/>
                  </a:lnTo>
                  <a:cubicBezTo>
                    <a:pt x="4586" y="1928"/>
                    <a:pt x="4604" y="1910"/>
                    <a:pt x="4621" y="1910"/>
                  </a:cubicBezTo>
                  <a:close/>
                  <a:moveTo>
                    <a:pt x="3087" y="2784"/>
                  </a:moveTo>
                  <a:cubicBezTo>
                    <a:pt x="4033" y="2784"/>
                    <a:pt x="4800" y="3552"/>
                    <a:pt x="4800" y="4479"/>
                  </a:cubicBezTo>
                  <a:lnTo>
                    <a:pt x="4800" y="4533"/>
                  </a:lnTo>
                  <a:cubicBezTo>
                    <a:pt x="4711" y="4479"/>
                    <a:pt x="4621" y="4462"/>
                    <a:pt x="4514" y="4462"/>
                  </a:cubicBezTo>
                  <a:cubicBezTo>
                    <a:pt x="4514" y="4372"/>
                    <a:pt x="4461" y="4283"/>
                    <a:pt x="4407" y="4230"/>
                  </a:cubicBezTo>
                  <a:cubicBezTo>
                    <a:pt x="4318" y="4123"/>
                    <a:pt x="4247" y="4033"/>
                    <a:pt x="4175" y="3926"/>
                  </a:cubicBezTo>
                  <a:cubicBezTo>
                    <a:pt x="4047" y="3749"/>
                    <a:pt x="3853" y="3658"/>
                    <a:pt x="3661" y="3658"/>
                  </a:cubicBezTo>
                  <a:cubicBezTo>
                    <a:pt x="3505" y="3658"/>
                    <a:pt x="3349" y="3718"/>
                    <a:pt x="3230" y="3837"/>
                  </a:cubicBezTo>
                  <a:cubicBezTo>
                    <a:pt x="2943" y="4107"/>
                    <a:pt x="2577" y="4249"/>
                    <a:pt x="2192" y="4249"/>
                  </a:cubicBezTo>
                  <a:cubicBezTo>
                    <a:pt x="2169" y="4249"/>
                    <a:pt x="2146" y="4249"/>
                    <a:pt x="2123" y="4248"/>
                  </a:cubicBezTo>
                  <a:cubicBezTo>
                    <a:pt x="1963" y="4248"/>
                    <a:pt x="1802" y="4319"/>
                    <a:pt x="1731" y="4462"/>
                  </a:cubicBezTo>
                  <a:cubicBezTo>
                    <a:pt x="1721" y="4462"/>
                    <a:pt x="1702" y="4460"/>
                    <a:pt x="1676" y="4460"/>
                  </a:cubicBezTo>
                  <a:cubicBezTo>
                    <a:pt x="1612" y="4460"/>
                    <a:pt x="1507" y="4469"/>
                    <a:pt x="1392" y="4533"/>
                  </a:cubicBezTo>
                  <a:lnTo>
                    <a:pt x="1392" y="4479"/>
                  </a:lnTo>
                  <a:cubicBezTo>
                    <a:pt x="1392" y="3552"/>
                    <a:pt x="2141" y="2784"/>
                    <a:pt x="3087" y="2784"/>
                  </a:cubicBezTo>
                  <a:close/>
                  <a:moveTo>
                    <a:pt x="1660" y="4783"/>
                  </a:moveTo>
                  <a:cubicBezTo>
                    <a:pt x="1660" y="5158"/>
                    <a:pt x="1660" y="5211"/>
                    <a:pt x="1677" y="5354"/>
                  </a:cubicBezTo>
                  <a:cubicBezTo>
                    <a:pt x="1517" y="5336"/>
                    <a:pt x="1392" y="5211"/>
                    <a:pt x="1392" y="5068"/>
                  </a:cubicBezTo>
                  <a:cubicBezTo>
                    <a:pt x="1392" y="4908"/>
                    <a:pt x="1517" y="4783"/>
                    <a:pt x="1660" y="4783"/>
                  </a:cubicBezTo>
                  <a:close/>
                  <a:moveTo>
                    <a:pt x="4532" y="4783"/>
                  </a:moveTo>
                  <a:cubicBezTo>
                    <a:pt x="4675" y="4783"/>
                    <a:pt x="4800" y="4908"/>
                    <a:pt x="4782" y="5068"/>
                  </a:cubicBezTo>
                  <a:lnTo>
                    <a:pt x="4800" y="5068"/>
                  </a:lnTo>
                  <a:cubicBezTo>
                    <a:pt x="4800" y="5211"/>
                    <a:pt x="4675" y="5336"/>
                    <a:pt x="4514" y="5354"/>
                  </a:cubicBezTo>
                  <a:cubicBezTo>
                    <a:pt x="4532" y="5211"/>
                    <a:pt x="4532" y="5158"/>
                    <a:pt x="4532" y="4783"/>
                  </a:cubicBezTo>
                  <a:close/>
                  <a:moveTo>
                    <a:pt x="3647" y="3975"/>
                  </a:moveTo>
                  <a:cubicBezTo>
                    <a:pt x="3747" y="3975"/>
                    <a:pt x="3845" y="4022"/>
                    <a:pt x="3908" y="4105"/>
                  </a:cubicBezTo>
                  <a:cubicBezTo>
                    <a:pt x="3979" y="4212"/>
                    <a:pt x="4068" y="4337"/>
                    <a:pt x="4175" y="4444"/>
                  </a:cubicBezTo>
                  <a:cubicBezTo>
                    <a:pt x="4193" y="4462"/>
                    <a:pt x="4193" y="4497"/>
                    <a:pt x="4193" y="4533"/>
                  </a:cubicBezTo>
                  <a:lnTo>
                    <a:pt x="4193" y="5211"/>
                  </a:lnTo>
                  <a:cubicBezTo>
                    <a:pt x="4193" y="5818"/>
                    <a:pt x="3694" y="6317"/>
                    <a:pt x="3087" y="6317"/>
                  </a:cubicBezTo>
                  <a:cubicBezTo>
                    <a:pt x="2480" y="6317"/>
                    <a:pt x="1981" y="5818"/>
                    <a:pt x="1981" y="5211"/>
                  </a:cubicBezTo>
                  <a:lnTo>
                    <a:pt x="1981" y="4694"/>
                  </a:lnTo>
                  <a:cubicBezTo>
                    <a:pt x="1981" y="4622"/>
                    <a:pt x="2034" y="4569"/>
                    <a:pt x="2106" y="4569"/>
                  </a:cubicBezTo>
                  <a:cubicBezTo>
                    <a:pt x="2128" y="4570"/>
                    <a:pt x="2151" y="4570"/>
                    <a:pt x="2174" y="4570"/>
                  </a:cubicBezTo>
                  <a:cubicBezTo>
                    <a:pt x="2649" y="4570"/>
                    <a:pt x="3103" y="4392"/>
                    <a:pt x="3444" y="4051"/>
                  </a:cubicBezTo>
                  <a:cubicBezTo>
                    <a:pt x="3503" y="3999"/>
                    <a:pt x="3576" y="3975"/>
                    <a:pt x="3647" y="3975"/>
                  </a:cubicBezTo>
                  <a:close/>
                  <a:moveTo>
                    <a:pt x="1321" y="5550"/>
                  </a:moveTo>
                  <a:cubicBezTo>
                    <a:pt x="1451" y="5645"/>
                    <a:pt x="1574" y="5661"/>
                    <a:pt x="1652" y="5661"/>
                  </a:cubicBezTo>
                  <a:cubicBezTo>
                    <a:pt x="1691" y="5661"/>
                    <a:pt x="1719" y="5657"/>
                    <a:pt x="1731" y="5657"/>
                  </a:cubicBezTo>
                  <a:cubicBezTo>
                    <a:pt x="1802" y="5871"/>
                    <a:pt x="1927" y="6067"/>
                    <a:pt x="2088" y="6228"/>
                  </a:cubicBezTo>
                  <a:cubicBezTo>
                    <a:pt x="2159" y="6299"/>
                    <a:pt x="2248" y="6371"/>
                    <a:pt x="2338" y="6424"/>
                  </a:cubicBezTo>
                  <a:lnTo>
                    <a:pt x="2338" y="6746"/>
                  </a:lnTo>
                  <a:lnTo>
                    <a:pt x="1784" y="7013"/>
                  </a:lnTo>
                  <a:cubicBezTo>
                    <a:pt x="1535" y="6977"/>
                    <a:pt x="1338" y="6853"/>
                    <a:pt x="1231" y="6638"/>
                  </a:cubicBezTo>
                  <a:cubicBezTo>
                    <a:pt x="982" y="6192"/>
                    <a:pt x="1231" y="5925"/>
                    <a:pt x="1321" y="5550"/>
                  </a:cubicBezTo>
                  <a:close/>
                  <a:moveTo>
                    <a:pt x="4853" y="5550"/>
                  </a:moveTo>
                  <a:cubicBezTo>
                    <a:pt x="4889" y="5693"/>
                    <a:pt x="4925" y="5818"/>
                    <a:pt x="4978" y="5925"/>
                  </a:cubicBezTo>
                  <a:lnTo>
                    <a:pt x="4978" y="5943"/>
                  </a:lnTo>
                  <a:cubicBezTo>
                    <a:pt x="5085" y="6157"/>
                    <a:pt x="5067" y="6424"/>
                    <a:pt x="4960" y="6638"/>
                  </a:cubicBezTo>
                  <a:cubicBezTo>
                    <a:pt x="4836" y="6853"/>
                    <a:pt x="4639" y="6977"/>
                    <a:pt x="4407" y="7013"/>
                  </a:cubicBezTo>
                  <a:lnTo>
                    <a:pt x="3836" y="6746"/>
                  </a:lnTo>
                  <a:lnTo>
                    <a:pt x="3836" y="6424"/>
                  </a:lnTo>
                  <a:cubicBezTo>
                    <a:pt x="3926" y="6371"/>
                    <a:pt x="4015" y="6299"/>
                    <a:pt x="4104" y="6228"/>
                  </a:cubicBezTo>
                  <a:cubicBezTo>
                    <a:pt x="4265" y="6067"/>
                    <a:pt x="4372" y="5871"/>
                    <a:pt x="4443" y="5675"/>
                  </a:cubicBezTo>
                  <a:cubicBezTo>
                    <a:pt x="4479" y="5657"/>
                    <a:pt x="4657" y="5693"/>
                    <a:pt x="4853" y="5550"/>
                  </a:cubicBezTo>
                  <a:close/>
                  <a:moveTo>
                    <a:pt x="6867" y="6270"/>
                  </a:moveTo>
                  <a:cubicBezTo>
                    <a:pt x="6893" y="6270"/>
                    <a:pt x="6920" y="6279"/>
                    <a:pt x="6941" y="6299"/>
                  </a:cubicBezTo>
                  <a:lnTo>
                    <a:pt x="6977" y="6335"/>
                  </a:lnTo>
                  <a:cubicBezTo>
                    <a:pt x="7102" y="6460"/>
                    <a:pt x="7102" y="6656"/>
                    <a:pt x="6995" y="6781"/>
                  </a:cubicBezTo>
                  <a:lnTo>
                    <a:pt x="6870" y="6906"/>
                  </a:lnTo>
                  <a:cubicBezTo>
                    <a:pt x="6763" y="7013"/>
                    <a:pt x="6691" y="7138"/>
                    <a:pt x="6655" y="7263"/>
                  </a:cubicBezTo>
                  <a:lnTo>
                    <a:pt x="6316" y="7174"/>
                  </a:lnTo>
                  <a:cubicBezTo>
                    <a:pt x="6424" y="6817"/>
                    <a:pt x="6441" y="6817"/>
                    <a:pt x="6459" y="6692"/>
                  </a:cubicBezTo>
                  <a:cubicBezTo>
                    <a:pt x="6459" y="6638"/>
                    <a:pt x="6495" y="6603"/>
                    <a:pt x="6531" y="6567"/>
                  </a:cubicBezTo>
                  <a:lnTo>
                    <a:pt x="6816" y="6282"/>
                  </a:lnTo>
                  <a:cubicBezTo>
                    <a:pt x="6831" y="6274"/>
                    <a:pt x="6849" y="6270"/>
                    <a:pt x="6867" y="6270"/>
                  </a:cubicBezTo>
                  <a:close/>
                  <a:moveTo>
                    <a:pt x="3515" y="6567"/>
                  </a:moveTo>
                  <a:lnTo>
                    <a:pt x="3515" y="6746"/>
                  </a:lnTo>
                  <a:cubicBezTo>
                    <a:pt x="3515" y="6817"/>
                    <a:pt x="3533" y="6870"/>
                    <a:pt x="3533" y="6888"/>
                  </a:cubicBezTo>
                  <a:cubicBezTo>
                    <a:pt x="3622" y="7192"/>
                    <a:pt x="3658" y="7495"/>
                    <a:pt x="3622" y="7798"/>
                  </a:cubicBezTo>
                  <a:cubicBezTo>
                    <a:pt x="3444" y="7870"/>
                    <a:pt x="3265" y="7905"/>
                    <a:pt x="3087" y="7905"/>
                  </a:cubicBezTo>
                  <a:cubicBezTo>
                    <a:pt x="2909" y="7905"/>
                    <a:pt x="2730" y="7870"/>
                    <a:pt x="2552" y="7798"/>
                  </a:cubicBezTo>
                  <a:cubicBezTo>
                    <a:pt x="2516" y="7495"/>
                    <a:pt x="2552" y="7192"/>
                    <a:pt x="2641" y="6888"/>
                  </a:cubicBezTo>
                  <a:cubicBezTo>
                    <a:pt x="2641" y="6870"/>
                    <a:pt x="2659" y="6817"/>
                    <a:pt x="2659" y="6746"/>
                  </a:cubicBezTo>
                  <a:lnTo>
                    <a:pt x="2659" y="6567"/>
                  </a:lnTo>
                  <a:cubicBezTo>
                    <a:pt x="2801" y="6612"/>
                    <a:pt x="2949" y="6634"/>
                    <a:pt x="3094" y="6634"/>
                  </a:cubicBezTo>
                  <a:cubicBezTo>
                    <a:pt x="3239" y="6634"/>
                    <a:pt x="3381" y="6612"/>
                    <a:pt x="3515" y="6567"/>
                  </a:cubicBezTo>
                  <a:close/>
                  <a:moveTo>
                    <a:pt x="2266" y="7138"/>
                  </a:moveTo>
                  <a:cubicBezTo>
                    <a:pt x="2213" y="7477"/>
                    <a:pt x="2231" y="7834"/>
                    <a:pt x="2320" y="8173"/>
                  </a:cubicBezTo>
                  <a:cubicBezTo>
                    <a:pt x="2409" y="8565"/>
                    <a:pt x="2534" y="8869"/>
                    <a:pt x="2641" y="9119"/>
                  </a:cubicBezTo>
                  <a:cubicBezTo>
                    <a:pt x="2320" y="8762"/>
                    <a:pt x="1981" y="8351"/>
                    <a:pt x="1909" y="8102"/>
                  </a:cubicBezTo>
                  <a:cubicBezTo>
                    <a:pt x="1909" y="8066"/>
                    <a:pt x="1927" y="8048"/>
                    <a:pt x="1999" y="7977"/>
                  </a:cubicBezTo>
                  <a:cubicBezTo>
                    <a:pt x="2106" y="7852"/>
                    <a:pt x="2106" y="7673"/>
                    <a:pt x="2016" y="7548"/>
                  </a:cubicBezTo>
                  <a:lnTo>
                    <a:pt x="1909" y="7370"/>
                  </a:lnTo>
                  <a:cubicBezTo>
                    <a:pt x="1892" y="7352"/>
                    <a:pt x="1892" y="7352"/>
                    <a:pt x="1892" y="7352"/>
                  </a:cubicBezTo>
                  <a:cubicBezTo>
                    <a:pt x="1892" y="7334"/>
                    <a:pt x="1892" y="7334"/>
                    <a:pt x="1892" y="7334"/>
                  </a:cubicBezTo>
                  <a:cubicBezTo>
                    <a:pt x="1892" y="7334"/>
                    <a:pt x="1909" y="7316"/>
                    <a:pt x="1909" y="7316"/>
                  </a:cubicBezTo>
                  <a:lnTo>
                    <a:pt x="1927" y="7316"/>
                  </a:lnTo>
                  <a:lnTo>
                    <a:pt x="2266" y="7138"/>
                  </a:lnTo>
                  <a:close/>
                  <a:moveTo>
                    <a:pt x="3926" y="7138"/>
                  </a:moveTo>
                  <a:lnTo>
                    <a:pt x="4265" y="7316"/>
                  </a:lnTo>
                  <a:cubicBezTo>
                    <a:pt x="4282" y="7316"/>
                    <a:pt x="4282" y="7334"/>
                    <a:pt x="4282" y="7334"/>
                  </a:cubicBezTo>
                  <a:cubicBezTo>
                    <a:pt x="4282" y="7334"/>
                    <a:pt x="4300" y="7334"/>
                    <a:pt x="4282" y="7352"/>
                  </a:cubicBezTo>
                  <a:cubicBezTo>
                    <a:pt x="4282" y="7352"/>
                    <a:pt x="4282" y="7352"/>
                    <a:pt x="4282" y="7370"/>
                  </a:cubicBezTo>
                  <a:lnTo>
                    <a:pt x="4175" y="7548"/>
                  </a:lnTo>
                  <a:cubicBezTo>
                    <a:pt x="4086" y="7673"/>
                    <a:pt x="4086" y="7852"/>
                    <a:pt x="4193" y="7977"/>
                  </a:cubicBezTo>
                  <a:cubicBezTo>
                    <a:pt x="4247" y="8048"/>
                    <a:pt x="4282" y="8066"/>
                    <a:pt x="4282" y="8102"/>
                  </a:cubicBezTo>
                  <a:cubicBezTo>
                    <a:pt x="4211" y="8351"/>
                    <a:pt x="3872" y="8762"/>
                    <a:pt x="3533" y="9119"/>
                  </a:cubicBezTo>
                  <a:cubicBezTo>
                    <a:pt x="3658" y="8869"/>
                    <a:pt x="3765" y="8565"/>
                    <a:pt x="3872" y="8173"/>
                  </a:cubicBezTo>
                  <a:cubicBezTo>
                    <a:pt x="3961" y="7834"/>
                    <a:pt x="3979" y="7477"/>
                    <a:pt x="3926" y="7138"/>
                  </a:cubicBezTo>
                  <a:close/>
                  <a:moveTo>
                    <a:pt x="2641" y="8155"/>
                  </a:moveTo>
                  <a:lnTo>
                    <a:pt x="2641" y="8155"/>
                  </a:lnTo>
                  <a:cubicBezTo>
                    <a:pt x="2784" y="8191"/>
                    <a:pt x="2944" y="8209"/>
                    <a:pt x="3087" y="8209"/>
                  </a:cubicBezTo>
                  <a:cubicBezTo>
                    <a:pt x="3248" y="8209"/>
                    <a:pt x="3408" y="8191"/>
                    <a:pt x="3551" y="8155"/>
                  </a:cubicBezTo>
                  <a:lnTo>
                    <a:pt x="3551" y="8155"/>
                  </a:lnTo>
                  <a:cubicBezTo>
                    <a:pt x="3426" y="8583"/>
                    <a:pt x="3301" y="8904"/>
                    <a:pt x="3176" y="9190"/>
                  </a:cubicBezTo>
                  <a:cubicBezTo>
                    <a:pt x="3140" y="9243"/>
                    <a:pt x="3123" y="9297"/>
                    <a:pt x="3087" y="9351"/>
                  </a:cubicBezTo>
                  <a:cubicBezTo>
                    <a:pt x="3069" y="9297"/>
                    <a:pt x="3051" y="9243"/>
                    <a:pt x="3016" y="9190"/>
                  </a:cubicBezTo>
                  <a:cubicBezTo>
                    <a:pt x="2891" y="8904"/>
                    <a:pt x="2748" y="8583"/>
                    <a:pt x="2641" y="8155"/>
                  </a:cubicBezTo>
                  <a:close/>
                  <a:moveTo>
                    <a:pt x="6156" y="7459"/>
                  </a:moveTo>
                  <a:lnTo>
                    <a:pt x="6638" y="7602"/>
                  </a:lnTo>
                  <a:lnTo>
                    <a:pt x="6192" y="10189"/>
                  </a:lnTo>
                  <a:cubicBezTo>
                    <a:pt x="6156" y="10385"/>
                    <a:pt x="5781" y="10510"/>
                    <a:pt x="5781" y="10510"/>
                  </a:cubicBezTo>
                  <a:lnTo>
                    <a:pt x="1356" y="10510"/>
                  </a:lnTo>
                  <a:lnTo>
                    <a:pt x="1356" y="9832"/>
                  </a:lnTo>
                  <a:cubicBezTo>
                    <a:pt x="1356" y="9743"/>
                    <a:pt x="1303" y="9672"/>
                    <a:pt x="1231" y="9672"/>
                  </a:cubicBezTo>
                  <a:cubicBezTo>
                    <a:pt x="1220" y="9670"/>
                    <a:pt x="1209" y="9669"/>
                    <a:pt x="1199" y="9669"/>
                  </a:cubicBezTo>
                  <a:cubicBezTo>
                    <a:pt x="1110" y="9669"/>
                    <a:pt x="1053" y="9735"/>
                    <a:pt x="1053" y="9814"/>
                  </a:cubicBezTo>
                  <a:lnTo>
                    <a:pt x="1053" y="10510"/>
                  </a:lnTo>
                  <a:lnTo>
                    <a:pt x="553" y="10510"/>
                  </a:lnTo>
                  <a:cubicBezTo>
                    <a:pt x="544" y="10512"/>
                    <a:pt x="535" y="10512"/>
                    <a:pt x="526" y="10512"/>
                  </a:cubicBezTo>
                  <a:cubicBezTo>
                    <a:pt x="413" y="10512"/>
                    <a:pt x="321" y="10412"/>
                    <a:pt x="321" y="10296"/>
                  </a:cubicBezTo>
                  <a:lnTo>
                    <a:pt x="321" y="9368"/>
                  </a:lnTo>
                  <a:cubicBezTo>
                    <a:pt x="321" y="8548"/>
                    <a:pt x="857" y="7816"/>
                    <a:pt x="1642" y="7548"/>
                  </a:cubicBezTo>
                  <a:lnTo>
                    <a:pt x="1749" y="7727"/>
                  </a:lnTo>
                  <a:cubicBezTo>
                    <a:pt x="1767" y="7727"/>
                    <a:pt x="1767" y="7745"/>
                    <a:pt x="1749" y="7763"/>
                  </a:cubicBezTo>
                  <a:cubicBezTo>
                    <a:pt x="1731" y="7798"/>
                    <a:pt x="1535" y="7941"/>
                    <a:pt x="1606" y="8173"/>
                  </a:cubicBezTo>
                  <a:cubicBezTo>
                    <a:pt x="1749" y="8690"/>
                    <a:pt x="2623" y="9582"/>
                    <a:pt x="2980" y="9921"/>
                  </a:cubicBezTo>
                  <a:cubicBezTo>
                    <a:pt x="3016" y="9948"/>
                    <a:pt x="3056" y="9962"/>
                    <a:pt x="3094" y="9962"/>
                  </a:cubicBezTo>
                  <a:cubicBezTo>
                    <a:pt x="3132" y="9962"/>
                    <a:pt x="3167" y="9948"/>
                    <a:pt x="3194" y="9921"/>
                  </a:cubicBezTo>
                  <a:cubicBezTo>
                    <a:pt x="3319" y="9797"/>
                    <a:pt x="4407" y="8780"/>
                    <a:pt x="4586" y="8173"/>
                  </a:cubicBezTo>
                  <a:cubicBezTo>
                    <a:pt x="4657" y="7941"/>
                    <a:pt x="4461" y="7798"/>
                    <a:pt x="4443" y="7763"/>
                  </a:cubicBezTo>
                  <a:cubicBezTo>
                    <a:pt x="4425" y="7745"/>
                    <a:pt x="4425" y="7727"/>
                    <a:pt x="4425" y="7727"/>
                  </a:cubicBezTo>
                  <a:lnTo>
                    <a:pt x="4532" y="7548"/>
                  </a:lnTo>
                  <a:cubicBezTo>
                    <a:pt x="4943" y="7691"/>
                    <a:pt x="5282" y="7941"/>
                    <a:pt x="5531" y="8298"/>
                  </a:cubicBezTo>
                  <a:lnTo>
                    <a:pt x="5067" y="9672"/>
                  </a:lnTo>
                  <a:cubicBezTo>
                    <a:pt x="5032" y="9761"/>
                    <a:pt x="5085" y="9850"/>
                    <a:pt x="5157" y="9868"/>
                  </a:cubicBezTo>
                  <a:cubicBezTo>
                    <a:pt x="5176" y="9876"/>
                    <a:pt x="5196" y="9879"/>
                    <a:pt x="5215" y="9879"/>
                  </a:cubicBezTo>
                  <a:cubicBezTo>
                    <a:pt x="5282" y="9879"/>
                    <a:pt x="5343" y="9834"/>
                    <a:pt x="5371" y="9779"/>
                  </a:cubicBezTo>
                  <a:lnTo>
                    <a:pt x="6138" y="7459"/>
                  </a:lnTo>
                  <a:close/>
                  <a:moveTo>
                    <a:pt x="3283" y="1"/>
                  </a:moveTo>
                  <a:cubicBezTo>
                    <a:pt x="3069" y="1"/>
                    <a:pt x="2909" y="179"/>
                    <a:pt x="2909" y="376"/>
                  </a:cubicBezTo>
                  <a:lnTo>
                    <a:pt x="2909" y="590"/>
                  </a:lnTo>
                  <a:cubicBezTo>
                    <a:pt x="2909" y="786"/>
                    <a:pt x="3069" y="964"/>
                    <a:pt x="3283" y="964"/>
                  </a:cubicBezTo>
                  <a:lnTo>
                    <a:pt x="3319" y="964"/>
                  </a:lnTo>
                  <a:lnTo>
                    <a:pt x="3319" y="1910"/>
                  </a:lnTo>
                  <a:cubicBezTo>
                    <a:pt x="3319" y="1999"/>
                    <a:pt x="3372" y="2071"/>
                    <a:pt x="3444" y="2071"/>
                  </a:cubicBezTo>
                  <a:cubicBezTo>
                    <a:pt x="3455" y="2073"/>
                    <a:pt x="3466" y="2073"/>
                    <a:pt x="3476" y="2073"/>
                  </a:cubicBezTo>
                  <a:cubicBezTo>
                    <a:pt x="3565" y="2073"/>
                    <a:pt x="3622" y="2008"/>
                    <a:pt x="3622" y="1928"/>
                  </a:cubicBezTo>
                  <a:lnTo>
                    <a:pt x="3622" y="964"/>
                  </a:lnTo>
                  <a:lnTo>
                    <a:pt x="10117" y="964"/>
                  </a:lnTo>
                  <a:lnTo>
                    <a:pt x="10117" y="4783"/>
                  </a:lnTo>
                  <a:cubicBezTo>
                    <a:pt x="10117" y="4818"/>
                    <a:pt x="10081" y="4854"/>
                    <a:pt x="10028" y="4854"/>
                  </a:cubicBezTo>
                  <a:lnTo>
                    <a:pt x="7583" y="4854"/>
                  </a:lnTo>
                  <a:lnTo>
                    <a:pt x="7904" y="4016"/>
                  </a:lnTo>
                  <a:cubicBezTo>
                    <a:pt x="7940" y="3926"/>
                    <a:pt x="7887" y="3819"/>
                    <a:pt x="7797" y="3801"/>
                  </a:cubicBezTo>
                  <a:cubicBezTo>
                    <a:pt x="7786" y="3798"/>
                    <a:pt x="7773" y="3797"/>
                    <a:pt x="7761" y="3797"/>
                  </a:cubicBezTo>
                  <a:cubicBezTo>
                    <a:pt x="7698" y="3797"/>
                    <a:pt x="7634" y="3834"/>
                    <a:pt x="7619" y="3909"/>
                  </a:cubicBezTo>
                  <a:lnTo>
                    <a:pt x="7244" y="4854"/>
                  </a:lnTo>
                  <a:lnTo>
                    <a:pt x="5692" y="4854"/>
                  </a:lnTo>
                  <a:cubicBezTo>
                    <a:pt x="5621" y="4854"/>
                    <a:pt x="5549" y="4908"/>
                    <a:pt x="5531" y="4997"/>
                  </a:cubicBezTo>
                  <a:cubicBezTo>
                    <a:pt x="5531" y="5086"/>
                    <a:pt x="5603" y="5175"/>
                    <a:pt x="5692" y="5175"/>
                  </a:cubicBezTo>
                  <a:lnTo>
                    <a:pt x="7119" y="5175"/>
                  </a:lnTo>
                  <a:lnTo>
                    <a:pt x="6834" y="5943"/>
                  </a:lnTo>
                  <a:cubicBezTo>
                    <a:pt x="6745" y="5943"/>
                    <a:pt x="6655" y="5978"/>
                    <a:pt x="6584" y="6050"/>
                  </a:cubicBezTo>
                  <a:lnTo>
                    <a:pt x="6299" y="6317"/>
                  </a:lnTo>
                  <a:cubicBezTo>
                    <a:pt x="6209" y="6406"/>
                    <a:pt x="6156" y="6514"/>
                    <a:pt x="6138" y="6638"/>
                  </a:cubicBezTo>
                  <a:cubicBezTo>
                    <a:pt x="6138" y="6710"/>
                    <a:pt x="6138" y="6674"/>
                    <a:pt x="5977" y="7174"/>
                  </a:cubicBezTo>
                  <a:cubicBezTo>
                    <a:pt x="5906" y="7209"/>
                    <a:pt x="5870" y="7263"/>
                    <a:pt x="5835" y="7334"/>
                  </a:cubicBezTo>
                  <a:lnTo>
                    <a:pt x="5656" y="7905"/>
                  </a:lnTo>
                  <a:cubicBezTo>
                    <a:pt x="5407" y="7602"/>
                    <a:pt x="5067" y="7388"/>
                    <a:pt x="4693" y="7245"/>
                  </a:cubicBezTo>
                  <a:cubicBezTo>
                    <a:pt x="4925" y="7156"/>
                    <a:pt x="5121" y="6995"/>
                    <a:pt x="5246" y="6781"/>
                  </a:cubicBezTo>
                  <a:cubicBezTo>
                    <a:pt x="5407" y="6478"/>
                    <a:pt x="5424" y="6121"/>
                    <a:pt x="5282" y="5800"/>
                  </a:cubicBezTo>
                  <a:lnTo>
                    <a:pt x="5282" y="5782"/>
                  </a:lnTo>
                  <a:cubicBezTo>
                    <a:pt x="5050" y="5300"/>
                    <a:pt x="5139" y="4890"/>
                    <a:pt x="5121" y="4479"/>
                  </a:cubicBezTo>
                  <a:cubicBezTo>
                    <a:pt x="5121" y="4176"/>
                    <a:pt x="5050" y="3891"/>
                    <a:pt x="4925" y="3623"/>
                  </a:cubicBezTo>
                  <a:lnTo>
                    <a:pt x="5567" y="3623"/>
                  </a:lnTo>
                  <a:cubicBezTo>
                    <a:pt x="5763" y="3623"/>
                    <a:pt x="5924" y="3462"/>
                    <a:pt x="5924" y="3266"/>
                  </a:cubicBezTo>
                  <a:lnTo>
                    <a:pt x="5924" y="1946"/>
                  </a:lnTo>
                  <a:cubicBezTo>
                    <a:pt x="5924" y="1750"/>
                    <a:pt x="5763" y="1589"/>
                    <a:pt x="5567" y="1589"/>
                  </a:cubicBezTo>
                  <a:lnTo>
                    <a:pt x="4621" y="1589"/>
                  </a:lnTo>
                  <a:cubicBezTo>
                    <a:pt x="4425" y="1589"/>
                    <a:pt x="4265" y="1750"/>
                    <a:pt x="4265" y="1946"/>
                  </a:cubicBezTo>
                  <a:lnTo>
                    <a:pt x="4265" y="2838"/>
                  </a:lnTo>
                  <a:cubicBezTo>
                    <a:pt x="3943" y="2606"/>
                    <a:pt x="3533" y="2463"/>
                    <a:pt x="3105" y="2463"/>
                  </a:cubicBezTo>
                  <a:cubicBezTo>
                    <a:pt x="1999" y="2463"/>
                    <a:pt x="1089" y="3373"/>
                    <a:pt x="1089" y="4479"/>
                  </a:cubicBezTo>
                  <a:lnTo>
                    <a:pt x="1089" y="5068"/>
                  </a:lnTo>
                  <a:cubicBezTo>
                    <a:pt x="1089" y="5479"/>
                    <a:pt x="928" y="5800"/>
                    <a:pt x="928" y="5800"/>
                  </a:cubicBezTo>
                  <a:cubicBezTo>
                    <a:pt x="785" y="6121"/>
                    <a:pt x="785" y="6478"/>
                    <a:pt x="964" y="6781"/>
                  </a:cubicBezTo>
                  <a:cubicBezTo>
                    <a:pt x="1089" y="7013"/>
                    <a:pt x="1285" y="7174"/>
                    <a:pt x="1517" y="7263"/>
                  </a:cubicBezTo>
                  <a:cubicBezTo>
                    <a:pt x="607" y="7584"/>
                    <a:pt x="0" y="8405"/>
                    <a:pt x="0" y="9368"/>
                  </a:cubicBezTo>
                  <a:lnTo>
                    <a:pt x="0" y="10296"/>
                  </a:lnTo>
                  <a:cubicBezTo>
                    <a:pt x="0" y="10582"/>
                    <a:pt x="250" y="10831"/>
                    <a:pt x="553" y="10831"/>
                  </a:cubicBezTo>
                  <a:lnTo>
                    <a:pt x="5817" y="10831"/>
                  </a:lnTo>
                  <a:cubicBezTo>
                    <a:pt x="6174" y="10831"/>
                    <a:pt x="6477" y="10582"/>
                    <a:pt x="6548" y="10225"/>
                  </a:cubicBezTo>
                  <a:lnTo>
                    <a:pt x="6995" y="7655"/>
                  </a:lnTo>
                  <a:cubicBezTo>
                    <a:pt x="7012" y="7584"/>
                    <a:pt x="7012" y="7531"/>
                    <a:pt x="6977" y="7477"/>
                  </a:cubicBezTo>
                  <a:lnTo>
                    <a:pt x="6995" y="7388"/>
                  </a:lnTo>
                  <a:cubicBezTo>
                    <a:pt x="7012" y="7281"/>
                    <a:pt x="7066" y="7192"/>
                    <a:pt x="7137" y="7120"/>
                  </a:cubicBezTo>
                  <a:lnTo>
                    <a:pt x="7262" y="6995"/>
                  </a:lnTo>
                  <a:cubicBezTo>
                    <a:pt x="7494" y="6746"/>
                    <a:pt x="7530" y="6335"/>
                    <a:pt x="7191" y="6050"/>
                  </a:cubicBezTo>
                  <a:lnTo>
                    <a:pt x="7530" y="5175"/>
                  </a:lnTo>
                  <a:lnTo>
                    <a:pt x="10028" y="5175"/>
                  </a:lnTo>
                  <a:cubicBezTo>
                    <a:pt x="10260" y="5175"/>
                    <a:pt x="10420" y="4997"/>
                    <a:pt x="10420" y="4783"/>
                  </a:cubicBezTo>
                  <a:lnTo>
                    <a:pt x="10420" y="964"/>
                  </a:lnTo>
                  <a:lnTo>
                    <a:pt x="10474" y="964"/>
                  </a:lnTo>
                  <a:cubicBezTo>
                    <a:pt x="10688" y="964"/>
                    <a:pt x="10849" y="786"/>
                    <a:pt x="10849" y="590"/>
                  </a:cubicBezTo>
                  <a:lnTo>
                    <a:pt x="10849" y="376"/>
                  </a:lnTo>
                  <a:cubicBezTo>
                    <a:pt x="10849" y="179"/>
                    <a:pt x="10688" y="1"/>
                    <a:pt x="1047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 name="Google Shape;2712;p56"/>
          <p:cNvGrpSpPr/>
          <p:nvPr/>
        </p:nvGrpSpPr>
        <p:grpSpPr>
          <a:xfrm>
            <a:off x="6637339" y="3870880"/>
            <a:ext cx="298279" cy="269812"/>
            <a:chOff x="6637339" y="3870880"/>
            <a:chExt cx="298279" cy="269812"/>
          </a:xfrm>
        </p:grpSpPr>
        <p:sp>
          <p:nvSpPr>
            <p:cNvPr id="2713" name="Google Shape;2713;p56"/>
            <p:cNvSpPr/>
            <p:nvPr/>
          </p:nvSpPr>
          <p:spPr>
            <a:xfrm>
              <a:off x="6665070" y="4030722"/>
              <a:ext cx="265204" cy="105580"/>
            </a:xfrm>
            <a:custGeom>
              <a:avLst/>
              <a:gdLst/>
              <a:ahLst/>
              <a:cxnLst/>
              <a:rect l="l" t="t" r="r" b="b"/>
              <a:pathLst>
                <a:path w="9726" h="3872" extrusionOk="0">
                  <a:moveTo>
                    <a:pt x="1" y="0"/>
                  </a:moveTo>
                  <a:lnTo>
                    <a:pt x="1" y="2873"/>
                  </a:lnTo>
                  <a:lnTo>
                    <a:pt x="2374" y="3765"/>
                  </a:lnTo>
                  <a:cubicBezTo>
                    <a:pt x="2588" y="3836"/>
                    <a:pt x="2802" y="3872"/>
                    <a:pt x="3016" y="3872"/>
                  </a:cubicBezTo>
                  <a:lnTo>
                    <a:pt x="5461" y="3872"/>
                  </a:lnTo>
                  <a:cubicBezTo>
                    <a:pt x="5800" y="3872"/>
                    <a:pt x="6139" y="3783"/>
                    <a:pt x="6424" y="3604"/>
                  </a:cubicBezTo>
                  <a:lnTo>
                    <a:pt x="9493" y="1856"/>
                  </a:lnTo>
                  <a:cubicBezTo>
                    <a:pt x="9689" y="1677"/>
                    <a:pt x="9725" y="1374"/>
                    <a:pt x="9582" y="1160"/>
                  </a:cubicBezTo>
                  <a:cubicBezTo>
                    <a:pt x="9484" y="1006"/>
                    <a:pt x="9338" y="934"/>
                    <a:pt x="9169" y="934"/>
                  </a:cubicBezTo>
                  <a:cubicBezTo>
                    <a:pt x="9064" y="934"/>
                    <a:pt x="8950" y="962"/>
                    <a:pt x="8833" y="1017"/>
                  </a:cubicBezTo>
                  <a:lnTo>
                    <a:pt x="5853" y="2320"/>
                  </a:lnTo>
                  <a:lnTo>
                    <a:pt x="5853" y="1838"/>
                  </a:lnTo>
                  <a:cubicBezTo>
                    <a:pt x="5817" y="1445"/>
                    <a:pt x="5514" y="1124"/>
                    <a:pt x="5104" y="1071"/>
                  </a:cubicBezTo>
                  <a:lnTo>
                    <a:pt x="3302" y="857"/>
                  </a:lnTo>
                  <a:cubicBezTo>
                    <a:pt x="2873" y="803"/>
                    <a:pt x="2659" y="660"/>
                    <a:pt x="2302" y="446"/>
                  </a:cubicBezTo>
                  <a:cubicBezTo>
                    <a:pt x="1803" y="161"/>
                    <a:pt x="1232" y="0"/>
                    <a:pt x="661"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6665070" y="4056790"/>
              <a:ext cx="265204" cy="79048"/>
            </a:xfrm>
            <a:custGeom>
              <a:avLst/>
              <a:gdLst/>
              <a:ahLst/>
              <a:cxnLst/>
              <a:rect l="l" t="t" r="r" b="b"/>
              <a:pathLst>
                <a:path w="9726" h="2899" extrusionOk="0">
                  <a:moveTo>
                    <a:pt x="9152" y="0"/>
                  </a:moveTo>
                  <a:cubicBezTo>
                    <a:pt x="9052" y="0"/>
                    <a:pt x="8945" y="26"/>
                    <a:pt x="8833" y="79"/>
                  </a:cubicBezTo>
                  <a:lnTo>
                    <a:pt x="8280" y="311"/>
                  </a:lnTo>
                  <a:lnTo>
                    <a:pt x="8280" y="525"/>
                  </a:lnTo>
                  <a:cubicBezTo>
                    <a:pt x="8280" y="900"/>
                    <a:pt x="8083" y="1239"/>
                    <a:pt x="7762" y="1417"/>
                  </a:cubicBezTo>
                  <a:lnTo>
                    <a:pt x="6424" y="2167"/>
                  </a:lnTo>
                  <a:cubicBezTo>
                    <a:pt x="6139" y="2345"/>
                    <a:pt x="5800" y="2434"/>
                    <a:pt x="5461" y="2434"/>
                  </a:cubicBezTo>
                  <a:lnTo>
                    <a:pt x="3016" y="2434"/>
                  </a:lnTo>
                  <a:cubicBezTo>
                    <a:pt x="2802" y="2434"/>
                    <a:pt x="2588" y="2399"/>
                    <a:pt x="2374" y="2327"/>
                  </a:cubicBezTo>
                  <a:lnTo>
                    <a:pt x="1" y="1453"/>
                  </a:lnTo>
                  <a:lnTo>
                    <a:pt x="1" y="1917"/>
                  </a:lnTo>
                  <a:lnTo>
                    <a:pt x="2374" y="2791"/>
                  </a:lnTo>
                  <a:cubicBezTo>
                    <a:pt x="2588" y="2862"/>
                    <a:pt x="2802" y="2898"/>
                    <a:pt x="3016" y="2898"/>
                  </a:cubicBezTo>
                  <a:lnTo>
                    <a:pt x="5461" y="2898"/>
                  </a:lnTo>
                  <a:cubicBezTo>
                    <a:pt x="5800" y="2898"/>
                    <a:pt x="6139" y="2809"/>
                    <a:pt x="6424" y="2630"/>
                  </a:cubicBezTo>
                  <a:lnTo>
                    <a:pt x="9493" y="918"/>
                  </a:lnTo>
                  <a:cubicBezTo>
                    <a:pt x="9689" y="739"/>
                    <a:pt x="9725" y="436"/>
                    <a:pt x="9582" y="222"/>
                  </a:cubicBezTo>
                  <a:cubicBezTo>
                    <a:pt x="9470" y="76"/>
                    <a:pt x="9322" y="0"/>
                    <a:pt x="9152"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6723940" y="3910063"/>
              <a:ext cx="149399" cy="84175"/>
            </a:xfrm>
            <a:custGeom>
              <a:avLst/>
              <a:gdLst/>
              <a:ahLst/>
              <a:cxnLst/>
              <a:rect l="l" t="t" r="r" b="b"/>
              <a:pathLst>
                <a:path w="5479" h="3087" extrusionOk="0">
                  <a:moveTo>
                    <a:pt x="1" y="0"/>
                  </a:moveTo>
                  <a:lnTo>
                    <a:pt x="1" y="2677"/>
                  </a:lnTo>
                  <a:cubicBezTo>
                    <a:pt x="1" y="2908"/>
                    <a:pt x="197" y="3087"/>
                    <a:pt x="411" y="3087"/>
                  </a:cubicBezTo>
                  <a:lnTo>
                    <a:pt x="5050" y="3087"/>
                  </a:lnTo>
                  <a:cubicBezTo>
                    <a:pt x="5282" y="3087"/>
                    <a:pt x="5478" y="2908"/>
                    <a:pt x="5478" y="2677"/>
                  </a:cubicBezTo>
                  <a:lnTo>
                    <a:pt x="5478" y="0"/>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6821258" y="3910063"/>
              <a:ext cx="52081" cy="84175"/>
            </a:xfrm>
            <a:custGeom>
              <a:avLst/>
              <a:gdLst/>
              <a:ahLst/>
              <a:cxnLst/>
              <a:rect l="l" t="t" r="r" b="b"/>
              <a:pathLst>
                <a:path w="1910" h="3087" extrusionOk="0">
                  <a:moveTo>
                    <a:pt x="411" y="0"/>
                  </a:moveTo>
                  <a:lnTo>
                    <a:pt x="411" y="2677"/>
                  </a:lnTo>
                  <a:cubicBezTo>
                    <a:pt x="411" y="2908"/>
                    <a:pt x="232" y="3087"/>
                    <a:pt x="0" y="3087"/>
                  </a:cubicBezTo>
                  <a:lnTo>
                    <a:pt x="1481" y="3087"/>
                  </a:lnTo>
                  <a:cubicBezTo>
                    <a:pt x="1713" y="3087"/>
                    <a:pt x="1909" y="2908"/>
                    <a:pt x="1909" y="2677"/>
                  </a:cubicBezTo>
                  <a:lnTo>
                    <a:pt x="1909" y="0"/>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6687947" y="3874043"/>
              <a:ext cx="221876" cy="73868"/>
            </a:xfrm>
            <a:custGeom>
              <a:avLst/>
              <a:gdLst/>
              <a:ahLst/>
              <a:cxnLst/>
              <a:rect l="l" t="t" r="r" b="b"/>
              <a:pathLst>
                <a:path w="8137" h="2709" extrusionOk="0">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6687947" y="3874043"/>
              <a:ext cx="221876" cy="73868"/>
            </a:xfrm>
            <a:custGeom>
              <a:avLst/>
              <a:gdLst/>
              <a:ahLst/>
              <a:cxnLst/>
              <a:rect l="l" t="t" r="r" b="b"/>
              <a:pathLst>
                <a:path w="8137" h="2709" extrusionOk="0">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6860660" y="3895939"/>
              <a:ext cx="48672" cy="32639"/>
            </a:xfrm>
            <a:custGeom>
              <a:avLst/>
              <a:gdLst/>
              <a:ahLst/>
              <a:cxnLst/>
              <a:rect l="l" t="t" r="r" b="b"/>
              <a:pathLst>
                <a:path w="1785" h="1197" extrusionOk="0">
                  <a:moveTo>
                    <a:pt x="286" y="1"/>
                  </a:moveTo>
                  <a:lnTo>
                    <a:pt x="304" y="679"/>
                  </a:lnTo>
                  <a:cubicBezTo>
                    <a:pt x="304" y="875"/>
                    <a:pt x="197" y="1089"/>
                    <a:pt x="1" y="1196"/>
                  </a:cubicBezTo>
                  <a:lnTo>
                    <a:pt x="1749" y="590"/>
                  </a:lnTo>
                  <a:cubicBezTo>
                    <a:pt x="1785" y="572"/>
                    <a:pt x="1785" y="518"/>
                    <a:pt x="1749" y="500"/>
                  </a:cubicBezTo>
                  <a:lnTo>
                    <a:pt x="286" y="1"/>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6897144" y="3940712"/>
              <a:ext cx="24350" cy="37956"/>
            </a:xfrm>
            <a:custGeom>
              <a:avLst/>
              <a:gdLst/>
              <a:ahLst/>
              <a:cxnLst/>
              <a:rect l="l" t="t" r="r" b="b"/>
              <a:pathLst>
                <a:path w="893" h="1392" extrusionOk="0">
                  <a:moveTo>
                    <a:pt x="286" y="0"/>
                  </a:moveTo>
                  <a:cubicBezTo>
                    <a:pt x="197" y="0"/>
                    <a:pt x="126" y="72"/>
                    <a:pt x="126" y="143"/>
                  </a:cubicBezTo>
                  <a:lnTo>
                    <a:pt x="1" y="1214"/>
                  </a:lnTo>
                  <a:cubicBezTo>
                    <a:pt x="1" y="1303"/>
                    <a:pt x="72" y="1392"/>
                    <a:pt x="179" y="1392"/>
                  </a:cubicBezTo>
                  <a:lnTo>
                    <a:pt x="714" y="1392"/>
                  </a:lnTo>
                  <a:cubicBezTo>
                    <a:pt x="821" y="1392"/>
                    <a:pt x="893" y="1303"/>
                    <a:pt x="893" y="1214"/>
                  </a:cubicBezTo>
                  <a:lnTo>
                    <a:pt x="768" y="143"/>
                  </a:lnTo>
                  <a:cubicBezTo>
                    <a:pt x="768" y="72"/>
                    <a:pt x="697" y="0"/>
                    <a:pt x="607"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6684048" y="3870880"/>
              <a:ext cx="241835" cy="128239"/>
            </a:xfrm>
            <a:custGeom>
              <a:avLst/>
              <a:gdLst/>
              <a:ahLst/>
              <a:cxnLst/>
              <a:rect l="l" t="t" r="r" b="b"/>
              <a:pathLst>
                <a:path w="8869" h="4703" extrusionOk="0">
                  <a:moveTo>
                    <a:pt x="4212" y="277"/>
                  </a:moveTo>
                  <a:cubicBezTo>
                    <a:pt x="4327" y="277"/>
                    <a:pt x="4443" y="295"/>
                    <a:pt x="4551" y="331"/>
                  </a:cubicBezTo>
                  <a:lnTo>
                    <a:pt x="7869" y="1473"/>
                  </a:lnTo>
                  <a:lnTo>
                    <a:pt x="4551" y="2597"/>
                  </a:lnTo>
                  <a:cubicBezTo>
                    <a:pt x="4443" y="2642"/>
                    <a:pt x="4327" y="2664"/>
                    <a:pt x="4212" y="2664"/>
                  </a:cubicBezTo>
                  <a:cubicBezTo>
                    <a:pt x="4096" y="2664"/>
                    <a:pt x="3980" y="2642"/>
                    <a:pt x="3872" y="2597"/>
                  </a:cubicBezTo>
                  <a:lnTo>
                    <a:pt x="554" y="1473"/>
                  </a:lnTo>
                  <a:lnTo>
                    <a:pt x="3872" y="331"/>
                  </a:lnTo>
                  <a:cubicBezTo>
                    <a:pt x="3980" y="295"/>
                    <a:pt x="4096" y="277"/>
                    <a:pt x="4212" y="277"/>
                  </a:cubicBezTo>
                  <a:close/>
                  <a:moveTo>
                    <a:pt x="8422" y="2722"/>
                  </a:moveTo>
                  <a:cubicBezTo>
                    <a:pt x="8422" y="2722"/>
                    <a:pt x="8422" y="2740"/>
                    <a:pt x="8422" y="2740"/>
                  </a:cubicBezTo>
                  <a:lnTo>
                    <a:pt x="8547" y="3792"/>
                  </a:lnTo>
                  <a:cubicBezTo>
                    <a:pt x="8547" y="3810"/>
                    <a:pt x="8547" y="3810"/>
                    <a:pt x="8529" y="3810"/>
                  </a:cubicBezTo>
                  <a:lnTo>
                    <a:pt x="7994" y="3810"/>
                  </a:lnTo>
                  <a:cubicBezTo>
                    <a:pt x="7976" y="3810"/>
                    <a:pt x="7976" y="3810"/>
                    <a:pt x="7976" y="3792"/>
                  </a:cubicBezTo>
                  <a:lnTo>
                    <a:pt x="8101" y="2740"/>
                  </a:lnTo>
                  <a:cubicBezTo>
                    <a:pt x="8101" y="2740"/>
                    <a:pt x="8101" y="2722"/>
                    <a:pt x="8101" y="2722"/>
                  </a:cubicBezTo>
                  <a:close/>
                  <a:moveTo>
                    <a:pt x="4212" y="1"/>
                  </a:moveTo>
                  <a:cubicBezTo>
                    <a:pt x="4060" y="1"/>
                    <a:pt x="3908" y="28"/>
                    <a:pt x="3765" y="81"/>
                  </a:cubicBezTo>
                  <a:lnTo>
                    <a:pt x="143" y="1312"/>
                  </a:lnTo>
                  <a:cubicBezTo>
                    <a:pt x="54" y="1330"/>
                    <a:pt x="1" y="1419"/>
                    <a:pt x="1" y="1509"/>
                  </a:cubicBezTo>
                  <a:cubicBezTo>
                    <a:pt x="1" y="1598"/>
                    <a:pt x="54" y="1669"/>
                    <a:pt x="143" y="1687"/>
                  </a:cubicBezTo>
                  <a:lnTo>
                    <a:pt x="1321" y="2097"/>
                  </a:lnTo>
                  <a:lnTo>
                    <a:pt x="1321" y="4131"/>
                  </a:lnTo>
                  <a:cubicBezTo>
                    <a:pt x="1321" y="4435"/>
                    <a:pt x="1571" y="4702"/>
                    <a:pt x="1892" y="4702"/>
                  </a:cubicBezTo>
                  <a:lnTo>
                    <a:pt x="6941" y="4702"/>
                  </a:lnTo>
                  <a:cubicBezTo>
                    <a:pt x="7031" y="4702"/>
                    <a:pt x="7102" y="4631"/>
                    <a:pt x="7102" y="4524"/>
                  </a:cubicBezTo>
                  <a:lnTo>
                    <a:pt x="7102" y="3507"/>
                  </a:lnTo>
                  <a:cubicBezTo>
                    <a:pt x="7102" y="3489"/>
                    <a:pt x="7102" y="3471"/>
                    <a:pt x="7084" y="3471"/>
                  </a:cubicBezTo>
                  <a:cubicBezTo>
                    <a:pt x="7040" y="3420"/>
                    <a:pt x="6988" y="3399"/>
                    <a:pt x="6941" y="3399"/>
                  </a:cubicBezTo>
                  <a:cubicBezTo>
                    <a:pt x="6855" y="3399"/>
                    <a:pt x="6781" y="3469"/>
                    <a:pt x="6781" y="3560"/>
                  </a:cubicBezTo>
                  <a:lnTo>
                    <a:pt x="6781" y="4131"/>
                  </a:lnTo>
                  <a:cubicBezTo>
                    <a:pt x="6781" y="4274"/>
                    <a:pt x="6674" y="4381"/>
                    <a:pt x="6531" y="4381"/>
                  </a:cubicBezTo>
                  <a:lnTo>
                    <a:pt x="1892" y="4381"/>
                  </a:lnTo>
                  <a:cubicBezTo>
                    <a:pt x="1749" y="4381"/>
                    <a:pt x="1642" y="4274"/>
                    <a:pt x="1642" y="4131"/>
                  </a:cubicBezTo>
                  <a:lnTo>
                    <a:pt x="1642" y="2187"/>
                  </a:lnTo>
                  <a:lnTo>
                    <a:pt x="3765" y="2918"/>
                  </a:lnTo>
                  <a:cubicBezTo>
                    <a:pt x="3908" y="2954"/>
                    <a:pt x="4069" y="2989"/>
                    <a:pt x="4212" y="2989"/>
                  </a:cubicBezTo>
                  <a:cubicBezTo>
                    <a:pt x="4354" y="2989"/>
                    <a:pt x="4515" y="2954"/>
                    <a:pt x="4658" y="2918"/>
                  </a:cubicBezTo>
                  <a:lnTo>
                    <a:pt x="6781" y="2187"/>
                  </a:lnTo>
                  <a:lnTo>
                    <a:pt x="6781" y="2811"/>
                  </a:lnTo>
                  <a:cubicBezTo>
                    <a:pt x="6781" y="2882"/>
                    <a:pt x="6834" y="2954"/>
                    <a:pt x="6924" y="2972"/>
                  </a:cubicBezTo>
                  <a:cubicBezTo>
                    <a:pt x="7013" y="2972"/>
                    <a:pt x="7102" y="2900"/>
                    <a:pt x="7102" y="2811"/>
                  </a:cubicBezTo>
                  <a:lnTo>
                    <a:pt x="7102" y="2079"/>
                  </a:lnTo>
                  <a:lnTo>
                    <a:pt x="8101" y="1740"/>
                  </a:lnTo>
                  <a:lnTo>
                    <a:pt x="8101" y="2418"/>
                  </a:lnTo>
                  <a:cubicBezTo>
                    <a:pt x="7941" y="2418"/>
                    <a:pt x="7798" y="2543"/>
                    <a:pt x="7780" y="2704"/>
                  </a:cubicBezTo>
                  <a:lnTo>
                    <a:pt x="7655" y="3775"/>
                  </a:lnTo>
                  <a:cubicBezTo>
                    <a:pt x="7637" y="3953"/>
                    <a:pt x="7798" y="4131"/>
                    <a:pt x="7994" y="4131"/>
                  </a:cubicBezTo>
                  <a:lnTo>
                    <a:pt x="8529" y="4131"/>
                  </a:lnTo>
                  <a:cubicBezTo>
                    <a:pt x="8726" y="4131"/>
                    <a:pt x="8868" y="3953"/>
                    <a:pt x="8851" y="3775"/>
                  </a:cubicBezTo>
                  <a:lnTo>
                    <a:pt x="8744" y="2722"/>
                  </a:lnTo>
                  <a:cubicBezTo>
                    <a:pt x="8726" y="2561"/>
                    <a:pt x="8583" y="2436"/>
                    <a:pt x="8422" y="2436"/>
                  </a:cubicBezTo>
                  <a:lnTo>
                    <a:pt x="8422" y="1509"/>
                  </a:lnTo>
                  <a:cubicBezTo>
                    <a:pt x="8422" y="1419"/>
                    <a:pt x="8351" y="1330"/>
                    <a:pt x="8280" y="1312"/>
                  </a:cubicBezTo>
                  <a:lnTo>
                    <a:pt x="4658" y="81"/>
                  </a:lnTo>
                  <a:cubicBezTo>
                    <a:pt x="4515" y="28"/>
                    <a:pt x="4363" y="1"/>
                    <a:pt x="421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6637339" y="4010762"/>
              <a:ext cx="298279" cy="129930"/>
            </a:xfrm>
            <a:custGeom>
              <a:avLst/>
              <a:gdLst/>
              <a:ahLst/>
              <a:cxnLst/>
              <a:rect l="l" t="t" r="r" b="b"/>
              <a:pathLst>
                <a:path w="10939" h="4765" extrusionOk="0">
                  <a:moveTo>
                    <a:pt x="1232" y="304"/>
                  </a:moveTo>
                  <a:cubicBezTo>
                    <a:pt x="1321" y="304"/>
                    <a:pt x="1375" y="375"/>
                    <a:pt x="1375" y="464"/>
                  </a:cubicBezTo>
                  <a:lnTo>
                    <a:pt x="1375" y="1267"/>
                  </a:lnTo>
                  <a:cubicBezTo>
                    <a:pt x="1375" y="1339"/>
                    <a:pt x="1446" y="1410"/>
                    <a:pt x="1517" y="1428"/>
                  </a:cubicBezTo>
                  <a:cubicBezTo>
                    <a:pt x="1624" y="1428"/>
                    <a:pt x="1696" y="1357"/>
                    <a:pt x="1696" y="1267"/>
                  </a:cubicBezTo>
                  <a:lnTo>
                    <a:pt x="1696" y="893"/>
                  </a:lnTo>
                  <a:cubicBezTo>
                    <a:pt x="2249" y="893"/>
                    <a:pt x="2784" y="1035"/>
                    <a:pt x="3248" y="1321"/>
                  </a:cubicBezTo>
                  <a:cubicBezTo>
                    <a:pt x="3587" y="1517"/>
                    <a:pt x="3855" y="1696"/>
                    <a:pt x="4301" y="1749"/>
                  </a:cubicBezTo>
                  <a:lnTo>
                    <a:pt x="6121" y="1963"/>
                  </a:lnTo>
                  <a:cubicBezTo>
                    <a:pt x="6442" y="1999"/>
                    <a:pt x="6674" y="2249"/>
                    <a:pt x="6710" y="2570"/>
                  </a:cubicBezTo>
                  <a:lnTo>
                    <a:pt x="6710" y="2891"/>
                  </a:lnTo>
                  <a:lnTo>
                    <a:pt x="3855" y="2891"/>
                  </a:lnTo>
                  <a:cubicBezTo>
                    <a:pt x="3783" y="2891"/>
                    <a:pt x="3694" y="2945"/>
                    <a:pt x="3694" y="3034"/>
                  </a:cubicBezTo>
                  <a:cubicBezTo>
                    <a:pt x="3676" y="3123"/>
                    <a:pt x="3748" y="3212"/>
                    <a:pt x="3855" y="3212"/>
                  </a:cubicBezTo>
                  <a:lnTo>
                    <a:pt x="6870" y="3212"/>
                  </a:lnTo>
                  <a:cubicBezTo>
                    <a:pt x="6888" y="3212"/>
                    <a:pt x="6906" y="3212"/>
                    <a:pt x="6942" y="3194"/>
                  </a:cubicBezTo>
                  <a:lnTo>
                    <a:pt x="9921" y="1892"/>
                  </a:lnTo>
                  <a:cubicBezTo>
                    <a:pt x="9994" y="1851"/>
                    <a:pt x="10082" y="1822"/>
                    <a:pt x="10171" y="1822"/>
                  </a:cubicBezTo>
                  <a:cubicBezTo>
                    <a:pt x="10278" y="1822"/>
                    <a:pt x="10387" y="1864"/>
                    <a:pt x="10474" y="1981"/>
                  </a:cubicBezTo>
                  <a:cubicBezTo>
                    <a:pt x="10564" y="2124"/>
                    <a:pt x="10546" y="2338"/>
                    <a:pt x="10421" y="2463"/>
                  </a:cubicBezTo>
                  <a:lnTo>
                    <a:pt x="7370" y="4176"/>
                  </a:lnTo>
                  <a:cubicBezTo>
                    <a:pt x="7370" y="4176"/>
                    <a:pt x="7370" y="4176"/>
                    <a:pt x="7370" y="4194"/>
                  </a:cubicBezTo>
                  <a:cubicBezTo>
                    <a:pt x="7084" y="4354"/>
                    <a:pt x="6763" y="4443"/>
                    <a:pt x="6442" y="4443"/>
                  </a:cubicBezTo>
                  <a:lnTo>
                    <a:pt x="4033" y="4443"/>
                  </a:lnTo>
                  <a:cubicBezTo>
                    <a:pt x="3837" y="4443"/>
                    <a:pt x="3641" y="4408"/>
                    <a:pt x="3462" y="4336"/>
                  </a:cubicBezTo>
                  <a:lnTo>
                    <a:pt x="1696" y="3676"/>
                  </a:lnTo>
                  <a:lnTo>
                    <a:pt x="1696" y="2017"/>
                  </a:lnTo>
                  <a:cubicBezTo>
                    <a:pt x="1696" y="1945"/>
                    <a:pt x="1642" y="1874"/>
                    <a:pt x="1553" y="1856"/>
                  </a:cubicBezTo>
                  <a:cubicBezTo>
                    <a:pt x="1545" y="1855"/>
                    <a:pt x="1538" y="1854"/>
                    <a:pt x="1530" y="1854"/>
                  </a:cubicBezTo>
                  <a:cubicBezTo>
                    <a:pt x="1449" y="1854"/>
                    <a:pt x="1375" y="1935"/>
                    <a:pt x="1375" y="2017"/>
                  </a:cubicBezTo>
                  <a:lnTo>
                    <a:pt x="1375" y="4069"/>
                  </a:lnTo>
                  <a:cubicBezTo>
                    <a:pt x="1375" y="4158"/>
                    <a:pt x="1321" y="4229"/>
                    <a:pt x="1232" y="4229"/>
                  </a:cubicBezTo>
                  <a:lnTo>
                    <a:pt x="482" y="4229"/>
                  </a:lnTo>
                  <a:cubicBezTo>
                    <a:pt x="393" y="4229"/>
                    <a:pt x="322" y="4158"/>
                    <a:pt x="322" y="4069"/>
                  </a:cubicBezTo>
                  <a:lnTo>
                    <a:pt x="322" y="464"/>
                  </a:lnTo>
                  <a:cubicBezTo>
                    <a:pt x="322" y="375"/>
                    <a:pt x="393" y="304"/>
                    <a:pt x="482" y="304"/>
                  </a:cubicBezTo>
                  <a:close/>
                  <a:moveTo>
                    <a:pt x="482" y="1"/>
                  </a:moveTo>
                  <a:cubicBezTo>
                    <a:pt x="215" y="1"/>
                    <a:pt x="1" y="197"/>
                    <a:pt x="1" y="464"/>
                  </a:cubicBezTo>
                  <a:lnTo>
                    <a:pt x="1" y="4069"/>
                  </a:lnTo>
                  <a:cubicBezTo>
                    <a:pt x="1" y="4336"/>
                    <a:pt x="215" y="4550"/>
                    <a:pt x="482" y="4550"/>
                  </a:cubicBezTo>
                  <a:lnTo>
                    <a:pt x="1232" y="4550"/>
                  </a:lnTo>
                  <a:cubicBezTo>
                    <a:pt x="1482" y="4550"/>
                    <a:pt x="1696" y="4336"/>
                    <a:pt x="1696" y="4069"/>
                  </a:cubicBezTo>
                  <a:lnTo>
                    <a:pt x="1696" y="4015"/>
                  </a:lnTo>
                  <a:lnTo>
                    <a:pt x="3355" y="4640"/>
                  </a:lnTo>
                  <a:cubicBezTo>
                    <a:pt x="3569" y="4711"/>
                    <a:pt x="3801" y="4765"/>
                    <a:pt x="4033" y="4765"/>
                  </a:cubicBezTo>
                  <a:lnTo>
                    <a:pt x="6478" y="4765"/>
                  </a:lnTo>
                  <a:cubicBezTo>
                    <a:pt x="6852" y="4765"/>
                    <a:pt x="7227" y="4657"/>
                    <a:pt x="7530" y="4461"/>
                  </a:cubicBezTo>
                  <a:cubicBezTo>
                    <a:pt x="10796" y="2623"/>
                    <a:pt x="10599" y="2730"/>
                    <a:pt x="10617" y="2713"/>
                  </a:cubicBezTo>
                  <a:cubicBezTo>
                    <a:pt x="10885" y="2481"/>
                    <a:pt x="10938" y="2088"/>
                    <a:pt x="10742" y="1803"/>
                  </a:cubicBezTo>
                  <a:cubicBezTo>
                    <a:pt x="10605" y="1609"/>
                    <a:pt x="10411" y="1510"/>
                    <a:pt x="10190" y="1510"/>
                  </a:cubicBezTo>
                  <a:cubicBezTo>
                    <a:pt x="10065" y="1510"/>
                    <a:pt x="9932" y="1542"/>
                    <a:pt x="9796" y="1606"/>
                  </a:cubicBezTo>
                  <a:lnTo>
                    <a:pt x="7031" y="2820"/>
                  </a:lnTo>
                  <a:lnTo>
                    <a:pt x="7031" y="2570"/>
                  </a:lnTo>
                  <a:cubicBezTo>
                    <a:pt x="7031" y="2570"/>
                    <a:pt x="7031" y="2552"/>
                    <a:pt x="7031" y="2552"/>
                  </a:cubicBezTo>
                  <a:cubicBezTo>
                    <a:pt x="6995" y="2070"/>
                    <a:pt x="6638" y="1696"/>
                    <a:pt x="6156" y="1642"/>
                  </a:cubicBezTo>
                  <a:lnTo>
                    <a:pt x="4337" y="1428"/>
                  </a:lnTo>
                  <a:cubicBezTo>
                    <a:pt x="3962" y="1374"/>
                    <a:pt x="3766" y="1250"/>
                    <a:pt x="3409" y="1035"/>
                  </a:cubicBezTo>
                  <a:cubicBezTo>
                    <a:pt x="2891" y="732"/>
                    <a:pt x="2302" y="572"/>
                    <a:pt x="1696" y="572"/>
                  </a:cubicBezTo>
                  <a:lnTo>
                    <a:pt x="1696" y="464"/>
                  </a:lnTo>
                  <a:cubicBezTo>
                    <a:pt x="1696" y="197"/>
                    <a:pt x="1482" y="1"/>
                    <a:pt x="123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56"/>
          <p:cNvGrpSpPr/>
          <p:nvPr/>
        </p:nvGrpSpPr>
        <p:grpSpPr>
          <a:xfrm>
            <a:off x="6003397" y="3865672"/>
            <a:ext cx="299234" cy="280364"/>
            <a:chOff x="6003397" y="3865672"/>
            <a:chExt cx="299234" cy="280364"/>
          </a:xfrm>
        </p:grpSpPr>
        <p:sp>
          <p:nvSpPr>
            <p:cNvPr id="2724" name="Google Shape;2724;p56"/>
            <p:cNvSpPr/>
            <p:nvPr/>
          </p:nvSpPr>
          <p:spPr>
            <a:xfrm>
              <a:off x="6233534" y="3896430"/>
              <a:ext cx="33594" cy="55489"/>
            </a:xfrm>
            <a:custGeom>
              <a:avLst/>
              <a:gdLst/>
              <a:ahLst/>
              <a:cxnLst/>
              <a:rect l="l" t="t" r="r" b="b"/>
              <a:pathLst>
                <a:path w="1232" h="2035" extrusionOk="0">
                  <a:moveTo>
                    <a:pt x="0" y="1"/>
                  </a:moveTo>
                  <a:lnTo>
                    <a:pt x="0" y="2035"/>
                  </a:lnTo>
                  <a:lnTo>
                    <a:pt x="1231" y="2035"/>
                  </a:lnTo>
                  <a:lnTo>
                    <a:pt x="1231" y="1"/>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6041844" y="3882332"/>
              <a:ext cx="222366" cy="243771"/>
            </a:xfrm>
            <a:custGeom>
              <a:avLst/>
              <a:gdLst/>
              <a:ahLst/>
              <a:cxnLst/>
              <a:rect l="l" t="t" r="r" b="b"/>
              <a:pathLst>
                <a:path w="8155" h="8940" extrusionOk="0">
                  <a:moveTo>
                    <a:pt x="4086" y="0"/>
                  </a:moveTo>
                  <a:lnTo>
                    <a:pt x="0" y="3033"/>
                  </a:lnTo>
                  <a:lnTo>
                    <a:pt x="0" y="8939"/>
                  </a:lnTo>
                  <a:lnTo>
                    <a:pt x="8154" y="8939"/>
                  </a:lnTo>
                  <a:lnTo>
                    <a:pt x="8154" y="3033"/>
                  </a:lnTo>
                  <a:lnTo>
                    <a:pt x="4086" y="0"/>
                  </a:ln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6133790" y="3882332"/>
              <a:ext cx="130420" cy="243771"/>
            </a:xfrm>
            <a:custGeom>
              <a:avLst/>
              <a:gdLst/>
              <a:ahLst/>
              <a:cxnLst/>
              <a:rect l="l" t="t" r="r" b="b"/>
              <a:pathLst>
                <a:path w="4783" h="8940" extrusionOk="0">
                  <a:moveTo>
                    <a:pt x="696" y="0"/>
                  </a:moveTo>
                  <a:lnTo>
                    <a:pt x="1" y="518"/>
                  </a:lnTo>
                  <a:lnTo>
                    <a:pt x="3212" y="2908"/>
                  </a:lnTo>
                  <a:cubicBezTo>
                    <a:pt x="3319" y="2998"/>
                    <a:pt x="3391" y="3123"/>
                    <a:pt x="3391" y="3265"/>
                  </a:cubicBezTo>
                  <a:lnTo>
                    <a:pt x="3391" y="8939"/>
                  </a:lnTo>
                  <a:lnTo>
                    <a:pt x="4782" y="8939"/>
                  </a:lnTo>
                  <a:lnTo>
                    <a:pt x="4782" y="3033"/>
                  </a:lnTo>
                  <a:lnTo>
                    <a:pt x="696" y="0"/>
                  </a:ln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6008278" y="3870171"/>
              <a:ext cx="289990" cy="120441"/>
            </a:xfrm>
            <a:custGeom>
              <a:avLst/>
              <a:gdLst/>
              <a:ahLst/>
              <a:cxnLst/>
              <a:rect l="l" t="t" r="r" b="b"/>
              <a:pathLst>
                <a:path w="10635" h="4417" extrusionOk="0">
                  <a:moveTo>
                    <a:pt x="5317" y="0"/>
                  </a:moveTo>
                  <a:cubicBezTo>
                    <a:pt x="5255" y="0"/>
                    <a:pt x="5192" y="18"/>
                    <a:pt x="5139" y="54"/>
                  </a:cubicBezTo>
                  <a:lnTo>
                    <a:pt x="250" y="3604"/>
                  </a:lnTo>
                  <a:cubicBezTo>
                    <a:pt x="0" y="3783"/>
                    <a:pt x="0" y="4140"/>
                    <a:pt x="250" y="4336"/>
                  </a:cubicBezTo>
                  <a:cubicBezTo>
                    <a:pt x="321" y="4389"/>
                    <a:pt x="411" y="4416"/>
                    <a:pt x="502" y="4416"/>
                  </a:cubicBezTo>
                  <a:cubicBezTo>
                    <a:pt x="593" y="4416"/>
                    <a:pt x="687" y="4389"/>
                    <a:pt x="767" y="4336"/>
                  </a:cubicBezTo>
                  <a:lnTo>
                    <a:pt x="5139" y="1160"/>
                  </a:lnTo>
                  <a:cubicBezTo>
                    <a:pt x="5192" y="1124"/>
                    <a:pt x="5255" y="1106"/>
                    <a:pt x="5317" y="1106"/>
                  </a:cubicBezTo>
                  <a:cubicBezTo>
                    <a:pt x="5380" y="1106"/>
                    <a:pt x="5442" y="1124"/>
                    <a:pt x="5496" y="1160"/>
                  </a:cubicBezTo>
                  <a:lnTo>
                    <a:pt x="9867" y="4336"/>
                  </a:lnTo>
                  <a:cubicBezTo>
                    <a:pt x="9947" y="4389"/>
                    <a:pt x="10041" y="4416"/>
                    <a:pt x="10135" y="4416"/>
                  </a:cubicBezTo>
                  <a:cubicBezTo>
                    <a:pt x="10228" y="4416"/>
                    <a:pt x="10322" y="4389"/>
                    <a:pt x="10402" y="4336"/>
                  </a:cubicBezTo>
                  <a:cubicBezTo>
                    <a:pt x="10634" y="4140"/>
                    <a:pt x="10634" y="3783"/>
                    <a:pt x="10402" y="3604"/>
                  </a:cubicBezTo>
                  <a:lnTo>
                    <a:pt x="5496" y="54"/>
                  </a:lnTo>
                  <a:cubicBezTo>
                    <a:pt x="5442" y="18"/>
                    <a:pt x="5380" y="0"/>
                    <a:pt x="5317"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6080264" y="3978178"/>
              <a:ext cx="145990" cy="118123"/>
            </a:xfrm>
            <a:custGeom>
              <a:avLst/>
              <a:gdLst/>
              <a:ahLst/>
              <a:cxnLst/>
              <a:rect l="l" t="t" r="r" b="b"/>
              <a:pathLst>
                <a:path w="5354" h="4332" extrusionOk="0">
                  <a:moveTo>
                    <a:pt x="215" y="0"/>
                  </a:moveTo>
                  <a:cubicBezTo>
                    <a:pt x="90" y="18"/>
                    <a:pt x="1" y="107"/>
                    <a:pt x="1" y="232"/>
                  </a:cubicBezTo>
                  <a:lnTo>
                    <a:pt x="1" y="3711"/>
                  </a:lnTo>
                  <a:cubicBezTo>
                    <a:pt x="1" y="3827"/>
                    <a:pt x="77" y="3927"/>
                    <a:pt x="188" y="3927"/>
                  </a:cubicBezTo>
                  <a:cubicBezTo>
                    <a:pt x="197" y="3927"/>
                    <a:pt x="206" y="3927"/>
                    <a:pt x="215" y="3925"/>
                  </a:cubicBezTo>
                  <a:cubicBezTo>
                    <a:pt x="661" y="3925"/>
                    <a:pt x="1642" y="3961"/>
                    <a:pt x="2356" y="4265"/>
                  </a:cubicBezTo>
                  <a:cubicBezTo>
                    <a:pt x="2454" y="4309"/>
                    <a:pt x="2561" y="4331"/>
                    <a:pt x="2671" y="4331"/>
                  </a:cubicBezTo>
                  <a:cubicBezTo>
                    <a:pt x="2780" y="4331"/>
                    <a:pt x="2891" y="4309"/>
                    <a:pt x="2998" y="4265"/>
                  </a:cubicBezTo>
                  <a:cubicBezTo>
                    <a:pt x="3694" y="3961"/>
                    <a:pt x="4640" y="3925"/>
                    <a:pt x="5086" y="3925"/>
                  </a:cubicBezTo>
                  <a:cubicBezTo>
                    <a:pt x="5095" y="3927"/>
                    <a:pt x="5104" y="3927"/>
                    <a:pt x="5113" y="3927"/>
                  </a:cubicBezTo>
                  <a:cubicBezTo>
                    <a:pt x="5244" y="3927"/>
                    <a:pt x="5354" y="3809"/>
                    <a:pt x="5354" y="3676"/>
                  </a:cubicBezTo>
                  <a:lnTo>
                    <a:pt x="5354" y="232"/>
                  </a:lnTo>
                  <a:cubicBezTo>
                    <a:pt x="5354" y="107"/>
                    <a:pt x="5247" y="18"/>
                    <a:pt x="5122" y="0"/>
                  </a:cubicBezTo>
                  <a:cubicBezTo>
                    <a:pt x="4640" y="0"/>
                    <a:pt x="3516" y="36"/>
                    <a:pt x="2784" y="446"/>
                  </a:cubicBezTo>
                  <a:cubicBezTo>
                    <a:pt x="2749" y="464"/>
                    <a:pt x="2709" y="473"/>
                    <a:pt x="2668" y="473"/>
                  </a:cubicBezTo>
                  <a:cubicBezTo>
                    <a:pt x="2628" y="473"/>
                    <a:pt x="2588" y="464"/>
                    <a:pt x="2552" y="446"/>
                  </a:cubicBezTo>
                  <a:cubicBezTo>
                    <a:pt x="1839" y="36"/>
                    <a:pt x="697" y="0"/>
                    <a:pt x="215"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6025783" y="4121687"/>
              <a:ext cx="254978" cy="19987"/>
            </a:xfrm>
            <a:custGeom>
              <a:avLst/>
              <a:gdLst/>
              <a:ahLst/>
              <a:cxnLst/>
              <a:rect l="l" t="t" r="r" b="b"/>
              <a:pathLst>
                <a:path w="9351" h="733" extrusionOk="0">
                  <a:moveTo>
                    <a:pt x="393" y="1"/>
                  </a:moveTo>
                  <a:cubicBezTo>
                    <a:pt x="179" y="1"/>
                    <a:pt x="1" y="179"/>
                    <a:pt x="18" y="393"/>
                  </a:cubicBezTo>
                  <a:cubicBezTo>
                    <a:pt x="36" y="589"/>
                    <a:pt x="215" y="732"/>
                    <a:pt x="411" y="732"/>
                  </a:cubicBezTo>
                  <a:lnTo>
                    <a:pt x="8958" y="732"/>
                  </a:lnTo>
                  <a:cubicBezTo>
                    <a:pt x="9172" y="732"/>
                    <a:pt x="9350" y="554"/>
                    <a:pt x="9332" y="340"/>
                  </a:cubicBezTo>
                  <a:cubicBezTo>
                    <a:pt x="9314" y="143"/>
                    <a:pt x="9136" y="1"/>
                    <a:pt x="8940"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6231571" y="4121687"/>
              <a:ext cx="48700" cy="19987"/>
            </a:xfrm>
            <a:custGeom>
              <a:avLst/>
              <a:gdLst/>
              <a:ahLst/>
              <a:cxnLst/>
              <a:rect l="l" t="t" r="r" b="b"/>
              <a:pathLst>
                <a:path w="1786" h="733" extrusionOk="0">
                  <a:moveTo>
                    <a:pt x="1" y="1"/>
                  </a:moveTo>
                  <a:cubicBezTo>
                    <a:pt x="215" y="1"/>
                    <a:pt x="376" y="161"/>
                    <a:pt x="376" y="375"/>
                  </a:cubicBezTo>
                  <a:lnTo>
                    <a:pt x="376" y="732"/>
                  </a:lnTo>
                  <a:lnTo>
                    <a:pt x="1393" y="732"/>
                  </a:lnTo>
                  <a:cubicBezTo>
                    <a:pt x="1571" y="732"/>
                    <a:pt x="1750" y="589"/>
                    <a:pt x="1767" y="393"/>
                  </a:cubicBezTo>
                  <a:cubicBezTo>
                    <a:pt x="1785" y="179"/>
                    <a:pt x="1625" y="1"/>
                    <a:pt x="1393"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6226227" y="3886695"/>
              <a:ext cx="49163" cy="18515"/>
            </a:xfrm>
            <a:custGeom>
              <a:avLst/>
              <a:gdLst/>
              <a:ahLst/>
              <a:cxnLst/>
              <a:rect l="l" t="t" r="r" b="b"/>
              <a:pathLst>
                <a:path w="1803" h="679" extrusionOk="0">
                  <a:moveTo>
                    <a:pt x="233" y="1"/>
                  </a:moveTo>
                  <a:cubicBezTo>
                    <a:pt x="108" y="1"/>
                    <a:pt x="1" y="90"/>
                    <a:pt x="1" y="215"/>
                  </a:cubicBezTo>
                  <a:lnTo>
                    <a:pt x="1" y="447"/>
                  </a:lnTo>
                  <a:cubicBezTo>
                    <a:pt x="1" y="572"/>
                    <a:pt x="108" y="679"/>
                    <a:pt x="233" y="679"/>
                  </a:cubicBezTo>
                  <a:lnTo>
                    <a:pt x="1571" y="679"/>
                  </a:lnTo>
                  <a:cubicBezTo>
                    <a:pt x="1696" y="679"/>
                    <a:pt x="1803" y="572"/>
                    <a:pt x="1803" y="447"/>
                  </a:cubicBezTo>
                  <a:lnTo>
                    <a:pt x="1803" y="215"/>
                  </a:lnTo>
                  <a:cubicBezTo>
                    <a:pt x="1803" y="90"/>
                    <a:pt x="1696" y="1"/>
                    <a:pt x="1571" y="1"/>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6255921" y="3942157"/>
              <a:ext cx="42837" cy="48454"/>
            </a:xfrm>
            <a:custGeom>
              <a:avLst/>
              <a:gdLst/>
              <a:ahLst/>
              <a:cxnLst/>
              <a:rect l="l" t="t" r="r" b="b"/>
              <a:pathLst>
                <a:path w="1571" h="1777" extrusionOk="0">
                  <a:moveTo>
                    <a:pt x="0" y="1"/>
                  </a:moveTo>
                  <a:lnTo>
                    <a:pt x="0" y="1"/>
                  </a:lnTo>
                  <a:cubicBezTo>
                    <a:pt x="107" y="161"/>
                    <a:pt x="161" y="340"/>
                    <a:pt x="161" y="536"/>
                  </a:cubicBezTo>
                  <a:lnTo>
                    <a:pt x="179" y="1232"/>
                  </a:lnTo>
                  <a:lnTo>
                    <a:pt x="785" y="1696"/>
                  </a:lnTo>
                  <a:cubicBezTo>
                    <a:pt x="865" y="1749"/>
                    <a:pt x="959" y="1776"/>
                    <a:pt x="1053" y="1776"/>
                  </a:cubicBezTo>
                  <a:cubicBezTo>
                    <a:pt x="1146" y="1776"/>
                    <a:pt x="1240" y="1749"/>
                    <a:pt x="1320" y="1696"/>
                  </a:cubicBezTo>
                  <a:cubicBezTo>
                    <a:pt x="1570" y="1500"/>
                    <a:pt x="1570" y="1143"/>
                    <a:pt x="1320" y="964"/>
                  </a:cubicBezTo>
                  <a:lnTo>
                    <a:pt x="0" y="1"/>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6094879" y="4001519"/>
              <a:ext cx="42837" cy="13661"/>
            </a:xfrm>
            <a:custGeom>
              <a:avLst/>
              <a:gdLst/>
              <a:ahLst/>
              <a:cxnLst/>
              <a:rect l="l" t="t" r="r" b="b"/>
              <a:pathLst>
                <a:path w="1571" h="501" extrusionOk="0">
                  <a:moveTo>
                    <a:pt x="179" y="1"/>
                  </a:moveTo>
                  <a:cubicBezTo>
                    <a:pt x="89" y="1"/>
                    <a:pt x="18" y="54"/>
                    <a:pt x="0" y="143"/>
                  </a:cubicBezTo>
                  <a:cubicBezTo>
                    <a:pt x="0" y="233"/>
                    <a:pt x="72" y="304"/>
                    <a:pt x="161" y="322"/>
                  </a:cubicBezTo>
                  <a:cubicBezTo>
                    <a:pt x="982" y="357"/>
                    <a:pt x="1338" y="500"/>
                    <a:pt x="1392" y="500"/>
                  </a:cubicBezTo>
                  <a:cubicBezTo>
                    <a:pt x="1463" y="500"/>
                    <a:pt x="1535" y="447"/>
                    <a:pt x="1553" y="375"/>
                  </a:cubicBezTo>
                  <a:cubicBezTo>
                    <a:pt x="1570" y="286"/>
                    <a:pt x="1535" y="215"/>
                    <a:pt x="1445" y="179"/>
                  </a:cubicBezTo>
                  <a:cubicBezTo>
                    <a:pt x="1071" y="90"/>
                    <a:pt x="643" y="18"/>
                    <a:pt x="17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6094879" y="4024887"/>
              <a:ext cx="42837" cy="13634"/>
            </a:xfrm>
            <a:custGeom>
              <a:avLst/>
              <a:gdLst/>
              <a:ahLst/>
              <a:cxnLst/>
              <a:rect l="l" t="t" r="r" b="b"/>
              <a:pathLst>
                <a:path w="1571" h="500" extrusionOk="0">
                  <a:moveTo>
                    <a:pt x="179" y="0"/>
                  </a:moveTo>
                  <a:cubicBezTo>
                    <a:pt x="89" y="0"/>
                    <a:pt x="18" y="71"/>
                    <a:pt x="0" y="161"/>
                  </a:cubicBezTo>
                  <a:cubicBezTo>
                    <a:pt x="0" y="250"/>
                    <a:pt x="72" y="321"/>
                    <a:pt x="161" y="321"/>
                  </a:cubicBezTo>
                  <a:cubicBezTo>
                    <a:pt x="982" y="357"/>
                    <a:pt x="1338" y="500"/>
                    <a:pt x="1392" y="500"/>
                  </a:cubicBezTo>
                  <a:cubicBezTo>
                    <a:pt x="1463" y="500"/>
                    <a:pt x="1535" y="446"/>
                    <a:pt x="1553" y="393"/>
                  </a:cubicBezTo>
                  <a:cubicBezTo>
                    <a:pt x="1570" y="303"/>
                    <a:pt x="1535" y="214"/>
                    <a:pt x="1445" y="196"/>
                  </a:cubicBezTo>
                  <a:cubicBezTo>
                    <a:pt x="1071" y="89"/>
                    <a:pt x="643" y="18"/>
                    <a:pt x="179"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6094879" y="4050655"/>
              <a:ext cx="42837" cy="13661"/>
            </a:xfrm>
            <a:custGeom>
              <a:avLst/>
              <a:gdLst/>
              <a:ahLst/>
              <a:cxnLst/>
              <a:rect l="l" t="t" r="r" b="b"/>
              <a:pathLst>
                <a:path w="1571" h="501" extrusionOk="0">
                  <a:moveTo>
                    <a:pt x="179" y="1"/>
                  </a:moveTo>
                  <a:cubicBezTo>
                    <a:pt x="89" y="1"/>
                    <a:pt x="18" y="72"/>
                    <a:pt x="0" y="161"/>
                  </a:cubicBezTo>
                  <a:cubicBezTo>
                    <a:pt x="0" y="250"/>
                    <a:pt x="72" y="322"/>
                    <a:pt x="161" y="322"/>
                  </a:cubicBezTo>
                  <a:cubicBezTo>
                    <a:pt x="982" y="358"/>
                    <a:pt x="1338" y="500"/>
                    <a:pt x="1392" y="500"/>
                  </a:cubicBezTo>
                  <a:cubicBezTo>
                    <a:pt x="1463" y="500"/>
                    <a:pt x="1535" y="465"/>
                    <a:pt x="1553" y="393"/>
                  </a:cubicBezTo>
                  <a:cubicBezTo>
                    <a:pt x="1570" y="304"/>
                    <a:pt x="1535" y="215"/>
                    <a:pt x="1445" y="197"/>
                  </a:cubicBezTo>
                  <a:cubicBezTo>
                    <a:pt x="1071" y="90"/>
                    <a:pt x="643" y="36"/>
                    <a:pt x="17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6168338" y="4001519"/>
              <a:ext cx="43328" cy="13661"/>
            </a:xfrm>
            <a:custGeom>
              <a:avLst/>
              <a:gdLst/>
              <a:ahLst/>
              <a:cxnLst/>
              <a:rect l="l" t="t" r="r" b="b"/>
              <a:pathLst>
                <a:path w="1589" h="501" extrusionOk="0">
                  <a:moveTo>
                    <a:pt x="1410" y="1"/>
                  </a:moveTo>
                  <a:cubicBezTo>
                    <a:pt x="928" y="18"/>
                    <a:pt x="500" y="90"/>
                    <a:pt x="143" y="179"/>
                  </a:cubicBezTo>
                  <a:cubicBezTo>
                    <a:pt x="54" y="215"/>
                    <a:pt x="0" y="286"/>
                    <a:pt x="36" y="375"/>
                  </a:cubicBezTo>
                  <a:cubicBezTo>
                    <a:pt x="54" y="447"/>
                    <a:pt x="107" y="500"/>
                    <a:pt x="179" y="500"/>
                  </a:cubicBezTo>
                  <a:cubicBezTo>
                    <a:pt x="250" y="500"/>
                    <a:pt x="607" y="357"/>
                    <a:pt x="1428" y="322"/>
                  </a:cubicBezTo>
                  <a:cubicBezTo>
                    <a:pt x="1517" y="304"/>
                    <a:pt x="1588" y="233"/>
                    <a:pt x="1571" y="143"/>
                  </a:cubicBezTo>
                  <a:cubicBezTo>
                    <a:pt x="1571" y="54"/>
                    <a:pt x="1499" y="1"/>
                    <a:pt x="141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6168338" y="4024887"/>
              <a:ext cx="43328" cy="13634"/>
            </a:xfrm>
            <a:custGeom>
              <a:avLst/>
              <a:gdLst/>
              <a:ahLst/>
              <a:cxnLst/>
              <a:rect l="l" t="t" r="r" b="b"/>
              <a:pathLst>
                <a:path w="1589" h="500" extrusionOk="0">
                  <a:moveTo>
                    <a:pt x="1410" y="0"/>
                  </a:moveTo>
                  <a:cubicBezTo>
                    <a:pt x="928" y="18"/>
                    <a:pt x="500" y="89"/>
                    <a:pt x="143" y="196"/>
                  </a:cubicBezTo>
                  <a:cubicBezTo>
                    <a:pt x="54" y="214"/>
                    <a:pt x="0" y="303"/>
                    <a:pt x="36" y="393"/>
                  </a:cubicBezTo>
                  <a:cubicBezTo>
                    <a:pt x="54" y="446"/>
                    <a:pt x="107" y="500"/>
                    <a:pt x="179" y="500"/>
                  </a:cubicBezTo>
                  <a:cubicBezTo>
                    <a:pt x="250" y="500"/>
                    <a:pt x="607" y="357"/>
                    <a:pt x="1428" y="321"/>
                  </a:cubicBezTo>
                  <a:cubicBezTo>
                    <a:pt x="1517" y="321"/>
                    <a:pt x="1588" y="250"/>
                    <a:pt x="1571" y="161"/>
                  </a:cubicBezTo>
                  <a:cubicBezTo>
                    <a:pt x="1571" y="71"/>
                    <a:pt x="1499" y="0"/>
                    <a:pt x="141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6168338" y="4052536"/>
              <a:ext cx="24841" cy="11780"/>
            </a:xfrm>
            <a:custGeom>
              <a:avLst/>
              <a:gdLst/>
              <a:ahLst/>
              <a:cxnLst/>
              <a:rect l="l" t="t" r="r" b="b"/>
              <a:pathLst>
                <a:path w="911" h="432" extrusionOk="0">
                  <a:moveTo>
                    <a:pt x="742" y="0"/>
                  </a:moveTo>
                  <a:cubicBezTo>
                    <a:pt x="733" y="0"/>
                    <a:pt x="723" y="1"/>
                    <a:pt x="714" y="3"/>
                  </a:cubicBezTo>
                  <a:cubicBezTo>
                    <a:pt x="518" y="39"/>
                    <a:pt x="322" y="74"/>
                    <a:pt x="143" y="128"/>
                  </a:cubicBezTo>
                  <a:cubicBezTo>
                    <a:pt x="54" y="146"/>
                    <a:pt x="0" y="235"/>
                    <a:pt x="36" y="324"/>
                  </a:cubicBezTo>
                  <a:cubicBezTo>
                    <a:pt x="54" y="396"/>
                    <a:pt x="107" y="431"/>
                    <a:pt x="179" y="431"/>
                  </a:cubicBezTo>
                  <a:cubicBezTo>
                    <a:pt x="250" y="431"/>
                    <a:pt x="357" y="378"/>
                    <a:pt x="768" y="324"/>
                  </a:cubicBezTo>
                  <a:cubicBezTo>
                    <a:pt x="857" y="306"/>
                    <a:pt x="910" y="217"/>
                    <a:pt x="910" y="146"/>
                  </a:cubicBezTo>
                  <a:cubicBezTo>
                    <a:pt x="894" y="66"/>
                    <a:pt x="821" y="0"/>
                    <a:pt x="74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6003397" y="3865672"/>
              <a:ext cx="299234" cy="280364"/>
            </a:xfrm>
            <a:custGeom>
              <a:avLst/>
              <a:gdLst/>
              <a:ahLst/>
              <a:cxnLst/>
              <a:rect l="l" t="t" r="r" b="b"/>
              <a:pathLst>
                <a:path w="10974" h="10282" extrusionOk="0">
                  <a:moveTo>
                    <a:pt x="9725" y="914"/>
                  </a:moveTo>
                  <a:cubicBezTo>
                    <a:pt x="9779" y="914"/>
                    <a:pt x="9796" y="950"/>
                    <a:pt x="9796" y="986"/>
                  </a:cubicBezTo>
                  <a:lnTo>
                    <a:pt x="9796" y="1200"/>
                  </a:lnTo>
                  <a:cubicBezTo>
                    <a:pt x="9796" y="1236"/>
                    <a:pt x="9779" y="1271"/>
                    <a:pt x="9725" y="1271"/>
                  </a:cubicBezTo>
                  <a:lnTo>
                    <a:pt x="8387" y="1271"/>
                  </a:lnTo>
                  <a:cubicBezTo>
                    <a:pt x="8351" y="1271"/>
                    <a:pt x="8315" y="1236"/>
                    <a:pt x="8315" y="1200"/>
                  </a:cubicBezTo>
                  <a:lnTo>
                    <a:pt x="8315" y="986"/>
                  </a:lnTo>
                  <a:cubicBezTo>
                    <a:pt x="8315" y="950"/>
                    <a:pt x="8351" y="914"/>
                    <a:pt x="8387" y="914"/>
                  </a:cubicBezTo>
                  <a:close/>
                  <a:moveTo>
                    <a:pt x="9529" y="1592"/>
                  </a:moveTo>
                  <a:lnTo>
                    <a:pt x="9529" y="2806"/>
                  </a:lnTo>
                  <a:lnTo>
                    <a:pt x="8619" y="2146"/>
                  </a:lnTo>
                  <a:lnTo>
                    <a:pt x="8619" y="1592"/>
                  </a:lnTo>
                  <a:close/>
                  <a:moveTo>
                    <a:pt x="5496" y="317"/>
                  </a:moveTo>
                  <a:cubicBezTo>
                    <a:pt x="5528" y="317"/>
                    <a:pt x="5559" y="326"/>
                    <a:pt x="5586" y="343"/>
                  </a:cubicBezTo>
                  <a:lnTo>
                    <a:pt x="10474" y="3894"/>
                  </a:lnTo>
                  <a:cubicBezTo>
                    <a:pt x="10635" y="4001"/>
                    <a:pt x="10635" y="4251"/>
                    <a:pt x="10474" y="4358"/>
                  </a:cubicBezTo>
                  <a:cubicBezTo>
                    <a:pt x="10430" y="4394"/>
                    <a:pt x="10372" y="4412"/>
                    <a:pt x="10312" y="4412"/>
                  </a:cubicBezTo>
                  <a:cubicBezTo>
                    <a:pt x="10251" y="4412"/>
                    <a:pt x="10189" y="4394"/>
                    <a:pt x="10135" y="4358"/>
                  </a:cubicBezTo>
                  <a:lnTo>
                    <a:pt x="5764" y="1200"/>
                  </a:lnTo>
                  <a:cubicBezTo>
                    <a:pt x="5684" y="1146"/>
                    <a:pt x="5590" y="1120"/>
                    <a:pt x="5496" y="1120"/>
                  </a:cubicBezTo>
                  <a:cubicBezTo>
                    <a:pt x="5403" y="1120"/>
                    <a:pt x="5309" y="1146"/>
                    <a:pt x="5229" y="1200"/>
                  </a:cubicBezTo>
                  <a:lnTo>
                    <a:pt x="857" y="4358"/>
                  </a:lnTo>
                  <a:cubicBezTo>
                    <a:pt x="804" y="4394"/>
                    <a:pt x="741" y="4412"/>
                    <a:pt x="681" y="4412"/>
                  </a:cubicBezTo>
                  <a:cubicBezTo>
                    <a:pt x="621" y="4412"/>
                    <a:pt x="563" y="4394"/>
                    <a:pt x="518" y="4358"/>
                  </a:cubicBezTo>
                  <a:cubicBezTo>
                    <a:pt x="358" y="4251"/>
                    <a:pt x="358" y="4001"/>
                    <a:pt x="518" y="3894"/>
                  </a:cubicBezTo>
                  <a:lnTo>
                    <a:pt x="5407" y="343"/>
                  </a:lnTo>
                  <a:cubicBezTo>
                    <a:pt x="5434" y="326"/>
                    <a:pt x="5465" y="317"/>
                    <a:pt x="5496" y="317"/>
                  </a:cubicBezTo>
                  <a:close/>
                  <a:moveTo>
                    <a:pt x="9779" y="9532"/>
                  </a:moveTo>
                  <a:cubicBezTo>
                    <a:pt x="9903" y="9532"/>
                    <a:pt x="10010" y="9639"/>
                    <a:pt x="9993" y="9782"/>
                  </a:cubicBezTo>
                  <a:cubicBezTo>
                    <a:pt x="9975" y="9889"/>
                    <a:pt x="9886" y="9961"/>
                    <a:pt x="9779" y="9961"/>
                  </a:cubicBezTo>
                  <a:lnTo>
                    <a:pt x="1214" y="9961"/>
                  </a:lnTo>
                  <a:cubicBezTo>
                    <a:pt x="1125" y="9961"/>
                    <a:pt x="1018" y="9889"/>
                    <a:pt x="1000" y="9782"/>
                  </a:cubicBezTo>
                  <a:cubicBezTo>
                    <a:pt x="982" y="9639"/>
                    <a:pt x="1089" y="9532"/>
                    <a:pt x="1214" y="9532"/>
                  </a:cubicBezTo>
                  <a:close/>
                  <a:moveTo>
                    <a:pt x="5496" y="0"/>
                  </a:moveTo>
                  <a:cubicBezTo>
                    <a:pt x="5403" y="0"/>
                    <a:pt x="5309" y="31"/>
                    <a:pt x="5229" y="94"/>
                  </a:cubicBezTo>
                  <a:lnTo>
                    <a:pt x="340" y="3627"/>
                  </a:lnTo>
                  <a:cubicBezTo>
                    <a:pt x="1" y="3876"/>
                    <a:pt x="1" y="4376"/>
                    <a:pt x="340" y="4608"/>
                  </a:cubicBezTo>
                  <a:cubicBezTo>
                    <a:pt x="447" y="4688"/>
                    <a:pt x="572" y="4728"/>
                    <a:pt x="697" y="4728"/>
                  </a:cubicBezTo>
                  <a:cubicBezTo>
                    <a:pt x="822" y="4728"/>
                    <a:pt x="946" y="4688"/>
                    <a:pt x="1053" y="4608"/>
                  </a:cubicBezTo>
                  <a:lnTo>
                    <a:pt x="1268" y="4465"/>
                  </a:lnTo>
                  <a:lnTo>
                    <a:pt x="1268" y="9211"/>
                  </a:lnTo>
                  <a:lnTo>
                    <a:pt x="1018" y="9211"/>
                  </a:lnTo>
                  <a:cubicBezTo>
                    <a:pt x="1000" y="9211"/>
                    <a:pt x="946" y="9229"/>
                    <a:pt x="929" y="9247"/>
                  </a:cubicBezTo>
                  <a:cubicBezTo>
                    <a:pt x="447" y="9711"/>
                    <a:pt x="768" y="10282"/>
                    <a:pt x="1232" y="10282"/>
                  </a:cubicBezTo>
                  <a:lnTo>
                    <a:pt x="9975" y="10282"/>
                  </a:lnTo>
                  <a:cubicBezTo>
                    <a:pt x="10010" y="10282"/>
                    <a:pt x="10046" y="10264"/>
                    <a:pt x="10064" y="10246"/>
                  </a:cubicBezTo>
                  <a:cubicBezTo>
                    <a:pt x="10546" y="9782"/>
                    <a:pt x="10225" y="9211"/>
                    <a:pt x="9779" y="9211"/>
                  </a:cubicBezTo>
                  <a:lnTo>
                    <a:pt x="9743" y="9211"/>
                  </a:lnTo>
                  <a:lnTo>
                    <a:pt x="9743" y="8444"/>
                  </a:lnTo>
                  <a:cubicBezTo>
                    <a:pt x="9743" y="8426"/>
                    <a:pt x="9725" y="8426"/>
                    <a:pt x="9725" y="8408"/>
                  </a:cubicBezTo>
                  <a:cubicBezTo>
                    <a:pt x="9677" y="8360"/>
                    <a:pt x="9626" y="8340"/>
                    <a:pt x="9581" y="8340"/>
                  </a:cubicBezTo>
                  <a:cubicBezTo>
                    <a:pt x="9492" y="8340"/>
                    <a:pt x="9422" y="8415"/>
                    <a:pt x="9422" y="8498"/>
                  </a:cubicBezTo>
                  <a:lnTo>
                    <a:pt x="9422" y="9211"/>
                  </a:lnTo>
                  <a:lnTo>
                    <a:pt x="1589" y="9211"/>
                  </a:lnTo>
                  <a:lnTo>
                    <a:pt x="1589" y="4233"/>
                  </a:lnTo>
                  <a:lnTo>
                    <a:pt x="5425" y="1450"/>
                  </a:lnTo>
                  <a:cubicBezTo>
                    <a:pt x="5443" y="1432"/>
                    <a:pt x="5470" y="1423"/>
                    <a:pt x="5499" y="1423"/>
                  </a:cubicBezTo>
                  <a:cubicBezTo>
                    <a:pt x="5528" y="1423"/>
                    <a:pt x="5559" y="1432"/>
                    <a:pt x="5586" y="1450"/>
                  </a:cubicBezTo>
                  <a:lnTo>
                    <a:pt x="9422" y="4233"/>
                  </a:lnTo>
                  <a:lnTo>
                    <a:pt x="9422" y="7748"/>
                  </a:lnTo>
                  <a:cubicBezTo>
                    <a:pt x="9422" y="7837"/>
                    <a:pt x="9475" y="7909"/>
                    <a:pt x="9564" y="7909"/>
                  </a:cubicBezTo>
                  <a:cubicBezTo>
                    <a:pt x="9574" y="7911"/>
                    <a:pt x="9583" y="7911"/>
                    <a:pt x="9592" y="7911"/>
                  </a:cubicBezTo>
                  <a:cubicBezTo>
                    <a:pt x="9671" y="7911"/>
                    <a:pt x="9743" y="7844"/>
                    <a:pt x="9743" y="7748"/>
                  </a:cubicBezTo>
                  <a:lnTo>
                    <a:pt x="9743" y="4447"/>
                  </a:lnTo>
                  <a:lnTo>
                    <a:pt x="9957" y="4608"/>
                  </a:lnTo>
                  <a:cubicBezTo>
                    <a:pt x="10055" y="4679"/>
                    <a:pt x="10176" y="4715"/>
                    <a:pt x="10296" y="4715"/>
                  </a:cubicBezTo>
                  <a:cubicBezTo>
                    <a:pt x="10416" y="4715"/>
                    <a:pt x="10537" y="4679"/>
                    <a:pt x="10635" y="4608"/>
                  </a:cubicBezTo>
                  <a:cubicBezTo>
                    <a:pt x="10974" y="4358"/>
                    <a:pt x="10974" y="3876"/>
                    <a:pt x="10635" y="3644"/>
                  </a:cubicBezTo>
                  <a:lnTo>
                    <a:pt x="9850" y="3056"/>
                  </a:lnTo>
                  <a:lnTo>
                    <a:pt x="9850" y="1575"/>
                  </a:lnTo>
                  <a:cubicBezTo>
                    <a:pt x="10010" y="1539"/>
                    <a:pt x="10118" y="1378"/>
                    <a:pt x="10118" y="1200"/>
                  </a:cubicBezTo>
                  <a:lnTo>
                    <a:pt x="10118" y="986"/>
                  </a:lnTo>
                  <a:cubicBezTo>
                    <a:pt x="10118" y="772"/>
                    <a:pt x="9939" y="593"/>
                    <a:pt x="9725" y="593"/>
                  </a:cubicBezTo>
                  <a:lnTo>
                    <a:pt x="8405" y="593"/>
                  </a:lnTo>
                  <a:cubicBezTo>
                    <a:pt x="8191" y="593"/>
                    <a:pt x="8030" y="772"/>
                    <a:pt x="8030" y="986"/>
                  </a:cubicBezTo>
                  <a:lnTo>
                    <a:pt x="8030" y="1200"/>
                  </a:lnTo>
                  <a:cubicBezTo>
                    <a:pt x="8030" y="1378"/>
                    <a:pt x="8137" y="1539"/>
                    <a:pt x="8298" y="1575"/>
                  </a:cubicBezTo>
                  <a:lnTo>
                    <a:pt x="8298" y="1914"/>
                  </a:lnTo>
                  <a:lnTo>
                    <a:pt x="5764" y="94"/>
                  </a:lnTo>
                  <a:cubicBezTo>
                    <a:pt x="5684" y="31"/>
                    <a:pt x="5590" y="0"/>
                    <a:pt x="5496"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6075901" y="3973788"/>
              <a:ext cx="154743" cy="127067"/>
            </a:xfrm>
            <a:custGeom>
              <a:avLst/>
              <a:gdLst/>
              <a:ahLst/>
              <a:cxnLst/>
              <a:rect l="l" t="t" r="r" b="b"/>
              <a:pathLst>
                <a:path w="5675" h="4660" extrusionOk="0">
                  <a:moveTo>
                    <a:pt x="5300" y="322"/>
                  </a:moveTo>
                  <a:cubicBezTo>
                    <a:pt x="5335" y="322"/>
                    <a:pt x="5371" y="357"/>
                    <a:pt x="5371" y="393"/>
                  </a:cubicBezTo>
                  <a:lnTo>
                    <a:pt x="5371" y="3837"/>
                  </a:lnTo>
                  <a:cubicBezTo>
                    <a:pt x="5371" y="3908"/>
                    <a:pt x="5317" y="3944"/>
                    <a:pt x="5264" y="3944"/>
                  </a:cubicBezTo>
                  <a:cubicBezTo>
                    <a:pt x="4764" y="3944"/>
                    <a:pt x="3819" y="3979"/>
                    <a:pt x="3087" y="4301"/>
                  </a:cubicBezTo>
                  <a:cubicBezTo>
                    <a:pt x="3051" y="4301"/>
                    <a:pt x="3016" y="4318"/>
                    <a:pt x="2998" y="4318"/>
                  </a:cubicBezTo>
                  <a:lnTo>
                    <a:pt x="2998" y="750"/>
                  </a:lnTo>
                  <a:cubicBezTo>
                    <a:pt x="2998" y="750"/>
                    <a:pt x="3016" y="750"/>
                    <a:pt x="3034" y="732"/>
                  </a:cubicBezTo>
                  <a:cubicBezTo>
                    <a:pt x="3729" y="340"/>
                    <a:pt x="4854" y="322"/>
                    <a:pt x="5300" y="322"/>
                  </a:cubicBezTo>
                  <a:close/>
                  <a:moveTo>
                    <a:pt x="393" y="1"/>
                  </a:moveTo>
                  <a:cubicBezTo>
                    <a:pt x="179" y="18"/>
                    <a:pt x="0" y="179"/>
                    <a:pt x="0" y="393"/>
                  </a:cubicBezTo>
                  <a:lnTo>
                    <a:pt x="0" y="750"/>
                  </a:lnTo>
                  <a:cubicBezTo>
                    <a:pt x="0" y="839"/>
                    <a:pt x="72" y="911"/>
                    <a:pt x="143" y="911"/>
                  </a:cubicBezTo>
                  <a:cubicBezTo>
                    <a:pt x="232" y="911"/>
                    <a:pt x="304" y="857"/>
                    <a:pt x="304" y="768"/>
                  </a:cubicBezTo>
                  <a:lnTo>
                    <a:pt x="304" y="393"/>
                  </a:lnTo>
                  <a:cubicBezTo>
                    <a:pt x="304" y="357"/>
                    <a:pt x="339" y="322"/>
                    <a:pt x="375" y="322"/>
                  </a:cubicBezTo>
                  <a:cubicBezTo>
                    <a:pt x="821" y="322"/>
                    <a:pt x="1945" y="340"/>
                    <a:pt x="2641" y="750"/>
                  </a:cubicBezTo>
                  <a:cubicBezTo>
                    <a:pt x="2641" y="750"/>
                    <a:pt x="2659" y="750"/>
                    <a:pt x="2677" y="768"/>
                  </a:cubicBezTo>
                  <a:lnTo>
                    <a:pt x="2677" y="4318"/>
                  </a:lnTo>
                  <a:cubicBezTo>
                    <a:pt x="2641" y="4318"/>
                    <a:pt x="2605" y="4301"/>
                    <a:pt x="2588" y="4283"/>
                  </a:cubicBezTo>
                  <a:cubicBezTo>
                    <a:pt x="1951" y="4003"/>
                    <a:pt x="1126" y="3940"/>
                    <a:pt x="593" y="3940"/>
                  </a:cubicBezTo>
                  <a:cubicBezTo>
                    <a:pt x="518" y="3940"/>
                    <a:pt x="448" y="3941"/>
                    <a:pt x="386" y="3943"/>
                  </a:cubicBezTo>
                  <a:lnTo>
                    <a:pt x="386" y="3943"/>
                  </a:lnTo>
                  <a:cubicBezTo>
                    <a:pt x="353" y="3939"/>
                    <a:pt x="321" y="3906"/>
                    <a:pt x="321" y="3872"/>
                  </a:cubicBezTo>
                  <a:lnTo>
                    <a:pt x="321" y="1517"/>
                  </a:lnTo>
                  <a:cubicBezTo>
                    <a:pt x="321" y="1428"/>
                    <a:pt x="250" y="1357"/>
                    <a:pt x="161" y="1357"/>
                  </a:cubicBezTo>
                  <a:cubicBezTo>
                    <a:pt x="72" y="1357"/>
                    <a:pt x="0" y="1428"/>
                    <a:pt x="0" y="1517"/>
                  </a:cubicBezTo>
                  <a:lnTo>
                    <a:pt x="0" y="3872"/>
                  </a:lnTo>
                  <a:cubicBezTo>
                    <a:pt x="0" y="4086"/>
                    <a:pt x="179" y="4265"/>
                    <a:pt x="393" y="4265"/>
                  </a:cubicBezTo>
                  <a:cubicBezTo>
                    <a:pt x="455" y="4262"/>
                    <a:pt x="531" y="4260"/>
                    <a:pt x="618" y="4260"/>
                  </a:cubicBezTo>
                  <a:cubicBezTo>
                    <a:pt x="1087" y="4260"/>
                    <a:pt x="1876" y="4315"/>
                    <a:pt x="2463" y="4586"/>
                  </a:cubicBezTo>
                  <a:cubicBezTo>
                    <a:pt x="2582" y="4637"/>
                    <a:pt x="2709" y="4660"/>
                    <a:pt x="2835" y="4660"/>
                  </a:cubicBezTo>
                  <a:cubicBezTo>
                    <a:pt x="2973" y="4660"/>
                    <a:pt x="3109" y="4633"/>
                    <a:pt x="3230" y="4586"/>
                  </a:cubicBezTo>
                  <a:cubicBezTo>
                    <a:pt x="3818" y="4323"/>
                    <a:pt x="4622" y="4261"/>
                    <a:pt x="5081" y="4261"/>
                  </a:cubicBezTo>
                  <a:cubicBezTo>
                    <a:pt x="5150" y="4261"/>
                    <a:pt x="5212" y="4263"/>
                    <a:pt x="5264" y="4265"/>
                  </a:cubicBezTo>
                  <a:cubicBezTo>
                    <a:pt x="5496" y="4265"/>
                    <a:pt x="5674" y="4069"/>
                    <a:pt x="5674" y="3837"/>
                  </a:cubicBezTo>
                  <a:lnTo>
                    <a:pt x="5674" y="393"/>
                  </a:lnTo>
                  <a:cubicBezTo>
                    <a:pt x="5674" y="179"/>
                    <a:pt x="5514" y="18"/>
                    <a:pt x="5300" y="1"/>
                  </a:cubicBezTo>
                  <a:cubicBezTo>
                    <a:pt x="4818" y="1"/>
                    <a:pt x="3640" y="36"/>
                    <a:pt x="2873" y="464"/>
                  </a:cubicBezTo>
                  <a:cubicBezTo>
                    <a:pt x="2864" y="473"/>
                    <a:pt x="2855" y="478"/>
                    <a:pt x="2844" y="478"/>
                  </a:cubicBezTo>
                  <a:cubicBezTo>
                    <a:pt x="2833" y="478"/>
                    <a:pt x="2819" y="473"/>
                    <a:pt x="2802" y="464"/>
                  </a:cubicBezTo>
                  <a:cubicBezTo>
                    <a:pt x="2034" y="36"/>
                    <a:pt x="857" y="1"/>
                    <a:pt x="39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1" name="Google Shape;2741;p56"/>
          <p:cNvGrpSpPr/>
          <p:nvPr/>
        </p:nvGrpSpPr>
        <p:grpSpPr>
          <a:xfrm>
            <a:off x="5373354" y="3857983"/>
            <a:ext cx="298743" cy="295852"/>
            <a:chOff x="5373354" y="3857983"/>
            <a:chExt cx="298743" cy="295852"/>
          </a:xfrm>
        </p:grpSpPr>
        <p:sp>
          <p:nvSpPr>
            <p:cNvPr id="2742" name="Google Shape;2742;p56"/>
            <p:cNvSpPr/>
            <p:nvPr/>
          </p:nvSpPr>
          <p:spPr>
            <a:xfrm>
              <a:off x="5395250" y="3861882"/>
              <a:ext cx="217022" cy="287072"/>
            </a:xfrm>
            <a:custGeom>
              <a:avLst/>
              <a:gdLst/>
              <a:ahLst/>
              <a:cxnLst/>
              <a:rect l="l" t="t" r="r" b="b"/>
              <a:pathLst>
                <a:path w="7959" h="10528" extrusionOk="0">
                  <a:moveTo>
                    <a:pt x="589" y="1"/>
                  </a:moveTo>
                  <a:cubicBezTo>
                    <a:pt x="268" y="1"/>
                    <a:pt x="0" y="268"/>
                    <a:pt x="0" y="607"/>
                  </a:cubicBezTo>
                  <a:lnTo>
                    <a:pt x="0" y="9921"/>
                  </a:lnTo>
                  <a:cubicBezTo>
                    <a:pt x="0" y="10260"/>
                    <a:pt x="268" y="10528"/>
                    <a:pt x="589" y="10528"/>
                  </a:cubicBezTo>
                  <a:lnTo>
                    <a:pt x="7352" y="10528"/>
                  </a:lnTo>
                  <a:cubicBezTo>
                    <a:pt x="7691" y="10528"/>
                    <a:pt x="7958" y="10260"/>
                    <a:pt x="7958" y="9921"/>
                  </a:cubicBezTo>
                  <a:lnTo>
                    <a:pt x="7958" y="607"/>
                  </a:lnTo>
                  <a:cubicBezTo>
                    <a:pt x="7958" y="268"/>
                    <a:pt x="7691" y="1"/>
                    <a:pt x="7352"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5395250" y="3861882"/>
              <a:ext cx="36020" cy="287072"/>
            </a:xfrm>
            <a:custGeom>
              <a:avLst/>
              <a:gdLst/>
              <a:ahLst/>
              <a:cxnLst/>
              <a:rect l="l" t="t" r="r" b="b"/>
              <a:pathLst>
                <a:path w="1321" h="10528" extrusionOk="0">
                  <a:moveTo>
                    <a:pt x="589" y="1"/>
                  </a:moveTo>
                  <a:cubicBezTo>
                    <a:pt x="268" y="1"/>
                    <a:pt x="0" y="268"/>
                    <a:pt x="0" y="607"/>
                  </a:cubicBezTo>
                  <a:lnTo>
                    <a:pt x="0" y="9921"/>
                  </a:lnTo>
                  <a:cubicBezTo>
                    <a:pt x="0" y="10260"/>
                    <a:pt x="268" y="10528"/>
                    <a:pt x="589" y="10528"/>
                  </a:cubicBezTo>
                  <a:lnTo>
                    <a:pt x="1321" y="10528"/>
                  </a:lnTo>
                  <a:lnTo>
                    <a:pt x="1321" y="1"/>
                  </a:lnTo>
                  <a:close/>
                </a:path>
              </a:pathLst>
            </a:custGeom>
            <a:solidFill>
              <a:srgbClr val="E5EA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5377744" y="3895939"/>
              <a:ext cx="34548" cy="21432"/>
            </a:xfrm>
            <a:custGeom>
              <a:avLst/>
              <a:gdLst/>
              <a:ahLst/>
              <a:cxnLst/>
              <a:rect l="l" t="t" r="r" b="b"/>
              <a:pathLst>
                <a:path w="1267" h="786" extrusionOk="0">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5377744" y="3945566"/>
              <a:ext cx="34548" cy="21432"/>
            </a:xfrm>
            <a:custGeom>
              <a:avLst/>
              <a:gdLst/>
              <a:ahLst/>
              <a:cxnLst/>
              <a:rect l="l" t="t" r="r" b="b"/>
              <a:pathLst>
                <a:path w="1267" h="786" extrusionOk="0">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5377744" y="3994702"/>
              <a:ext cx="34548" cy="21432"/>
            </a:xfrm>
            <a:custGeom>
              <a:avLst/>
              <a:gdLst/>
              <a:ahLst/>
              <a:cxnLst/>
              <a:rect l="l" t="t" r="r" b="b"/>
              <a:pathLst>
                <a:path w="1267" h="786" extrusionOk="0">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5377744" y="4044329"/>
              <a:ext cx="34548" cy="21432"/>
            </a:xfrm>
            <a:custGeom>
              <a:avLst/>
              <a:gdLst/>
              <a:ahLst/>
              <a:cxnLst/>
              <a:rect l="l" t="t" r="r" b="b"/>
              <a:pathLst>
                <a:path w="1267" h="786" extrusionOk="0">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5377744" y="4093465"/>
              <a:ext cx="34548" cy="21432"/>
            </a:xfrm>
            <a:custGeom>
              <a:avLst/>
              <a:gdLst/>
              <a:ahLst/>
              <a:cxnLst/>
              <a:rect l="l" t="t" r="r" b="b"/>
              <a:pathLst>
                <a:path w="1267" h="786" extrusionOk="0">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5520298" y="4003455"/>
              <a:ext cx="145963" cy="145499"/>
            </a:xfrm>
            <a:custGeom>
              <a:avLst/>
              <a:gdLst/>
              <a:ahLst/>
              <a:cxnLst/>
              <a:rect l="l" t="t" r="r" b="b"/>
              <a:pathLst>
                <a:path w="5353" h="5336" extrusionOk="0">
                  <a:moveTo>
                    <a:pt x="1998" y="1"/>
                  </a:moveTo>
                  <a:lnTo>
                    <a:pt x="1998" y="1036"/>
                  </a:lnTo>
                  <a:cubicBezTo>
                    <a:pt x="1998" y="1089"/>
                    <a:pt x="1981" y="1161"/>
                    <a:pt x="1945" y="1214"/>
                  </a:cubicBezTo>
                  <a:lnTo>
                    <a:pt x="232" y="4426"/>
                  </a:lnTo>
                  <a:cubicBezTo>
                    <a:pt x="0" y="4836"/>
                    <a:pt x="303" y="5336"/>
                    <a:pt x="767" y="5336"/>
                  </a:cubicBezTo>
                  <a:lnTo>
                    <a:pt x="4603" y="5336"/>
                  </a:lnTo>
                  <a:cubicBezTo>
                    <a:pt x="5067" y="5336"/>
                    <a:pt x="5353" y="4836"/>
                    <a:pt x="5139" y="4426"/>
                  </a:cubicBezTo>
                  <a:lnTo>
                    <a:pt x="3426" y="1214"/>
                  </a:lnTo>
                  <a:cubicBezTo>
                    <a:pt x="3390" y="1161"/>
                    <a:pt x="3372" y="1089"/>
                    <a:pt x="3372" y="1036"/>
                  </a:cubicBezTo>
                  <a:lnTo>
                    <a:pt x="33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5575270" y="4003455"/>
              <a:ext cx="91973" cy="145499"/>
            </a:xfrm>
            <a:custGeom>
              <a:avLst/>
              <a:gdLst/>
              <a:ahLst/>
              <a:cxnLst/>
              <a:rect l="l" t="t" r="r" b="b"/>
              <a:pathLst>
                <a:path w="3373" h="5336" extrusionOk="0">
                  <a:moveTo>
                    <a:pt x="0" y="1"/>
                  </a:moveTo>
                  <a:lnTo>
                    <a:pt x="0" y="1036"/>
                  </a:lnTo>
                  <a:cubicBezTo>
                    <a:pt x="0" y="1089"/>
                    <a:pt x="18" y="1161"/>
                    <a:pt x="54" y="1214"/>
                  </a:cubicBezTo>
                  <a:lnTo>
                    <a:pt x="1767" y="4426"/>
                  </a:lnTo>
                  <a:cubicBezTo>
                    <a:pt x="1999" y="4836"/>
                    <a:pt x="1695" y="5336"/>
                    <a:pt x="1231" y="5336"/>
                  </a:cubicBezTo>
                  <a:lnTo>
                    <a:pt x="2605" y="5336"/>
                  </a:lnTo>
                  <a:cubicBezTo>
                    <a:pt x="3069" y="5336"/>
                    <a:pt x="3373" y="4836"/>
                    <a:pt x="3141" y="4426"/>
                  </a:cubicBezTo>
                  <a:lnTo>
                    <a:pt x="1428" y="1214"/>
                  </a:lnTo>
                  <a:cubicBezTo>
                    <a:pt x="1392" y="1161"/>
                    <a:pt x="1374" y="1089"/>
                    <a:pt x="1374" y="1036"/>
                  </a:cubicBezTo>
                  <a:lnTo>
                    <a:pt x="1374" y="1"/>
                  </a:ln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5520298" y="4081794"/>
              <a:ext cx="146945" cy="67160"/>
            </a:xfrm>
            <a:custGeom>
              <a:avLst/>
              <a:gdLst/>
              <a:ahLst/>
              <a:cxnLst/>
              <a:rect l="l" t="t" r="r" b="b"/>
              <a:pathLst>
                <a:path w="5389" h="2463" extrusionOk="0">
                  <a:moveTo>
                    <a:pt x="1053" y="1"/>
                  </a:moveTo>
                  <a:lnTo>
                    <a:pt x="214" y="1553"/>
                  </a:lnTo>
                  <a:cubicBezTo>
                    <a:pt x="0" y="1963"/>
                    <a:pt x="286" y="2463"/>
                    <a:pt x="767" y="2463"/>
                  </a:cubicBezTo>
                  <a:lnTo>
                    <a:pt x="4621" y="2463"/>
                  </a:lnTo>
                  <a:cubicBezTo>
                    <a:pt x="5085" y="2463"/>
                    <a:pt x="5389" y="1963"/>
                    <a:pt x="5174" y="1553"/>
                  </a:cubicBezTo>
                  <a:lnTo>
                    <a:pt x="4479" y="268"/>
                  </a:lnTo>
                  <a:cubicBezTo>
                    <a:pt x="4211" y="233"/>
                    <a:pt x="4175" y="1"/>
                    <a:pt x="3854" y="1"/>
                  </a:cubicBezTo>
                  <a:cubicBezTo>
                    <a:pt x="3515" y="1"/>
                    <a:pt x="3515" y="286"/>
                    <a:pt x="3158" y="286"/>
                  </a:cubicBezTo>
                  <a:cubicBezTo>
                    <a:pt x="2801" y="286"/>
                    <a:pt x="2801" y="1"/>
                    <a:pt x="2444" y="1"/>
                  </a:cubicBezTo>
                  <a:cubicBezTo>
                    <a:pt x="2088" y="1"/>
                    <a:pt x="2088" y="286"/>
                    <a:pt x="1731" y="286"/>
                  </a:cubicBezTo>
                  <a:cubicBezTo>
                    <a:pt x="1392" y="286"/>
                    <a:pt x="1374" y="18"/>
                    <a:pt x="1053"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5604937" y="4081794"/>
              <a:ext cx="62306" cy="67160"/>
            </a:xfrm>
            <a:custGeom>
              <a:avLst/>
              <a:gdLst/>
              <a:ahLst/>
              <a:cxnLst/>
              <a:rect l="l" t="t" r="r" b="b"/>
              <a:pathLst>
                <a:path w="2285" h="2463" extrusionOk="0">
                  <a:moveTo>
                    <a:pt x="750" y="1"/>
                  </a:moveTo>
                  <a:cubicBezTo>
                    <a:pt x="411" y="1"/>
                    <a:pt x="411" y="286"/>
                    <a:pt x="54" y="286"/>
                  </a:cubicBezTo>
                  <a:lnTo>
                    <a:pt x="1" y="286"/>
                  </a:lnTo>
                  <a:lnTo>
                    <a:pt x="679" y="1553"/>
                  </a:lnTo>
                  <a:cubicBezTo>
                    <a:pt x="911" y="1963"/>
                    <a:pt x="607" y="2463"/>
                    <a:pt x="143" y="2463"/>
                  </a:cubicBezTo>
                  <a:lnTo>
                    <a:pt x="1517" y="2463"/>
                  </a:lnTo>
                  <a:cubicBezTo>
                    <a:pt x="1981" y="2463"/>
                    <a:pt x="2285" y="1963"/>
                    <a:pt x="2070" y="1553"/>
                  </a:cubicBezTo>
                  <a:lnTo>
                    <a:pt x="1375" y="268"/>
                  </a:lnTo>
                  <a:cubicBezTo>
                    <a:pt x="1107" y="233"/>
                    <a:pt x="1071" y="1"/>
                    <a:pt x="750"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5561145" y="3993257"/>
              <a:ext cx="65224" cy="22877"/>
            </a:xfrm>
            <a:custGeom>
              <a:avLst/>
              <a:gdLst/>
              <a:ahLst/>
              <a:cxnLst/>
              <a:rect l="l" t="t" r="r" b="b"/>
              <a:pathLst>
                <a:path w="2392" h="839" extrusionOk="0">
                  <a:moveTo>
                    <a:pt x="429" y="0"/>
                  </a:moveTo>
                  <a:cubicBezTo>
                    <a:pt x="197" y="0"/>
                    <a:pt x="1" y="197"/>
                    <a:pt x="19" y="428"/>
                  </a:cubicBezTo>
                  <a:cubicBezTo>
                    <a:pt x="19" y="660"/>
                    <a:pt x="215" y="839"/>
                    <a:pt x="447" y="839"/>
                  </a:cubicBezTo>
                  <a:lnTo>
                    <a:pt x="1946" y="839"/>
                  </a:lnTo>
                  <a:cubicBezTo>
                    <a:pt x="2195" y="839"/>
                    <a:pt x="2392" y="643"/>
                    <a:pt x="2374" y="393"/>
                  </a:cubicBezTo>
                  <a:cubicBezTo>
                    <a:pt x="2374" y="179"/>
                    <a:pt x="2178" y="0"/>
                    <a:pt x="1946" y="0"/>
                  </a:cubicBezTo>
                  <a:close/>
                </a:path>
              </a:pathLst>
            </a:custGeom>
            <a:solidFill>
              <a:srgbClr val="D6E0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5458510" y="3906164"/>
              <a:ext cx="125049" cy="64733"/>
            </a:xfrm>
            <a:custGeom>
              <a:avLst/>
              <a:gdLst/>
              <a:ahLst/>
              <a:cxnLst/>
              <a:rect l="l" t="t" r="r" b="b"/>
              <a:pathLst>
                <a:path w="4586" h="2374" extrusionOk="0">
                  <a:moveTo>
                    <a:pt x="268" y="0"/>
                  </a:moveTo>
                  <a:cubicBezTo>
                    <a:pt x="125" y="0"/>
                    <a:pt x="0" y="125"/>
                    <a:pt x="0" y="286"/>
                  </a:cubicBezTo>
                  <a:lnTo>
                    <a:pt x="0" y="2106"/>
                  </a:lnTo>
                  <a:cubicBezTo>
                    <a:pt x="0" y="2266"/>
                    <a:pt x="125" y="2373"/>
                    <a:pt x="268" y="2373"/>
                  </a:cubicBezTo>
                  <a:lnTo>
                    <a:pt x="4300" y="2373"/>
                  </a:lnTo>
                  <a:cubicBezTo>
                    <a:pt x="4461" y="2373"/>
                    <a:pt x="4586" y="2266"/>
                    <a:pt x="4586" y="2106"/>
                  </a:cubicBezTo>
                  <a:lnTo>
                    <a:pt x="4586" y="286"/>
                  </a:lnTo>
                  <a:cubicBezTo>
                    <a:pt x="4586" y="125"/>
                    <a:pt x="4461" y="0"/>
                    <a:pt x="4300" y="0"/>
                  </a:cubicBez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5574779" y="3906164"/>
              <a:ext cx="8780" cy="64733"/>
            </a:xfrm>
            <a:custGeom>
              <a:avLst/>
              <a:gdLst/>
              <a:ahLst/>
              <a:cxnLst/>
              <a:rect l="l" t="t" r="r" b="b"/>
              <a:pathLst>
                <a:path w="322" h="2374" extrusionOk="0">
                  <a:moveTo>
                    <a:pt x="0" y="0"/>
                  </a:moveTo>
                  <a:lnTo>
                    <a:pt x="0" y="2373"/>
                  </a:lnTo>
                  <a:lnTo>
                    <a:pt x="36" y="2373"/>
                  </a:lnTo>
                  <a:cubicBezTo>
                    <a:pt x="197" y="2373"/>
                    <a:pt x="322" y="2266"/>
                    <a:pt x="322" y="2106"/>
                  </a:cubicBezTo>
                  <a:lnTo>
                    <a:pt x="322" y="286"/>
                  </a:lnTo>
                  <a:cubicBezTo>
                    <a:pt x="322" y="125"/>
                    <a:pt x="197" y="0"/>
                    <a:pt x="36" y="0"/>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5478443" y="3923670"/>
              <a:ext cx="85647" cy="8780"/>
            </a:xfrm>
            <a:custGeom>
              <a:avLst/>
              <a:gdLst/>
              <a:ahLst/>
              <a:cxnLst/>
              <a:rect l="l" t="t" r="r" b="b"/>
              <a:pathLst>
                <a:path w="3141" h="322" extrusionOk="0">
                  <a:moveTo>
                    <a:pt x="161" y="1"/>
                  </a:moveTo>
                  <a:cubicBezTo>
                    <a:pt x="90" y="1"/>
                    <a:pt x="18" y="54"/>
                    <a:pt x="1" y="143"/>
                  </a:cubicBezTo>
                  <a:cubicBezTo>
                    <a:pt x="1" y="233"/>
                    <a:pt x="72" y="322"/>
                    <a:pt x="161" y="322"/>
                  </a:cubicBezTo>
                  <a:lnTo>
                    <a:pt x="2962" y="322"/>
                  </a:lnTo>
                  <a:cubicBezTo>
                    <a:pt x="3052" y="322"/>
                    <a:pt x="3123" y="268"/>
                    <a:pt x="3123" y="179"/>
                  </a:cubicBezTo>
                  <a:cubicBezTo>
                    <a:pt x="3141" y="90"/>
                    <a:pt x="3069" y="1"/>
                    <a:pt x="296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5478443" y="3943139"/>
              <a:ext cx="85647" cy="8780"/>
            </a:xfrm>
            <a:custGeom>
              <a:avLst/>
              <a:gdLst/>
              <a:ahLst/>
              <a:cxnLst/>
              <a:rect l="l" t="t" r="r" b="b"/>
              <a:pathLst>
                <a:path w="3141" h="322" extrusionOk="0">
                  <a:moveTo>
                    <a:pt x="161" y="0"/>
                  </a:moveTo>
                  <a:cubicBezTo>
                    <a:pt x="90" y="0"/>
                    <a:pt x="18" y="72"/>
                    <a:pt x="1" y="143"/>
                  </a:cubicBezTo>
                  <a:cubicBezTo>
                    <a:pt x="1" y="250"/>
                    <a:pt x="72" y="322"/>
                    <a:pt x="161" y="322"/>
                  </a:cubicBezTo>
                  <a:lnTo>
                    <a:pt x="2962" y="322"/>
                  </a:lnTo>
                  <a:cubicBezTo>
                    <a:pt x="3052" y="322"/>
                    <a:pt x="3123" y="268"/>
                    <a:pt x="3123" y="179"/>
                  </a:cubicBezTo>
                  <a:cubicBezTo>
                    <a:pt x="3141" y="90"/>
                    <a:pt x="3069" y="0"/>
                    <a:pt x="296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5454611" y="3901774"/>
              <a:ext cx="133338" cy="73513"/>
            </a:xfrm>
            <a:custGeom>
              <a:avLst/>
              <a:gdLst/>
              <a:ahLst/>
              <a:cxnLst/>
              <a:rect l="l" t="t" r="r" b="b"/>
              <a:pathLst>
                <a:path w="4890" h="2696" extrusionOk="0">
                  <a:moveTo>
                    <a:pt x="161" y="1"/>
                  </a:moveTo>
                  <a:cubicBezTo>
                    <a:pt x="72" y="1"/>
                    <a:pt x="0" y="72"/>
                    <a:pt x="0" y="161"/>
                  </a:cubicBezTo>
                  <a:lnTo>
                    <a:pt x="0" y="1018"/>
                  </a:lnTo>
                  <a:cubicBezTo>
                    <a:pt x="0" y="1036"/>
                    <a:pt x="0" y="1054"/>
                    <a:pt x="18" y="1071"/>
                  </a:cubicBezTo>
                  <a:cubicBezTo>
                    <a:pt x="67" y="1114"/>
                    <a:pt x="117" y="1132"/>
                    <a:pt x="163" y="1132"/>
                  </a:cubicBezTo>
                  <a:cubicBezTo>
                    <a:pt x="251" y="1132"/>
                    <a:pt x="321" y="1065"/>
                    <a:pt x="321" y="982"/>
                  </a:cubicBezTo>
                  <a:lnTo>
                    <a:pt x="321" y="429"/>
                  </a:lnTo>
                  <a:cubicBezTo>
                    <a:pt x="321" y="376"/>
                    <a:pt x="357" y="322"/>
                    <a:pt x="428" y="322"/>
                  </a:cubicBezTo>
                  <a:lnTo>
                    <a:pt x="4461" y="322"/>
                  </a:lnTo>
                  <a:cubicBezTo>
                    <a:pt x="4514" y="322"/>
                    <a:pt x="4568" y="376"/>
                    <a:pt x="4568" y="429"/>
                  </a:cubicBezTo>
                  <a:lnTo>
                    <a:pt x="4568" y="2267"/>
                  </a:lnTo>
                  <a:cubicBezTo>
                    <a:pt x="4568" y="2320"/>
                    <a:pt x="4514" y="2374"/>
                    <a:pt x="4461" y="2374"/>
                  </a:cubicBezTo>
                  <a:lnTo>
                    <a:pt x="428" y="2374"/>
                  </a:lnTo>
                  <a:cubicBezTo>
                    <a:pt x="357" y="2374"/>
                    <a:pt x="321" y="2320"/>
                    <a:pt x="321" y="2267"/>
                  </a:cubicBezTo>
                  <a:lnTo>
                    <a:pt x="321" y="1714"/>
                  </a:lnTo>
                  <a:cubicBezTo>
                    <a:pt x="321" y="1625"/>
                    <a:pt x="250" y="1553"/>
                    <a:pt x="161" y="1553"/>
                  </a:cubicBezTo>
                  <a:cubicBezTo>
                    <a:pt x="72" y="1553"/>
                    <a:pt x="0" y="1625"/>
                    <a:pt x="0" y="1714"/>
                  </a:cubicBezTo>
                  <a:lnTo>
                    <a:pt x="0" y="2267"/>
                  </a:lnTo>
                  <a:cubicBezTo>
                    <a:pt x="0" y="2499"/>
                    <a:pt x="197" y="2695"/>
                    <a:pt x="428" y="2695"/>
                  </a:cubicBezTo>
                  <a:lnTo>
                    <a:pt x="4461" y="2695"/>
                  </a:lnTo>
                  <a:cubicBezTo>
                    <a:pt x="4693" y="2695"/>
                    <a:pt x="4889" y="2499"/>
                    <a:pt x="4889" y="2267"/>
                  </a:cubicBezTo>
                  <a:lnTo>
                    <a:pt x="4889" y="429"/>
                  </a:lnTo>
                  <a:cubicBezTo>
                    <a:pt x="4889" y="197"/>
                    <a:pt x="4693" y="1"/>
                    <a:pt x="44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5373354" y="3857983"/>
              <a:ext cx="243281" cy="295852"/>
            </a:xfrm>
            <a:custGeom>
              <a:avLst/>
              <a:gdLst/>
              <a:ahLst/>
              <a:cxnLst/>
              <a:rect l="l" t="t" r="r" b="b"/>
              <a:pathLst>
                <a:path w="8922" h="10850" extrusionOk="0">
                  <a:moveTo>
                    <a:pt x="1035" y="1571"/>
                  </a:moveTo>
                  <a:cubicBezTo>
                    <a:pt x="1160" y="1571"/>
                    <a:pt x="1267" y="1660"/>
                    <a:pt x="1267" y="1767"/>
                  </a:cubicBezTo>
                  <a:cubicBezTo>
                    <a:pt x="1285" y="1910"/>
                    <a:pt x="1178" y="2035"/>
                    <a:pt x="1035" y="2035"/>
                  </a:cubicBezTo>
                  <a:lnTo>
                    <a:pt x="554" y="2035"/>
                  </a:lnTo>
                  <a:cubicBezTo>
                    <a:pt x="429" y="2035"/>
                    <a:pt x="322" y="1910"/>
                    <a:pt x="322" y="1767"/>
                  </a:cubicBezTo>
                  <a:cubicBezTo>
                    <a:pt x="340" y="1660"/>
                    <a:pt x="447" y="1571"/>
                    <a:pt x="572" y="1571"/>
                  </a:cubicBezTo>
                  <a:close/>
                  <a:moveTo>
                    <a:pt x="1035" y="3373"/>
                  </a:moveTo>
                  <a:cubicBezTo>
                    <a:pt x="1160" y="3373"/>
                    <a:pt x="1267" y="3462"/>
                    <a:pt x="1267" y="3570"/>
                  </a:cubicBezTo>
                  <a:cubicBezTo>
                    <a:pt x="1285" y="3712"/>
                    <a:pt x="1178" y="3837"/>
                    <a:pt x="1035" y="3837"/>
                  </a:cubicBezTo>
                  <a:lnTo>
                    <a:pt x="554" y="3837"/>
                  </a:lnTo>
                  <a:cubicBezTo>
                    <a:pt x="429" y="3837"/>
                    <a:pt x="322" y="3712"/>
                    <a:pt x="322" y="3570"/>
                  </a:cubicBezTo>
                  <a:cubicBezTo>
                    <a:pt x="340" y="3462"/>
                    <a:pt x="447" y="3373"/>
                    <a:pt x="572" y="3373"/>
                  </a:cubicBezTo>
                  <a:close/>
                  <a:moveTo>
                    <a:pt x="1035" y="5193"/>
                  </a:moveTo>
                  <a:cubicBezTo>
                    <a:pt x="1160" y="5193"/>
                    <a:pt x="1267" y="5282"/>
                    <a:pt x="1267" y="5389"/>
                  </a:cubicBezTo>
                  <a:cubicBezTo>
                    <a:pt x="1285" y="5532"/>
                    <a:pt x="1178" y="5657"/>
                    <a:pt x="1035" y="5657"/>
                  </a:cubicBezTo>
                  <a:lnTo>
                    <a:pt x="554" y="5657"/>
                  </a:lnTo>
                  <a:cubicBezTo>
                    <a:pt x="429" y="5657"/>
                    <a:pt x="322" y="5532"/>
                    <a:pt x="322" y="5389"/>
                  </a:cubicBezTo>
                  <a:cubicBezTo>
                    <a:pt x="340" y="5282"/>
                    <a:pt x="447" y="5193"/>
                    <a:pt x="572" y="5193"/>
                  </a:cubicBezTo>
                  <a:close/>
                  <a:moveTo>
                    <a:pt x="1035" y="6995"/>
                  </a:moveTo>
                  <a:cubicBezTo>
                    <a:pt x="1160" y="6995"/>
                    <a:pt x="1267" y="7085"/>
                    <a:pt x="1267" y="7192"/>
                  </a:cubicBezTo>
                  <a:cubicBezTo>
                    <a:pt x="1285" y="7334"/>
                    <a:pt x="1178" y="7459"/>
                    <a:pt x="1035" y="7459"/>
                  </a:cubicBezTo>
                  <a:lnTo>
                    <a:pt x="554" y="7459"/>
                  </a:lnTo>
                  <a:cubicBezTo>
                    <a:pt x="429" y="7459"/>
                    <a:pt x="322" y="7334"/>
                    <a:pt x="322" y="7192"/>
                  </a:cubicBezTo>
                  <a:cubicBezTo>
                    <a:pt x="340" y="7085"/>
                    <a:pt x="447" y="6995"/>
                    <a:pt x="572" y="6995"/>
                  </a:cubicBezTo>
                  <a:close/>
                  <a:moveTo>
                    <a:pt x="1035" y="8815"/>
                  </a:moveTo>
                  <a:cubicBezTo>
                    <a:pt x="1160" y="8815"/>
                    <a:pt x="1267" y="8904"/>
                    <a:pt x="1267" y="9012"/>
                  </a:cubicBezTo>
                  <a:cubicBezTo>
                    <a:pt x="1285" y="9154"/>
                    <a:pt x="1178" y="9279"/>
                    <a:pt x="1035" y="9279"/>
                  </a:cubicBezTo>
                  <a:lnTo>
                    <a:pt x="554" y="9279"/>
                  </a:lnTo>
                  <a:cubicBezTo>
                    <a:pt x="429" y="9279"/>
                    <a:pt x="322" y="9154"/>
                    <a:pt x="322" y="9012"/>
                  </a:cubicBezTo>
                  <a:cubicBezTo>
                    <a:pt x="340" y="8904"/>
                    <a:pt x="447" y="8815"/>
                    <a:pt x="572" y="8815"/>
                  </a:cubicBezTo>
                  <a:close/>
                  <a:moveTo>
                    <a:pt x="1981" y="322"/>
                  </a:moveTo>
                  <a:lnTo>
                    <a:pt x="1981" y="10528"/>
                  </a:lnTo>
                  <a:lnTo>
                    <a:pt x="1410" y="10528"/>
                  </a:lnTo>
                  <a:cubicBezTo>
                    <a:pt x="1160" y="10528"/>
                    <a:pt x="964" y="10332"/>
                    <a:pt x="964" y="10082"/>
                  </a:cubicBezTo>
                  <a:lnTo>
                    <a:pt x="964" y="9600"/>
                  </a:lnTo>
                  <a:lnTo>
                    <a:pt x="1035" y="9600"/>
                  </a:lnTo>
                  <a:cubicBezTo>
                    <a:pt x="1339" y="9600"/>
                    <a:pt x="1589" y="9351"/>
                    <a:pt x="1606" y="9065"/>
                  </a:cubicBezTo>
                  <a:cubicBezTo>
                    <a:pt x="1606" y="8744"/>
                    <a:pt x="1357" y="8494"/>
                    <a:pt x="1053" y="8494"/>
                  </a:cubicBezTo>
                  <a:lnTo>
                    <a:pt x="964" y="8494"/>
                  </a:lnTo>
                  <a:lnTo>
                    <a:pt x="964" y="7763"/>
                  </a:lnTo>
                  <a:lnTo>
                    <a:pt x="1035" y="7763"/>
                  </a:lnTo>
                  <a:cubicBezTo>
                    <a:pt x="1339" y="7763"/>
                    <a:pt x="1589" y="7531"/>
                    <a:pt x="1606" y="7227"/>
                  </a:cubicBezTo>
                  <a:cubicBezTo>
                    <a:pt x="1606" y="6924"/>
                    <a:pt x="1357" y="6674"/>
                    <a:pt x="1053" y="6674"/>
                  </a:cubicBezTo>
                  <a:lnTo>
                    <a:pt x="964" y="6674"/>
                  </a:lnTo>
                  <a:lnTo>
                    <a:pt x="964" y="5978"/>
                  </a:lnTo>
                  <a:lnTo>
                    <a:pt x="1035" y="5978"/>
                  </a:lnTo>
                  <a:cubicBezTo>
                    <a:pt x="1339" y="5978"/>
                    <a:pt x="1589" y="5728"/>
                    <a:pt x="1606" y="5443"/>
                  </a:cubicBezTo>
                  <a:cubicBezTo>
                    <a:pt x="1606" y="5122"/>
                    <a:pt x="1357" y="4872"/>
                    <a:pt x="1053" y="4872"/>
                  </a:cubicBezTo>
                  <a:lnTo>
                    <a:pt x="964" y="4872"/>
                  </a:lnTo>
                  <a:lnTo>
                    <a:pt x="964" y="4140"/>
                  </a:lnTo>
                  <a:lnTo>
                    <a:pt x="1035" y="4140"/>
                  </a:lnTo>
                  <a:cubicBezTo>
                    <a:pt x="1339" y="4140"/>
                    <a:pt x="1589" y="3909"/>
                    <a:pt x="1606" y="3605"/>
                  </a:cubicBezTo>
                  <a:cubicBezTo>
                    <a:pt x="1606" y="3302"/>
                    <a:pt x="1357" y="3052"/>
                    <a:pt x="1053" y="3052"/>
                  </a:cubicBezTo>
                  <a:lnTo>
                    <a:pt x="964" y="3052"/>
                  </a:lnTo>
                  <a:lnTo>
                    <a:pt x="964" y="2356"/>
                  </a:lnTo>
                  <a:lnTo>
                    <a:pt x="1035" y="2356"/>
                  </a:lnTo>
                  <a:cubicBezTo>
                    <a:pt x="1339" y="2356"/>
                    <a:pt x="1589" y="2106"/>
                    <a:pt x="1606" y="1821"/>
                  </a:cubicBezTo>
                  <a:cubicBezTo>
                    <a:pt x="1606" y="1500"/>
                    <a:pt x="1357" y="1250"/>
                    <a:pt x="1053" y="1250"/>
                  </a:cubicBezTo>
                  <a:lnTo>
                    <a:pt x="964" y="1250"/>
                  </a:lnTo>
                  <a:lnTo>
                    <a:pt x="964" y="750"/>
                  </a:lnTo>
                  <a:cubicBezTo>
                    <a:pt x="964" y="518"/>
                    <a:pt x="1160" y="322"/>
                    <a:pt x="1410" y="322"/>
                  </a:cubicBezTo>
                  <a:close/>
                  <a:moveTo>
                    <a:pt x="1410" y="1"/>
                  </a:moveTo>
                  <a:cubicBezTo>
                    <a:pt x="982" y="1"/>
                    <a:pt x="643" y="340"/>
                    <a:pt x="643" y="750"/>
                  </a:cubicBezTo>
                  <a:lnTo>
                    <a:pt x="643" y="1250"/>
                  </a:lnTo>
                  <a:lnTo>
                    <a:pt x="572" y="1250"/>
                  </a:lnTo>
                  <a:cubicBezTo>
                    <a:pt x="286" y="1250"/>
                    <a:pt x="18" y="1482"/>
                    <a:pt x="18" y="1785"/>
                  </a:cubicBezTo>
                  <a:cubicBezTo>
                    <a:pt x="1" y="2089"/>
                    <a:pt x="250" y="2356"/>
                    <a:pt x="572" y="2356"/>
                  </a:cubicBezTo>
                  <a:lnTo>
                    <a:pt x="643" y="2356"/>
                  </a:lnTo>
                  <a:lnTo>
                    <a:pt x="643" y="3052"/>
                  </a:lnTo>
                  <a:lnTo>
                    <a:pt x="572" y="3052"/>
                  </a:lnTo>
                  <a:cubicBezTo>
                    <a:pt x="286" y="3052"/>
                    <a:pt x="18" y="3284"/>
                    <a:pt x="18" y="3587"/>
                  </a:cubicBezTo>
                  <a:cubicBezTo>
                    <a:pt x="1" y="3891"/>
                    <a:pt x="250" y="4140"/>
                    <a:pt x="572" y="4140"/>
                  </a:cubicBezTo>
                  <a:lnTo>
                    <a:pt x="643" y="4140"/>
                  </a:lnTo>
                  <a:lnTo>
                    <a:pt x="643" y="4872"/>
                  </a:lnTo>
                  <a:lnTo>
                    <a:pt x="572" y="4872"/>
                  </a:lnTo>
                  <a:cubicBezTo>
                    <a:pt x="286" y="4872"/>
                    <a:pt x="18" y="5104"/>
                    <a:pt x="18" y="5407"/>
                  </a:cubicBezTo>
                  <a:cubicBezTo>
                    <a:pt x="1" y="5711"/>
                    <a:pt x="250" y="5978"/>
                    <a:pt x="572" y="5978"/>
                  </a:cubicBezTo>
                  <a:lnTo>
                    <a:pt x="643" y="5978"/>
                  </a:lnTo>
                  <a:lnTo>
                    <a:pt x="643" y="6674"/>
                  </a:lnTo>
                  <a:lnTo>
                    <a:pt x="572" y="6674"/>
                  </a:lnTo>
                  <a:cubicBezTo>
                    <a:pt x="286" y="6674"/>
                    <a:pt x="18" y="6906"/>
                    <a:pt x="18" y="7209"/>
                  </a:cubicBezTo>
                  <a:cubicBezTo>
                    <a:pt x="1" y="7513"/>
                    <a:pt x="250" y="7763"/>
                    <a:pt x="572" y="7763"/>
                  </a:cubicBezTo>
                  <a:lnTo>
                    <a:pt x="643" y="7763"/>
                  </a:lnTo>
                  <a:lnTo>
                    <a:pt x="643" y="8494"/>
                  </a:lnTo>
                  <a:lnTo>
                    <a:pt x="572" y="8494"/>
                  </a:lnTo>
                  <a:cubicBezTo>
                    <a:pt x="286" y="8494"/>
                    <a:pt x="18" y="8726"/>
                    <a:pt x="18" y="9029"/>
                  </a:cubicBezTo>
                  <a:cubicBezTo>
                    <a:pt x="1" y="9333"/>
                    <a:pt x="250" y="9600"/>
                    <a:pt x="572" y="9600"/>
                  </a:cubicBezTo>
                  <a:lnTo>
                    <a:pt x="643" y="9600"/>
                  </a:lnTo>
                  <a:lnTo>
                    <a:pt x="643" y="10671"/>
                  </a:lnTo>
                  <a:cubicBezTo>
                    <a:pt x="643" y="10760"/>
                    <a:pt x="714" y="10849"/>
                    <a:pt x="821" y="10849"/>
                  </a:cubicBezTo>
                  <a:lnTo>
                    <a:pt x="5175" y="10849"/>
                  </a:lnTo>
                  <a:cubicBezTo>
                    <a:pt x="5175" y="10849"/>
                    <a:pt x="5193" y="10831"/>
                    <a:pt x="5193" y="10831"/>
                  </a:cubicBezTo>
                  <a:cubicBezTo>
                    <a:pt x="5335" y="10689"/>
                    <a:pt x="5246" y="10528"/>
                    <a:pt x="5104" y="10528"/>
                  </a:cubicBezTo>
                  <a:lnTo>
                    <a:pt x="2284" y="10528"/>
                  </a:lnTo>
                  <a:lnTo>
                    <a:pt x="2284" y="322"/>
                  </a:lnTo>
                  <a:lnTo>
                    <a:pt x="8440" y="322"/>
                  </a:lnTo>
                  <a:cubicBezTo>
                    <a:pt x="8529" y="322"/>
                    <a:pt x="8619" y="394"/>
                    <a:pt x="8619" y="483"/>
                  </a:cubicBezTo>
                  <a:lnTo>
                    <a:pt x="8619" y="4248"/>
                  </a:lnTo>
                  <a:cubicBezTo>
                    <a:pt x="8619" y="4265"/>
                    <a:pt x="8619" y="4283"/>
                    <a:pt x="8636" y="4301"/>
                  </a:cubicBezTo>
                  <a:cubicBezTo>
                    <a:pt x="8679" y="4343"/>
                    <a:pt x="8725" y="4361"/>
                    <a:pt x="8768" y="4361"/>
                  </a:cubicBezTo>
                  <a:cubicBezTo>
                    <a:pt x="8852" y="4361"/>
                    <a:pt x="8922" y="4294"/>
                    <a:pt x="8922" y="4212"/>
                  </a:cubicBezTo>
                  <a:lnTo>
                    <a:pt x="8922" y="750"/>
                  </a:lnTo>
                  <a:cubicBezTo>
                    <a:pt x="8922" y="340"/>
                    <a:pt x="8583" y="1"/>
                    <a:pt x="817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5515417" y="3988376"/>
              <a:ext cx="156679" cy="165459"/>
            </a:xfrm>
            <a:custGeom>
              <a:avLst/>
              <a:gdLst/>
              <a:ahLst/>
              <a:cxnLst/>
              <a:rect l="l" t="t" r="r" b="b"/>
              <a:pathLst>
                <a:path w="5746" h="6068" extrusionOk="0">
                  <a:moveTo>
                    <a:pt x="3623" y="322"/>
                  </a:moveTo>
                  <a:cubicBezTo>
                    <a:pt x="3748" y="322"/>
                    <a:pt x="3872" y="429"/>
                    <a:pt x="3890" y="554"/>
                  </a:cubicBezTo>
                  <a:cubicBezTo>
                    <a:pt x="3908" y="715"/>
                    <a:pt x="3783" y="857"/>
                    <a:pt x="3623" y="857"/>
                  </a:cubicBezTo>
                  <a:lnTo>
                    <a:pt x="2124" y="857"/>
                  </a:lnTo>
                  <a:cubicBezTo>
                    <a:pt x="1963" y="857"/>
                    <a:pt x="1838" y="715"/>
                    <a:pt x="1856" y="554"/>
                  </a:cubicBezTo>
                  <a:cubicBezTo>
                    <a:pt x="1874" y="429"/>
                    <a:pt x="1981" y="322"/>
                    <a:pt x="2124" y="322"/>
                  </a:cubicBezTo>
                  <a:close/>
                  <a:moveTo>
                    <a:pt x="3409" y="1161"/>
                  </a:moveTo>
                  <a:lnTo>
                    <a:pt x="3409" y="1571"/>
                  </a:lnTo>
                  <a:cubicBezTo>
                    <a:pt x="3409" y="1660"/>
                    <a:pt x="3426" y="1749"/>
                    <a:pt x="3462" y="1839"/>
                  </a:cubicBezTo>
                  <a:lnTo>
                    <a:pt x="4247" y="3302"/>
                  </a:lnTo>
                  <a:cubicBezTo>
                    <a:pt x="4194" y="3284"/>
                    <a:pt x="4122" y="3266"/>
                    <a:pt x="4033" y="3266"/>
                  </a:cubicBezTo>
                  <a:cubicBezTo>
                    <a:pt x="3801" y="3266"/>
                    <a:pt x="3676" y="3373"/>
                    <a:pt x="3587" y="3444"/>
                  </a:cubicBezTo>
                  <a:cubicBezTo>
                    <a:pt x="3498" y="3498"/>
                    <a:pt x="3444" y="3551"/>
                    <a:pt x="3319" y="3551"/>
                  </a:cubicBezTo>
                  <a:cubicBezTo>
                    <a:pt x="3212" y="3551"/>
                    <a:pt x="3159" y="3498"/>
                    <a:pt x="3070" y="3444"/>
                  </a:cubicBezTo>
                  <a:cubicBezTo>
                    <a:pt x="2980" y="3373"/>
                    <a:pt x="2855" y="3266"/>
                    <a:pt x="2623" y="3266"/>
                  </a:cubicBezTo>
                  <a:cubicBezTo>
                    <a:pt x="2392" y="3266"/>
                    <a:pt x="2284" y="3373"/>
                    <a:pt x="2177" y="3444"/>
                  </a:cubicBezTo>
                  <a:cubicBezTo>
                    <a:pt x="2106" y="3498"/>
                    <a:pt x="2053" y="3551"/>
                    <a:pt x="1928" y="3551"/>
                  </a:cubicBezTo>
                  <a:cubicBezTo>
                    <a:pt x="1803" y="3551"/>
                    <a:pt x="1749" y="3498"/>
                    <a:pt x="1678" y="3444"/>
                  </a:cubicBezTo>
                  <a:cubicBezTo>
                    <a:pt x="1624" y="3409"/>
                    <a:pt x="1553" y="3355"/>
                    <a:pt x="1482" y="3320"/>
                  </a:cubicBezTo>
                  <a:lnTo>
                    <a:pt x="2284" y="1839"/>
                  </a:lnTo>
                  <a:cubicBezTo>
                    <a:pt x="2320" y="1749"/>
                    <a:pt x="2338" y="1660"/>
                    <a:pt x="2338" y="1571"/>
                  </a:cubicBezTo>
                  <a:lnTo>
                    <a:pt x="2338" y="1161"/>
                  </a:lnTo>
                  <a:close/>
                  <a:moveTo>
                    <a:pt x="4033" y="3605"/>
                  </a:moveTo>
                  <a:cubicBezTo>
                    <a:pt x="4158" y="3605"/>
                    <a:pt x="4211" y="3641"/>
                    <a:pt x="4301" y="3712"/>
                  </a:cubicBezTo>
                  <a:cubicBezTo>
                    <a:pt x="4354" y="3748"/>
                    <a:pt x="4443" y="3819"/>
                    <a:pt x="4550" y="3855"/>
                  </a:cubicBezTo>
                  <a:lnTo>
                    <a:pt x="5211" y="5068"/>
                  </a:lnTo>
                  <a:cubicBezTo>
                    <a:pt x="5371" y="5371"/>
                    <a:pt x="5157" y="5746"/>
                    <a:pt x="4800" y="5746"/>
                  </a:cubicBezTo>
                  <a:lnTo>
                    <a:pt x="946" y="5746"/>
                  </a:lnTo>
                  <a:cubicBezTo>
                    <a:pt x="589" y="5746"/>
                    <a:pt x="375" y="5371"/>
                    <a:pt x="536" y="5068"/>
                  </a:cubicBezTo>
                  <a:lnTo>
                    <a:pt x="1321" y="3623"/>
                  </a:lnTo>
                  <a:cubicBezTo>
                    <a:pt x="1374" y="3641"/>
                    <a:pt x="1410" y="3659"/>
                    <a:pt x="1464" y="3712"/>
                  </a:cubicBezTo>
                  <a:cubicBezTo>
                    <a:pt x="1553" y="3783"/>
                    <a:pt x="1678" y="3873"/>
                    <a:pt x="1910" y="3873"/>
                  </a:cubicBezTo>
                  <a:cubicBezTo>
                    <a:pt x="2142" y="3873"/>
                    <a:pt x="2267" y="3783"/>
                    <a:pt x="2374" y="3712"/>
                  </a:cubicBezTo>
                  <a:cubicBezTo>
                    <a:pt x="2445" y="3641"/>
                    <a:pt x="2499" y="3605"/>
                    <a:pt x="2623" y="3605"/>
                  </a:cubicBezTo>
                  <a:cubicBezTo>
                    <a:pt x="2748" y="3605"/>
                    <a:pt x="2802" y="3641"/>
                    <a:pt x="2873" y="3712"/>
                  </a:cubicBezTo>
                  <a:cubicBezTo>
                    <a:pt x="2980" y="3783"/>
                    <a:pt x="3105" y="3873"/>
                    <a:pt x="3337" y="3873"/>
                  </a:cubicBezTo>
                  <a:cubicBezTo>
                    <a:pt x="3569" y="3873"/>
                    <a:pt x="3694" y="3783"/>
                    <a:pt x="3783" y="3712"/>
                  </a:cubicBezTo>
                  <a:cubicBezTo>
                    <a:pt x="3872" y="3641"/>
                    <a:pt x="3926" y="3605"/>
                    <a:pt x="4033" y="3605"/>
                  </a:cubicBezTo>
                  <a:close/>
                  <a:moveTo>
                    <a:pt x="2124" y="1"/>
                  </a:moveTo>
                  <a:cubicBezTo>
                    <a:pt x="1821" y="1"/>
                    <a:pt x="1553" y="251"/>
                    <a:pt x="1535" y="536"/>
                  </a:cubicBezTo>
                  <a:cubicBezTo>
                    <a:pt x="1499" y="857"/>
                    <a:pt x="1731" y="1125"/>
                    <a:pt x="2017" y="1178"/>
                  </a:cubicBezTo>
                  <a:lnTo>
                    <a:pt x="2017" y="1589"/>
                  </a:lnTo>
                  <a:cubicBezTo>
                    <a:pt x="2017" y="1624"/>
                    <a:pt x="2017" y="1660"/>
                    <a:pt x="1999" y="1696"/>
                  </a:cubicBezTo>
                  <a:lnTo>
                    <a:pt x="268" y="4908"/>
                  </a:lnTo>
                  <a:cubicBezTo>
                    <a:pt x="1" y="5425"/>
                    <a:pt x="357" y="6067"/>
                    <a:pt x="946" y="6067"/>
                  </a:cubicBezTo>
                  <a:lnTo>
                    <a:pt x="4782" y="6067"/>
                  </a:lnTo>
                  <a:cubicBezTo>
                    <a:pt x="5371" y="6067"/>
                    <a:pt x="5746" y="5425"/>
                    <a:pt x="5478" y="4908"/>
                  </a:cubicBezTo>
                  <a:lnTo>
                    <a:pt x="3748" y="1696"/>
                  </a:lnTo>
                  <a:cubicBezTo>
                    <a:pt x="3730" y="1660"/>
                    <a:pt x="3712" y="1624"/>
                    <a:pt x="3712" y="1589"/>
                  </a:cubicBezTo>
                  <a:lnTo>
                    <a:pt x="3712" y="1178"/>
                  </a:lnTo>
                  <a:cubicBezTo>
                    <a:pt x="4015" y="1125"/>
                    <a:pt x="4247" y="857"/>
                    <a:pt x="4211" y="536"/>
                  </a:cubicBezTo>
                  <a:cubicBezTo>
                    <a:pt x="4194" y="251"/>
                    <a:pt x="3908" y="1"/>
                    <a:pt x="362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1" name="Google Shape;2761;p56"/>
          <p:cNvGrpSpPr/>
          <p:nvPr/>
        </p:nvGrpSpPr>
        <p:grpSpPr>
          <a:xfrm>
            <a:off x="4740393" y="3878924"/>
            <a:ext cx="295334" cy="253506"/>
            <a:chOff x="4740393" y="3878924"/>
            <a:chExt cx="295334" cy="253506"/>
          </a:xfrm>
        </p:grpSpPr>
        <p:sp>
          <p:nvSpPr>
            <p:cNvPr id="2762" name="Google Shape;2762;p56"/>
            <p:cNvSpPr/>
            <p:nvPr/>
          </p:nvSpPr>
          <p:spPr>
            <a:xfrm>
              <a:off x="4766652" y="3942648"/>
              <a:ext cx="241835" cy="173230"/>
            </a:xfrm>
            <a:custGeom>
              <a:avLst/>
              <a:gdLst/>
              <a:ahLst/>
              <a:cxnLst/>
              <a:rect l="l" t="t" r="r" b="b"/>
              <a:pathLst>
                <a:path w="8869" h="6353" extrusionOk="0">
                  <a:moveTo>
                    <a:pt x="590" y="1"/>
                  </a:moveTo>
                  <a:cubicBezTo>
                    <a:pt x="268" y="1"/>
                    <a:pt x="1" y="250"/>
                    <a:pt x="1" y="572"/>
                  </a:cubicBezTo>
                  <a:lnTo>
                    <a:pt x="1" y="6353"/>
                  </a:lnTo>
                  <a:lnTo>
                    <a:pt x="8869" y="6353"/>
                  </a:lnTo>
                  <a:lnTo>
                    <a:pt x="8869" y="572"/>
                  </a:lnTo>
                  <a:cubicBezTo>
                    <a:pt x="8869" y="250"/>
                    <a:pt x="8619" y="1"/>
                    <a:pt x="8298"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4955425" y="3942648"/>
              <a:ext cx="53063" cy="173230"/>
            </a:xfrm>
            <a:custGeom>
              <a:avLst/>
              <a:gdLst/>
              <a:ahLst/>
              <a:cxnLst/>
              <a:rect l="l" t="t" r="r" b="b"/>
              <a:pathLst>
                <a:path w="1946" h="6353" extrusionOk="0">
                  <a:moveTo>
                    <a:pt x="1" y="1"/>
                  </a:moveTo>
                  <a:cubicBezTo>
                    <a:pt x="322" y="1"/>
                    <a:pt x="572" y="250"/>
                    <a:pt x="572" y="572"/>
                  </a:cubicBezTo>
                  <a:lnTo>
                    <a:pt x="572" y="6353"/>
                  </a:lnTo>
                  <a:lnTo>
                    <a:pt x="1946" y="6353"/>
                  </a:lnTo>
                  <a:lnTo>
                    <a:pt x="1946" y="572"/>
                  </a:lnTo>
                  <a:cubicBezTo>
                    <a:pt x="1946" y="250"/>
                    <a:pt x="1696" y="1"/>
                    <a:pt x="1375"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4786121" y="3962117"/>
              <a:ext cx="202897" cy="133829"/>
            </a:xfrm>
            <a:custGeom>
              <a:avLst/>
              <a:gdLst/>
              <a:ahLst/>
              <a:cxnLst/>
              <a:rect l="l" t="t" r="r" b="b"/>
              <a:pathLst>
                <a:path w="7441" h="4908" extrusionOk="0">
                  <a:moveTo>
                    <a:pt x="161" y="0"/>
                  </a:moveTo>
                  <a:cubicBezTo>
                    <a:pt x="72" y="0"/>
                    <a:pt x="0" y="72"/>
                    <a:pt x="0" y="143"/>
                  </a:cubicBezTo>
                  <a:lnTo>
                    <a:pt x="0" y="4907"/>
                  </a:lnTo>
                  <a:lnTo>
                    <a:pt x="7441" y="4907"/>
                  </a:lnTo>
                  <a:lnTo>
                    <a:pt x="7441" y="143"/>
                  </a:lnTo>
                  <a:cubicBezTo>
                    <a:pt x="7441" y="72"/>
                    <a:pt x="7369" y="0"/>
                    <a:pt x="7298"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4743802" y="4095919"/>
              <a:ext cx="287563" cy="32121"/>
            </a:xfrm>
            <a:custGeom>
              <a:avLst/>
              <a:gdLst/>
              <a:ahLst/>
              <a:cxnLst/>
              <a:rect l="l" t="t" r="r" b="b"/>
              <a:pathLst>
                <a:path w="10546" h="1178" extrusionOk="0">
                  <a:moveTo>
                    <a:pt x="303" y="0"/>
                  </a:moveTo>
                  <a:cubicBezTo>
                    <a:pt x="143" y="0"/>
                    <a:pt x="18" y="143"/>
                    <a:pt x="18" y="303"/>
                  </a:cubicBezTo>
                  <a:cubicBezTo>
                    <a:pt x="0" y="785"/>
                    <a:pt x="393" y="1178"/>
                    <a:pt x="874" y="1178"/>
                  </a:cubicBezTo>
                  <a:lnTo>
                    <a:pt x="9671" y="1178"/>
                  </a:lnTo>
                  <a:cubicBezTo>
                    <a:pt x="10170" y="1178"/>
                    <a:pt x="10545" y="785"/>
                    <a:pt x="10545" y="303"/>
                  </a:cubicBezTo>
                  <a:cubicBezTo>
                    <a:pt x="10545" y="143"/>
                    <a:pt x="10420" y="0"/>
                    <a:pt x="10260" y="0"/>
                  </a:cubicBez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4970013" y="4095919"/>
              <a:ext cx="61352" cy="32121"/>
            </a:xfrm>
            <a:custGeom>
              <a:avLst/>
              <a:gdLst/>
              <a:ahLst/>
              <a:cxnLst/>
              <a:rect l="l" t="t" r="r" b="b"/>
              <a:pathLst>
                <a:path w="2250" h="1178" extrusionOk="0">
                  <a:moveTo>
                    <a:pt x="572" y="0"/>
                  </a:moveTo>
                  <a:cubicBezTo>
                    <a:pt x="733" y="0"/>
                    <a:pt x="857" y="143"/>
                    <a:pt x="857" y="303"/>
                  </a:cubicBezTo>
                  <a:cubicBezTo>
                    <a:pt x="857" y="785"/>
                    <a:pt x="483" y="1178"/>
                    <a:pt x="1" y="1178"/>
                  </a:cubicBezTo>
                  <a:lnTo>
                    <a:pt x="1375" y="1178"/>
                  </a:lnTo>
                  <a:cubicBezTo>
                    <a:pt x="1857" y="1178"/>
                    <a:pt x="2249" y="785"/>
                    <a:pt x="2249" y="303"/>
                  </a:cubicBezTo>
                  <a:cubicBezTo>
                    <a:pt x="2249" y="143"/>
                    <a:pt x="2124" y="0"/>
                    <a:pt x="1964" y="0"/>
                  </a:cubicBez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4851318" y="4095919"/>
              <a:ext cx="72995" cy="15570"/>
            </a:xfrm>
            <a:custGeom>
              <a:avLst/>
              <a:gdLst/>
              <a:ahLst/>
              <a:cxnLst/>
              <a:rect l="l" t="t" r="r" b="b"/>
              <a:pathLst>
                <a:path w="2677" h="571" extrusionOk="0">
                  <a:moveTo>
                    <a:pt x="0" y="0"/>
                  </a:moveTo>
                  <a:cubicBezTo>
                    <a:pt x="0" y="321"/>
                    <a:pt x="250" y="571"/>
                    <a:pt x="571" y="571"/>
                  </a:cubicBezTo>
                  <a:lnTo>
                    <a:pt x="2106" y="571"/>
                  </a:lnTo>
                  <a:cubicBezTo>
                    <a:pt x="2427" y="571"/>
                    <a:pt x="2677" y="321"/>
                    <a:pt x="2677"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4841092" y="3982050"/>
              <a:ext cx="93446" cy="93937"/>
            </a:xfrm>
            <a:custGeom>
              <a:avLst/>
              <a:gdLst/>
              <a:ahLst/>
              <a:cxnLst/>
              <a:rect l="l" t="t" r="r" b="b"/>
              <a:pathLst>
                <a:path w="3427" h="3445" extrusionOk="0">
                  <a:moveTo>
                    <a:pt x="1999" y="1"/>
                  </a:moveTo>
                  <a:lnTo>
                    <a:pt x="1499" y="19"/>
                  </a:lnTo>
                  <a:cubicBezTo>
                    <a:pt x="1428" y="19"/>
                    <a:pt x="1357" y="72"/>
                    <a:pt x="1357" y="161"/>
                  </a:cubicBezTo>
                  <a:lnTo>
                    <a:pt x="1357" y="179"/>
                  </a:lnTo>
                  <a:cubicBezTo>
                    <a:pt x="1357" y="215"/>
                    <a:pt x="1339" y="233"/>
                    <a:pt x="1303" y="251"/>
                  </a:cubicBezTo>
                  <a:cubicBezTo>
                    <a:pt x="1178" y="286"/>
                    <a:pt x="1071" y="340"/>
                    <a:pt x="946" y="393"/>
                  </a:cubicBezTo>
                  <a:cubicBezTo>
                    <a:pt x="937" y="402"/>
                    <a:pt x="924" y="407"/>
                    <a:pt x="911" y="407"/>
                  </a:cubicBezTo>
                  <a:cubicBezTo>
                    <a:pt x="897" y="407"/>
                    <a:pt x="884" y="402"/>
                    <a:pt x="875" y="393"/>
                  </a:cubicBezTo>
                  <a:lnTo>
                    <a:pt x="875" y="376"/>
                  </a:lnTo>
                  <a:lnTo>
                    <a:pt x="857" y="376"/>
                  </a:lnTo>
                  <a:cubicBezTo>
                    <a:pt x="830" y="340"/>
                    <a:pt x="795" y="322"/>
                    <a:pt x="757" y="322"/>
                  </a:cubicBezTo>
                  <a:cubicBezTo>
                    <a:pt x="719" y="322"/>
                    <a:pt x="679" y="340"/>
                    <a:pt x="643" y="376"/>
                  </a:cubicBezTo>
                  <a:lnTo>
                    <a:pt x="358" y="661"/>
                  </a:lnTo>
                  <a:cubicBezTo>
                    <a:pt x="304" y="715"/>
                    <a:pt x="304" y="822"/>
                    <a:pt x="358" y="875"/>
                  </a:cubicBezTo>
                  <a:lnTo>
                    <a:pt x="375" y="893"/>
                  </a:lnTo>
                  <a:cubicBezTo>
                    <a:pt x="375" y="893"/>
                    <a:pt x="375" y="893"/>
                    <a:pt x="375" y="911"/>
                  </a:cubicBezTo>
                  <a:cubicBezTo>
                    <a:pt x="393" y="929"/>
                    <a:pt x="393" y="964"/>
                    <a:pt x="375" y="982"/>
                  </a:cubicBezTo>
                  <a:cubicBezTo>
                    <a:pt x="322" y="1089"/>
                    <a:pt x="268" y="1214"/>
                    <a:pt x="233" y="1321"/>
                  </a:cubicBezTo>
                  <a:cubicBezTo>
                    <a:pt x="233" y="1357"/>
                    <a:pt x="197" y="1375"/>
                    <a:pt x="179" y="1375"/>
                  </a:cubicBezTo>
                  <a:lnTo>
                    <a:pt x="161" y="1375"/>
                  </a:lnTo>
                  <a:cubicBezTo>
                    <a:pt x="72" y="1375"/>
                    <a:pt x="1" y="1446"/>
                    <a:pt x="1" y="1535"/>
                  </a:cubicBezTo>
                  <a:lnTo>
                    <a:pt x="1" y="1928"/>
                  </a:lnTo>
                  <a:cubicBezTo>
                    <a:pt x="1" y="2017"/>
                    <a:pt x="72" y="2088"/>
                    <a:pt x="179" y="2088"/>
                  </a:cubicBezTo>
                  <a:cubicBezTo>
                    <a:pt x="179" y="2088"/>
                    <a:pt x="197" y="2088"/>
                    <a:pt x="215" y="2106"/>
                  </a:cubicBezTo>
                  <a:cubicBezTo>
                    <a:pt x="233" y="2106"/>
                    <a:pt x="233" y="2124"/>
                    <a:pt x="233" y="2142"/>
                  </a:cubicBezTo>
                  <a:cubicBezTo>
                    <a:pt x="268" y="2267"/>
                    <a:pt x="322" y="2374"/>
                    <a:pt x="393" y="2481"/>
                  </a:cubicBezTo>
                  <a:cubicBezTo>
                    <a:pt x="411" y="2517"/>
                    <a:pt x="393" y="2552"/>
                    <a:pt x="375" y="2570"/>
                  </a:cubicBezTo>
                  <a:lnTo>
                    <a:pt x="358" y="2588"/>
                  </a:lnTo>
                  <a:cubicBezTo>
                    <a:pt x="304" y="2642"/>
                    <a:pt x="304" y="2731"/>
                    <a:pt x="358" y="2802"/>
                  </a:cubicBezTo>
                  <a:lnTo>
                    <a:pt x="661" y="3088"/>
                  </a:lnTo>
                  <a:cubicBezTo>
                    <a:pt x="688" y="3114"/>
                    <a:pt x="723" y="3128"/>
                    <a:pt x="761" y="3128"/>
                  </a:cubicBezTo>
                  <a:cubicBezTo>
                    <a:pt x="799" y="3128"/>
                    <a:pt x="839" y="3114"/>
                    <a:pt x="875" y="3088"/>
                  </a:cubicBezTo>
                  <a:lnTo>
                    <a:pt x="875" y="3070"/>
                  </a:lnTo>
                  <a:cubicBezTo>
                    <a:pt x="893" y="3061"/>
                    <a:pt x="911" y="3056"/>
                    <a:pt x="926" y="3056"/>
                  </a:cubicBezTo>
                  <a:cubicBezTo>
                    <a:pt x="942" y="3056"/>
                    <a:pt x="955" y="3061"/>
                    <a:pt x="964" y="3070"/>
                  </a:cubicBezTo>
                  <a:cubicBezTo>
                    <a:pt x="1071" y="3123"/>
                    <a:pt x="1196" y="3177"/>
                    <a:pt x="1321" y="3213"/>
                  </a:cubicBezTo>
                  <a:cubicBezTo>
                    <a:pt x="1339" y="3213"/>
                    <a:pt x="1375" y="3230"/>
                    <a:pt x="1375" y="3266"/>
                  </a:cubicBezTo>
                  <a:cubicBezTo>
                    <a:pt x="1375" y="3266"/>
                    <a:pt x="1375" y="3284"/>
                    <a:pt x="1375" y="3284"/>
                  </a:cubicBezTo>
                  <a:cubicBezTo>
                    <a:pt x="1357" y="3373"/>
                    <a:pt x="1428" y="3444"/>
                    <a:pt x="1517" y="3444"/>
                  </a:cubicBezTo>
                  <a:lnTo>
                    <a:pt x="1999" y="3444"/>
                  </a:lnTo>
                  <a:cubicBezTo>
                    <a:pt x="2053" y="3444"/>
                    <a:pt x="2070" y="3409"/>
                    <a:pt x="2070" y="3355"/>
                  </a:cubicBezTo>
                  <a:lnTo>
                    <a:pt x="2070" y="3248"/>
                  </a:lnTo>
                  <a:cubicBezTo>
                    <a:pt x="2070" y="3230"/>
                    <a:pt x="2088" y="3213"/>
                    <a:pt x="2106" y="3213"/>
                  </a:cubicBezTo>
                  <a:cubicBezTo>
                    <a:pt x="2231" y="3177"/>
                    <a:pt x="2356" y="3123"/>
                    <a:pt x="2481" y="3052"/>
                  </a:cubicBezTo>
                  <a:cubicBezTo>
                    <a:pt x="2486" y="3047"/>
                    <a:pt x="2493" y="3045"/>
                    <a:pt x="2501" y="3045"/>
                  </a:cubicBezTo>
                  <a:cubicBezTo>
                    <a:pt x="2520" y="3045"/>
                    <a:pt x="2545" y="3057"/>
                    <a:pt x="2570" y="3070"/>
                  </a:cubicBezTo>
                  <a:lnTo>
                    <a:pt x="2624" y="3141"/>
                  </a:lnTo>
                  <a:cubicBezTo>
                    <a:pt x="2641" y="3150"/>
                    <a:pt x="2664" y="3155"/>
                    <a:pt x="2684" y="3155"/>
                  </a:cubicBezTo>
                  <a:cubicBezTo>
                    <a:pt x="2704" y="3155"/>
                    <a:pt x="2722" y="3150"/>
                    <a:pt x="2731" y="3141"/>
                  </a:cubicBezTo>
                  <a:lnTo>
                    <a:pt x="3123" y="2731"/>
                  </a:lnTo>
                  <a:cubicBezTo>
                    <a:pt x="3159" y="2713"/>
                    <a:pt x="3159" y="2659"/>
                    <a:pt x="3123" y="2624"/>
                  </a:cubicBezTo>
                  <a:lnTo>
                    <a:pt x="3070" y="2570"/>
                  </a:lnTo>
                  <a:cubicBezTo>
                    <a:pt x="3070" y="2570"/>
                    <a:pt x="3070" y="2570"/>
                    <a:pt x="3070" y="2552"/>
                  </a:cubicBezTo>
                  <a:cubicBezTo>
                    <a:pt x="3034" y="2535"/>
                    <a:pt x="3034" y="2499"/>
                    <a:pt x="3052" y="2481"/>
                  </a:cubicBezTo>
                  <a:cubicBezTo>
                    <a:pt x="3123" y="2356"/>
                    <a:pt x="3177" y="2231"/>
                    <a:pt x="3212" y="2088"/>
                  </a:cubicBezTo>
                  <a:cubicBezTo>
                    <a:pt x="3212" y="2076"/>
                    <a:pt x="3230" y="2063"/>
                    <a:pt x="3247" y="2063"/>
                  </a:cubicBezTo>
                  <a:cubicBezTo>
                    <a:pt x="3254" y="2063"/>
                    <a:pt x="3261" y="2065"/>
                    <a:pt x="3266" y="2071"/>
                  </a:cubicBezTo>
                  <a:cubicBezTo>
                    <a:pt x="3355" y="2071"/>
                    <a:pt x="3426" y="1999"/>
                    <a:pt x="3426" y="1910"/>
                  </a:cubicBezTo>
                  <a:lnTo>
                    <a:pt x="3426" y="1535"/>
                  </a:lnTo>
                  <a:cubicBezTo>
                    <a:pt x="3426" y="1446"/>
                    <a:pt x="3355" y="1357"/>
                    <a:pt x="3266" y="1357"/>
                  </a:cubicBezTo>
                  <a:cubicBezTo>
                    <a:pt x="3248" y="1357"/>
                    <a:pt x="3230" y="1357"/>
                    <a:pt x="3212" y="1339"/>
                  </a:cubicBezTo>
                  <a:cubicBezTo>
                    <a:pt x="3195" y="1339"/>
                    <a:pt x="3195" y="1339"/>
                    <a:pt x="3195" y="1321"/>
                  </a:cubicBezTo>
                  <a:cubicBezTo>
                    <a:pt x="3159" y="1196"/>
                    <a:pt x="3105" y="1071"/>
                    <a:pt x="3052" y="964"/>
                  </a:cubicBezTo>
                  <a:cubicBezTo>
                    <a:pt x="3034" y="947"/>
                    <a:pt x="3034" y="911"/>
                    <a:pt x="3052" y="875"/>
                  </a:cubicBezTo>
                  <a:lnTo>
                    <a:pt x="3070" y="875"/>
                  </a:lnTo>
                  <a:cubicBezTo>
                    <a:pt x="3123" y="822"/>
                    <a:pt x="3123" y="715"/>
                    <a:pt x="3052" y="643"/>
                  </a:cubicBezTo>
                  <a:lnTo>
                    <a:pt x="2784" y="376"/>
                  </a:lnTo>
                  <a:cubicBezTo>
                    <a:pt x="2757" y="340"/>
                    <a:pt x="2717" y="322"/>
                    <a:pt x="2675" y="322"/>
                  </a:cubicBezTo>
                  <a:cubicBezTo>
                    <a:pt x="2632" y="322"/>
                    <a:pt x="2588" y="340"/>
                    <a:pt x="2552" y="376"/>
                  </a:cubicBezTo>
                  <a:cubicBezTo>
                    <a:pt x="2540" y="388"/>
                    <a:pt x="2518" y="401"/>
                    <a:pt x="2494" y="401"/>
                  </a:cubicBezTo>
                  <a:cubicBezTo>
                    <a:pt x="2484" y="401"/>
                    <a:pt x="2473" y="399"/>
                    <a:pt x="2463" y="393"/>
                  </a:cubicBezTo>
                  <a:cubicBezTo>
                    <a:pt x="2356" y="322"/>
                    <a:pt x="2231" y="268"/>
                    <a:pt x="2088" y="233"/>
                  </a:cubicBezTo>
                  <a:cubicBezTo>
                    <a:pt x="2088" y="233"/>
                    <a:pt x="2070" y="233"/>
                    <a:pt x="2070" y="215"/>
                  </a:cubicBezTo>
                  <a:cubicBezTo>
                    <a:pt x="2070" y="179"/>
                    <a:pt x="2070" y="161"/>
                    <a:pt x="2070" y="90"/>
                  </a:cubicBezTo>
                  <a:cubicBezTo>
                    <a:pt x="2070" y="54"/>
                    <a:pt x="2053" y="1"/>
                    <a:pt x="1999" y="1"/>
                  </a:cubicBezTo>
                  <a:close/>
                </a:path>
              </a:pathLst>
            </a:custGeom>
            <a:solidFill>
              <a:srgbClr val="E291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4865415" y="4006863"/>
              <a:ext cx="44801" cy="44310"/>
            </a:xfrm>
            <a:custGeom>
              <a:avLst/>
              <a:gdLst/>
              <a:ahLst/>
              <a:cxnLst/>
              <a:rect l="l" t="t" r="r" b="b"/>
              <a:pathLst>
                <a:path w="1643" h="1625" extrusionOk="0">
                  <a:moveTo>
                    <a:pt x="822" y="1"/>
                  </a:moveTo>
                  <a:cubicBezTo>
                    <a:pt x="376" y="1"/>
                    <a:pt x="1" y="376"/>
                    <a:pt x="1" y="822"/>
                  </a:cubicBezTo>
                  <a:cubicBezTo>
                    <a:pt x="1" y="1268"/>
                    <a:pt x="376" y="1625"/>
                    <a:pt x="822" y="1625"/>
                  </a:cubicBezTo>
                  <a:cubicBezTo>
                    <a:pt x="1268" y="1625"/>
                    <a:pt x="1642" y="1268"/>
                    <a:pt x="1642" y="822"/>
                  </a:cubicBezTo>
                  <a:cubicBezTo>
                    <a:pt x="1642" y="376"/>
                    <a:pt x="1268" y="1"/>
                    <a:pt x="822" y="1"/>
                  </a:cubicBez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4908225" y="3883205"/>
              <a:ext cx="123140" cy="99963"/>
            </a:xfrm>
            <a:custGeom>
              <a:avLst/>
              <a:gdLst/>
              <a:ahLst/>
              <a:cxnLst/>
              <a:rect l="l" t="t" r="r" b="b"/>
              <a:pathLst>
                <a:path w="4516" h="3666" extrusionOk="0">
                  <a:moveTo>
                    <a:pt x="363" y="0"/>
                  </a:moveTo>
                  <a:cubicBezTo>
                    <a:pt x="294" y="0"/>
                    <a:pt x="232" y="2"/>
                    <a:pt x="179" y="4"/>
                  </a:cubicBezTo>
                  <a:cubicBezTo>
                    <a:pt x="72" y="4"/>
                    <a:pt x="1" y="75"/>
                    <a:pt x="1" y="182"/>
                  </a:cubicBezTo>
                  <a:lnTo>
                    <a:pt x="1" y="3108"/>
                  </a:lnTo>
                  <a:cubicBezTo>
                    <a:pt x="1" y="3215"/>
                    <a:pt x="90" y="3305"/>
                    <a:pt x="197" y="3305"/>
                  </a:cubicBezTo>
                  <a:cubicBezTo>
                    <a:pt x="247" y="3302"/>
                    <a:pt x="305" y="3301"/>
                    <a:pt x="370" y="3301"/>
                  </a:cubicBezTo>
                  <a:cubicBezTo>
                    <a:pt x="798" y="3301"/>
                    <a:pt x="1526" y="3363"/>
                    <a:pt x="2053" y="3626"/>
                  </a:cubicBezTo>
                  <a:cubicBezTo>
                    <a:pt x="2115" y="3653"/>
                    <a:pt x="2182" y="3666"/>
                    <a:pt x="2249" y="3666"/>
                  </a:cubicBezTo>
                  <a:cubicBezTo>
                    <a:pt x="2316" y="3666"/>
                    <a:pt x="2383" y="3653"/>
                    <a:pt x="2445" y="3626"/>
                  </a:cubicBezTo>
                  <a:cubicBezTo>
                    <a:pt x="2981" y="3358"/>
                    <a:pt x="3748" y="3305"/>
                    <a:pt x="4194" y="3305"/>
                  </a:cubicBezTo>
                  <a:cubicBezTo>
                    <a:pt x="4355" y="3305"/>
                    <a:pt x="4515" y="3144"/>
                    <a:pt x="4515" y="2966"/>
                  </a:cubicBezTo>
                  <a:lnTo>
                    <a:pt x="4515" y="182"/>
                  </a:lnTo>
                  <a:cubicBezTo>
                    <a:pt x="4515" y="75"/>
                    <a:pt x="4426" y="4"/>
                    <a:pt x="4319" y="4"/>
                  </a:cubicBezTo>
                  <a:cubicBezTo>
                    <a:pt x="4266" y="2"/>
                    <a:pt x="4205" y="0"/>
                    <a:pt x="4136" y="0"/>
                  </a:cubicBezTo>
                  <a:cubicBezTo>
                    <a:pt x="3671" y="0"/>
                    <a:pt x="2885" y="65"/>
                    <a:pt x="2356" y="361"/>
                  </a:cubicBezTo>
                  <a:cubicBezTo>
                    <a:pt x="2321" y="379"/>
                    <a:pt x="2285" y="387"/>
                    <a:pt x="2251" y="387"/>
                  </a:cubicBezTo>
                  <a:cubicBezTo>
                    <a:pt x="2218" y="387"/>
                    <a:pt x="2187" y="379"/>
                    <a:pt x="2160" y="361"/>
                  </a:cubicBezTo>
                  <a:cubicBezTo>
                    <a:pt x="1631" y="65"/>
                    <a:pt x="831" y="0"/>
                    <a:pt x="363"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4970013" y="3883287"/>
              <a:ext cx="61352" cy="99772"/>
            </a:xfrm>
            <a:custGeom>
              <a:avLst/>
              <a:gdLst/>
              <a:ahLst/>
              <a:cxnLst/>
              <a:rect l="l" t="t" r="r" b="b"/>
              <a:pathLst>
                <a:path w="2250" h="3659" extrusionOk="0">
                  <a:moveTo>
                    <a:pt x="2053" y="1"/>
                  </a:moveTo>
                  <a:cubicBezTo>
                    <a:pt x="1660" y="1"/>
                    <a:pt x="697" y="19"/>
                    <a:pt x="90" y="376"/>
                  </a:cubicBezTo>
                  <a:cubicBezTo>
                    <a:pt x="55" y="393"/>
                    <a:pt x="37" y="393"/>
                    <a:pt x="1" y="393"/>
                  </a:cubicBezTo>
                  <a:lnTo>
                    <a:pt x="1" y="3659"/>
                  </a:lnTo>
                  <a:cubicBezTo>
                    <a:pt x="55" y="3659"/>
                    <a:pt x="126" y="3641"/>
                    <a:pt x="197" y="3605"/>
                  </a:cubicBezTo>
                  <a:cubicBezTo>
                    <a:pt x="733" y="3337"/>
                    <a:pt x="1500" y="3302"/>
                    <a:pt x="1928" y="3284"/>
                  </a:cubicBezTo>
                  <a:cubicBezTo>
                    <a:pt x="2106" y="3284"/>
                    <a:pt x="2249" y="3141"/>
                    <a:pt x="2249" y="2963"/>
                  </a:cubicBezTo>
                  <a:lnTo>
                    <a:pt x="2249" y="197"/>
                  </a:lnTo>
                  <a:cubicBezTo>
                    <a:pt x="2249" y="90"/>
                    <a:pt x="2160" y="1"/>
                    <a:pt x="2053"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4920413" y="3901774"/>
              <a:ext cx="37466" cy="12679"/>
            </a:xfrm>
            <a:custGeom>
              <a:avLst/>
              <a:gdLst/>
              <a:ahLst/>
              <a:cxnLst/>
              <a:rect l="l" t="t" r="r" b="b"/>
              <a:pathLst>
                <a:path w="1374" h="465" extrusionOk="0">
                  <a:moveTo>
                    <a:pt x="161" y="1"/>
                  </a:moveTo>
                  <a:cubicBezTo>
                    <a:pt x="71" y="1"/>
                    <a:pt x="0" y="72"/>
                    <a:pt x="0" y="161"/>
                  </a:cubicBezTo>
                  <a:cubicBezTo>
                    <a:pt x="0" y="251"/>
                    <a:pt x="54" y="322"/>
                    <a:pt x="143" y="322"/>
                  </a:cubicBezTo>
                  <a:cubicBezTo>
                    <a:pt x="535" y="340"/>
                    <a:pt x="856" y="393"/>
                    <a:pt x="1142" y="465"/>
                  </a:cubicBezTo>
                  <a:lnTo>
                    <a:pt x="1195" y="465"/>
                  </a:lnTo>
                  <a:cubicBezTo>
                    <a:pt x="1267" y="465"/>
                    <a:pt x="1320" y="429"/>
                    <a:pt x="1338" y="358"/>
                  </a:cubicBezTo>
                  <a:cubicBezTo>
                    <a:pt x="1374" y="268"/>
                    <a:pt x="1320" y="179"/>
                    <a:pt x="1231" y="161"/>
                  </a:cubicBezTo>
                  <a:cubicBezTo>
                    <a:pt x="928" y="72"/>
                    <a:pt x="571" y="19"/>
                    <a:pt x="1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4920413" y="3921734"/>
              <a:ext cx="37466" cy="12679"/>
            </a:xfrm>
            <a:custGeom>
              <a:avLst/>
              <a:gdLst/>
              <a:ahLst/>
              <a:cxnLst/>
              <a:rect l="l" t="t" r="r" b="b"/>
              <a:pathLst>
                <a:path w="1374" h="465" extrusionOk="0">
                  <a:moveTo>
                    <a:pt x="161" y="0"/>
                  </a:moveTo>
                  <a:cubicBezTo>
                    <a:pt x="71" y="0"/>
                    <a:pt x="0" y="54"/>
                    <a:pt x="0" y="143"/>
                  </a:cubicBezTo>
                  <a:cubicBezTo>
                    <a:pt x="0" y="232"/>
                    <a:pt x="54" y="304"/>
                    <a:pt x="143" y="322"/>
                  </a:cubicBezTo>
                  <a:cubicBezTo>
                    <a:pt x="535" y="339"/>
                    <a:pt x="856" y="375"/>
                    <a:pt x="1142" y="464"/>
                  </a:cubicBezTo>
                  <a:lnTo>
                    <a:pt x="1195" y="464"/>
                  </a:lnTo>
                  <a:cubicBezTo>
                    <a:pt x="1267" y="464"/>
                    <a:pt x="1320" y="411"/>
                    <a:pt x="1338" y="339"/>
                  </a:cubicBezTo>
                  <a:cubicBezTo>
                    <a:pt x="1374" y="268"/>
                    <a:pt x="1320" y="179"/>
                    <a:pt x="1231" y="161"/>
                  </a:cubicBezTo>
                  <a:cubicBezTo>
                    <a:pt x="928" y="72"/>
                    <a:pt x="571" y="18"/>
                    <a:pt x="16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4920413" y="3943139"/>
              <a:ext cx="37466" cy="13170"/>
            </a:xfrm>
            <a:custGeom>
              <a:avLst/>
              <a:gdLst/>
              <a:ahLst/>
              <a:cxnLst/>
              <a:rect l="l" t="t" r="r" b="b"/>
              <a:pathLst>
                <a:path w="1374" h="483" extrusionOk="0">
                  <a:moveTo>
                    <a:pt x="161" y="0"/>
                  </a:moveTo>
                  <a:cubicBezTo>
                    <a:pt x="71" y="0"/>
                    <a:pt x="0" y="72"/>
                    <a:pt x="0" y="161"/>
                  </a:cubicBezTo>
                  <a:cubicBezTo>
                    <a:pt x="0" y="250"/>
                    <a:pt x="54" y="322"/>
                    <a:pt x="143" y="322"/>
                  </a:cubicBezTo>
                  <a:cubicBezTo>
                    <a:pt x="535" y="339"/>
                    <a:pt x="856" y="393"/>
                    <a:pt x="1142" y="464"/>
                  </a:cubicBezTo>
                  <a:cubicBezTo>
                    <a:pt x="1160" y="482"/>
                    <a:pt x="1178" y="482"/>
                    <a:pt x="1195" y="482"/>
                  </a:cubicBezTo>
                  <a:cubicBezTo>
                    <a:pt x="1267" y="482"/>
                    <a:pt x="1320" y="429"/>
                    <a:pt x="1338" y="357"/>
                  </a:cubicBezTo>
                  <a:cubicBezTo>
                    <a:pt x="1374" y="268"/>
                    <a:pt x="1320" y="179"/>
                    <a:pt x="1231" y="161"/>
                  </a:cubicBezTo>
                  <a:cubicBezTo>
                    <a:pt x="928" y="72"/>
                    <a:pt x="571" y="18"/>
                    <a:pt x="16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4981711" y="3901774"/>
              <a:ext cx="37493" cy="12679"/>
            </a:xfrm>
            <a:custGeom>
              <a:avLst/>
              <a:gdLst/>
              <a:ahLst/>
              <a:cxnLst/>
              <a:rect l="l" t="t" r="r" b="b"/>
              <a:pathLst>
                <a:path w="1375" h="465" extrusionOk="0">
                  <a:moveTo>
                    <a:pt x="1214" y="1"/>
                  </a:moveTo>
                  <a:cubicBezTo>
                    <a:pt x="803" y="19"/>
                    <a:pt x="446" y="72"/>
                    <a:pt x="143" y="161"/>
                  </a:cubicBezTo>
                  <a:cubicBezTo>
                    <a:pt x="54" y="179"/>
                    <a:pt x="0" y="268"/>
                    <a:pt x="36" y="358"/>
                  </a:cubicBezTo>
                  <a:cubicBezTo>
                    <a:pt x="54" y="429"/>
                    <a:pt x="107" y="465"/>
                    <a:pt x="179" y="465"/>
                  </a:cubicBezTo>
                  <a:lnTo>
                    <a:pt x="232" y="465"/>
                  </a:lnTo>
                  <a:cubicBezTo>
                    <a:pt x="518" y="393"/>
                    <a:pt x="839" y="340"/>
                    <a:pt x="1231" y="322"/>
                  </a:cubicBezTo>
                  <a:cubicBezTo>
                    <a:pt x="1321" y="322"/>
                    <a:pt x="1374" y="251"/>
                    <a:pt x="1374" y="161"/>
                  </a:cubicBezTo>
                  <a:cubicBezTo>
                    <a:pt x="1374" y="72"/>
                    <a:pt x="1303" y="1"/>
                    <a:pt x="121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4981711" y="3921734"/>
              <a:ext cx="37493" cy="12679"/>
            </a:xfrm>
            <a:custGeom>
              <a:avLst/>
              <a:gdLst/>
              <a:ahLst/>
              <a:cxnLst/>
              <a:rect l="l" t="t" r="r" b="b"/>
              <a:pathLst>
                <a:path w="1375" h="465" extrusionOk="0">
                  <a:moveTo>
                    <a:pt x="1214" y="0"/>
                  </a:moveTo>
                  <a:cubicBezTo>
                    <a:pt x="803" y="18"/>
                    <a:pt x="446" y="72"/>
                    <a:pt x="143" y="161"/>
                  </a:cubicBezTo>
                  <a:cubicBezTo>
                    <a:pt x="54" y="179"/>
                    <a:pt x="0" y="268"/>
                    <a:pt x="36" y="339"/>
                  </a:cubicBezTo>
                  <a:cubicBezTo>
                    <a:pt x="54" y="411"/>
                    <a:pt x="107" y="464"/>
                    <a:pt x="179" y="464"/>
                  </a:cubicBezTo>
                  <a:lnTo>
                    <a:pt x="232" y="464"/>
                  </a:lnTo>
                  <a:cubicBezTo>
                    <a:pt x="518" y="375"/>
                    <a:pt x="839" y="339"/>
                    <a:pt x="1231" y="322"/>
                  </a:cubicBezTo>
                  <a:cubicBezTo>
                    <a:pt x="1321" y="304"/>
                    <a:pt x="1374" y="232"/>
                    <a:pt x="1374" y="143"/>
                  </a:cubicBezTo>
                  <a:cubicBezTo>
                    <a:pt x="1374" y="54"/>
                    <a:pt x="1303" y="0"/>
                    <a:pt x="121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4981711" y="3944584"/>
              <a:ext cx="22387" cy="11725"/>
            </a:xfrm>
            <a:custGeom>
              <a:avLst/>
              <a:gdLst/>
              <a:ahLst/>
              <a:cxnLst/>
              <a:rect l="l" t="t" r="r" b="b"/>
              <a:pathLst>
                <a:path w="821" h="430" extrusionOk="0">
                  <a:moveTo>
                    <a:pt x="625" y="1"/>
                  </a:moveTo>
                  <a:cubicBezTo>
                    <a:pt x="464" y="37"/>
                    <a:pt x="286" y="72"/>
                    <a:pt x="143" y="108"/>
                  </a:cubicBezTo>
                  <a:cubicBezTo>
                    <a:pt x="54" y="126"/>
                    <a:pt x="0" y="215"/>
                    <a:pt x="36" y="304"/>
                  </a:cubicBezTo>
                  <a:cubicBezTo>
                    <a:pt x="54" y="376"/>
                    <a:pt x="107" y="429"/>
                    <a:pt x="179" y="429"/>
                  </a:cubicBezTo>
                  <a:cubicBezTo>
                    <a:pt x="196" y="429"/>
                    <a:pt x="214" y="429"/>
                    <a:pt x="232" y="411"/>
                  </a:cubicBezTo>
                  <a:cubicBezTo>
                    <a:pt x="357" y="376"/>
                    <a:pt x="518" y="340"/>
                    <a:pt x="678" y="322"/>
                  </a:cubicBezTo>
                  <a:cubicBezTo>
                    <a:pt x="767" y="304"/>
                    <a:pt x="821" y="233"/>
                    <a:pt x="821" y="144"/>
                  </a:cubicBezTo>
                  <a:cubicBezTo>
                    <a:pt x="803" y="55"/>
                    <a:pt x="714" y="1"/>
                    <a:pt x="62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4836729" y="3978178"/>
              <a:ext cx="102199" cy="102199"/>
            </a:xfrm>
            <a:custGeom>
              <a:avLst/>
              <a:gdLst/>
              <a:ahLst/>
              <a:cxnLst/>
              <a:rect l="l" t="t" r="r" b="b"/>
              <a:pathLst>
                <a:path w="3748" h="3748" extrusionOk="0">
                  <a:moveTo>
                    <a:pt x="1677" y="303"/>
                  </a:moveTo>
                  <a:cubicBezTo>
                    <a:pt x="1677" y="321"/>
                    <a:pt x="1677" y="321"/>
                    <a:pt x="1677" y="321"/>
                  </a:cubicBezTo>
                  <a:lnTo>
                    <a:pt x="2052" y="321"/>
                  </a:lnTo>
                  <a:cubicBezTo>
                    <a:pt x="2070" y="321"/>
                    <a:pt x="2070" y="321"/>
                    <a:pt x="2070" y="339"/>
                  </a:cubicBezTo>
                  <a:cubicBezTo>
                    <a:pt x="2070" y="428"/>
                    <a:pt x="2141" y="518"/>
                    <a:pt x="2230" y="553"/>
                  </a:cubicBezTo>
                  <a:cubicBezTo>
                    <a:pt x="2337" y="571"/>
                    <a:pt x="2445" y="625"/>
                    <a:pt x="2552" y="678"/>
                  </a:cubicBezTo>
                  <a:cubicBezTo>
                    <a:pt x="2580" y="699"/>
                    <a:pt x="2616" y="709"/>
                    <a:pt x="2654" y="709"/>
                  </a:cubicBezTo>
                  <a:cubicBezTo>
                    <a:pt x="2713" y="709"/>
                    <a:pt x="2776" y="686"/>
                    <a:pt x="2819" y="642"/>
                  </a:cubicBezTo>
                  <a:cubicBezTo>
                    <a:pt x="2819" y="642"/>
                    <a:pt x="2819" y="635"/>
                    <a:pt x="2825" y="635"/>
                  </a:cubicBezTo>
                  <a:cubicBezTo>
                    <a:pt x="2827" y="635"/>
                    <a:pt x="2831" y="637"/>
                    <a:pt x="2837" y="642"/>
                  </a:cubicBezTo>
                  <a:lnTo>
                    <a:pt x="3105" y="910"/>
                  </a:lnTo>
                  <a:cubicBezTo>
                    <a:pt x="3033" y="981"/>
                    <a:pt x="3016" y="1106"/>
                    <a:pt x="3069" y="1196"/>
                  </a:cubicBezTo>
                  <a:cubicBezTo>
                    <a:pt x="3123" y="1285"/>
                    <a:pt x="3158" y="1392"/>
                    <a:pt x="3194" y="1499"/>
                  </a:cubicBezTo>
                  <a:cubicBezTo>
                    <a:pt x="3212" y="1588"/>
                    <a:pt x="3301" y="1659"/>
                    <a:pt x="3408" y="1659"/>
                  </a:cubicBezTo>
                  <a:cubicBezTo>
                    <a:pt x="3408" y="1659"/>
                    <a:pt x="3426" y="1677"/>
                    <a:pt x="3426" y="1677"/>
                  </a:cubicBezTo>
                  <a:lnTo>
                    <a:pt x="3426" y="2052"/>
                  </a:lnTo>
                  <a:cubicBezTo>
                    <a:pt x="3426" y="2052"/>
                    <a:pt x="3426" y="2052"/>
                    <a:pt x="3408" y="2070"/>
                  </a:cubicBezTo>
                  <a:cubicBezTo>
                    <a:pt x="3319" y="2070"/>
                    <a:pt x="3230" y="2141"/>
                    <a:pt x="3194" y="2230"/>
                  </a:cubicBezTo>
                  <a:cubicBezTo>
                    <a:pt x="3158" y="2338"/>
                    <a:pt x="3123" y="2445"/>
                    <a:pt x="3069" y="2534"/>
                  </a:cubicBezTo>
                  <a:cubicBezTo>
                    <a:pt x="3016" y="2623"/>
                    <a:pt x="3033" y="2748"/>
                    <a:pt x="3105" y="2819"/>
                  </a:cubicBezTo>
                  <a:cubicBezTo>
                    <a:pt x="3105" y="2819"/>
                    <a:pt x="3123" y="2819"/>
                    <a:pt x="3105" y="2837"/>
                  </a:cubicBezTo>
                  <a:lnTo>
                    <a:pt x="2837" y="3105"/>
                  </a:lnTo>
                  <a:lnTo>
                    <a:pt x="2819" y="3087"/>
                  </a:lnTo>
                  <a:cubicBezTo>
                    <a:pt x="2781" y="3049"/>
                    <a:pt x="2733" y="3031"/>
                    <a:pt x="2682" y="3031"/>
                  </a:cubicBezTo>
                  <a:cubicBezTo>
                    <a:pt x="2638" y="3031"/>
                    <a:pt x="2593" y="3044"/>
                    <a:pt x="2552" y="3069"/>
                  </a:cubicBezTo>
                  <a:cubicBezTo>
                    <a:pt x="2462" y="3123"/>
                    <a:pt x="2355" y="3158"/>
                    <a:pt x="2248" y="3194"/>
                  </a:cubicBezTo>
                  <a:cubicBezTo>
                    <a:pt x="2141" y="3212"/>
                    <a:pt x="2070" y="3301"/>
                    <a:pt x="2070" y="3408"/>
                  </a:cubicBezTo>
                  <a:lnTo>
                    <a:pt x="1695" y="3444"/>
                  </a:lnTo>
                  <a:cubicBezTo>
                    <a:pt x="1677" y="3426"/>
                    <a:pt x="1677" y="3408"/>
                    <a:pt x="1677" y="3408"/>
                  </a:cubicBezTo>
                  <a:cubicBezTo>
                    <a:pt x="1677" y="3301"/>
                    <a:pt x="1606" y="3212"/>
                    <a:pt x="1517" y="3194"/>
                  </a:cubicBezTo>
                  <a:cubicBezTo>
                    <a:pt x="1410" y="3158"/>
                    <a:pt x="1303" y="3123"/>
                    <a:pt x="1196" y="3069"/>
                  </a:cubicBezTo>
                  <a:cubicBezTo>
                    <a:pt x="1158" y="3046"/>
                    <a:pt x="1122" y="3037"/>
                    <a:pt x="1089" y="3037"/>
                  </a:cubicBezTo>
                  <a:cubicBezTo>
                    <a:pt x="996" y="3037"/>
                    <a:pt x="928" y="3105"/>
                    <a:pt x="928" y="3105"/>
                  </a:cubicBezTo>
                  <a:lnTo>
                    <a:pt x="910" y="3105"/>
                  </a:lnTo>
                  <a:lnTo>
                    <a:pt x="642" y="2837"/>
                  </a:lnTo>
                  <a:cubicBezTo>
                    <a:pt x="642" y="2837"/>
                    <a:pt x="642" y="2837"/>
                    <a:pt x="642" y="2819"/>
                  </a:cubicBezTo>
                  <a:cubicBezTo>
                    <a:pt x="714" y="2748"/>
                    <a:pt x="732" y="2641"/>
                    <a:pt x="678" y="2552"/>
                  </a:cubicBezTo>
                  <a:cubicBezTo>
                    <a:pt x="625" y="2445"/>
                    <a:pt x="589" y="2355"/>
                    <a:pt x="553" y="2248"/>
                  </a:cubicBezTo>
                  <a:cubicBezTo>
                    <a:pt x="535" y="2141"/>
                    <a:pt x="446" y="2070"/>
                    <a:pt x="339" y="2070"/>
                  </a:cubicBezTo>
                  <a:lnTo>
                    <a:pt x="303" y="2070"/>
                  </a:lnTo>
                  <a:lnTo>
                    <a:pt x="303" y="1677"/>
                  </a:lnTo>
                  <a:lnTo>
                    <a:pt x="339" y="1677"/>
                  </a:lnTo>
                  <a:cubicBezTo>
                    <a:pt x="428" y="1677"/>
                    <a:pt x="518" y="1606"/>
                    <a:pt x="553" y="1517"/>
                  </a:cubicBezTo>
                  <a:cubicBezTo>
                    <a:pt x="589" y="1392"/>
                    <a:pt x="625" y="1303"/>
                    <a:pt x="678" y="1196"/>
                  </a:cubicBezTo>
                  <a:cubicBezTo>
                    <a:pt x="732" y="1106"/>
                    <a:pt x="714" y="999"/>
                    <a:pt x="642" y="928"/>
                  </a:cubicBezTo>
                  <a:cubicBezTo>
                    <a:pt x="642" y="928"/>
                    <a:pt x="625" y="910"/>
                    <a:pt x="642" y="910"/>
                  </a:cubicBezTo>
                  <a:lnTo>
                    <a:pt x="910" y="642"/>
                  </a:lnTo>
                  <a:cubicBezTo>
                    <a:pt x="964" y="686"/>
                    <a:pt x="1025" y="709"/>
                    <a:pt x="1084" y="709"/>
                  </a:cubicBezTo>
                  <a:cubicBezTo>
                    <a:pt x="1122" y="709"/>
                    <a:pt x="1160" y="699"/>
                    <a:pt x="1196" y="678"/>
                  </a:cubicBezTo>
                  <a:cubicBezTo>
                    <a:pt x="1285" y="625"/>
                    <a:pt x="1392" y="589"/>
                    <a:pt x="1499" y="553"/>
                  </a:cubicBezTo>
                  <a:cubicBezTo>
                    <a:pt x="1606" y="518"/>
                    <a:pt x="1677" y="428"/>
                    <a:pt x="1659" y="321"/>
                  </a:cubicBezTo>
                  <a:lnTo>
                    <a:pt x="1659" y="303"/>
                  </a:lnTo>
                  <a:close/>
                  <a:moveTo>
                    <a:pt x="1677" y="0"/>
                  </a:moveTo>
                  <a:cubicBezTo>
                    <a:pt x="1517" y="0"/>
                    <a:pt x="1374" y="125"/>
                    <a:pt x="1356" y="268"/>
                  </a:cubicBezTo>
                  <a:cubicBezTo>
                    <a:pt x="1267" y="303"/>
                    <a:pt x="1160" y="339"/>
                    <a:pt x="1089" y="375"/>
                  </a:cubicBezTo>
                  <a:cubicBezTo>
                    <a:pt x="1027" y="344"/>
                    <a:pt x="962" y="327"/>
                    <a:pt x="900" y="327"/>
                  </a:cubicBezTo>
                  <a:cubicBezTo>
                    <a:pt x="817" y="327"/>
                    <a:pt x="739" y="357"/>
                    <a:pt x="678" y="428"/>
                  </a:cubicBezTo>
                  <a:lnTo>
                    <a:pt x="410" y="696"/>
                  </a:lnTo>
                  <a:cubicBezTo>
                    <a:pt x="286" y="803"/>
                    <a:pt x="286" y="981"/>
                    <a:pt x="357" y="1106"/>
                  </a:cubicBezTo>
                  <a:cubicBezTo>
                    <a:pt x="321" y="1196"/>
                    <a:pt x="286" y="1285"/>
                    <a:pt x="250" y="1374"/>
                  </a:cubicBezTo>
                  <a:cubicBezTo>
                    <a:pt x="107" y="1410"/>
                    <a:pt x="0" y="1535"/>
                    <a:pt x="0" y="1695"/>
                  </a:cubicBezTo>
                  <a:lnTo>
                    <a:pt x="0" y="2070"/>
                  </a:lnTo>
                  <a:cubicBezTo>
                    <a:pt x="0" y="2230"/>
                    <a:pt x="107" y="2373"/>
                    <a:pt x="250" y="2391"/>
                  </a:cubicBezTo>
                  <a:cubicBezTo>
                    <a:pt x="286" y="2480"/>
                    <a:pt x="321" y="2569"/>
                    <a:pt x="375" y="2659"/>
                  </a:cubicBezTo>
                  <a:cubicBezTo>
                    <a:pt x="286" y="2784"/>
                    <a:pt x="303" y="2962"/>
                    <a:pt x="410" y="3069"/>
                  </a:cubicBezTo>
                  <a:lnTo>
                    <a:pt x="678" y="3337"/>
                  </a:lnTo>
                  <a:cubicBezTo>
                    <a:pt x="739" y="3397"/>
                    <a:pt x="823" y="3429"/>
                    <a:pt x="907" y="3429"/>
                  </a:cubicBezTo>
                  <a:cubicBezTo>
                    <a:pt x="971" y="3429"/>
                    <a:pt x="1035" y="3411"/>
                    <a:pt x="1089" y="3372"/>
                  </a:cubicBezTo>
                  <a:cubicBezTo>
                    <a:pt x="1178" y="3426"/>
                    <a:pt x="1267" y="3462"/>
                    <a:pt x="1356" y="3497"/>
                  </a:cubicBezTo>
                  <a:cubicBezTo>
                    <a:pt x="1392" y="3640"/>
                    <a:pt x="1517" y="3747"/>
                    <a:pt x="1677" y="3747"/>
                  </a:cubicBezTo>
                  <a:lnTo>
                    <a:pt x="2070" y="3747"/>
                  </a:lnTo>
                  <a:cubicBezTo>
                    <a:pt x="2230" y="3747"/>
                    <a:pt x="2355" y="3640"/>
                    <a:pt x="2391" y="3497"/>
                  </a:cubicBezTo>
                  <a:cubicBezTo>
                    <a:pt x="2480" y="3462"/>
                    <a:pt x="2569" y="3426"/>
                    <a:pt x="2659" y="3372"/>
                  </a:cubicBezTo>
                  <a:cubicBezTo>
                    <a:pt x="2713" y="3411"/>
                    <a:pt x="2773" y="3429"/>
                    <a:pt x="2835" y="3429"/>
                  </a:cubicBezTo>
                  <a:cubicBezTo>
                    <a:pt x="2916" y="3429"/>
                    <a:pt x="2998" y="3397"/>
                    <a:pt x="3069" y="3337"/>
                  </a:cubicBezTo>
                  <a:lnTo>
                    <a:pt x="3337" y="3069"/>
                  </a:lnTo>
                  <a:cubicBezTo>
                    <a:pt x="3444" y="2944"/>
                    <a:pt x="3462" y="2784"/>
                    <a:pt x="3372" y="2659"/>
                  </a:cubicBezTo>
                  <a:cubicBezTo>
                    <a:pt x="3408" y="2569"/>
                    <a:pt x="3462" y="2480"/>
                    <a:pt x="3479" y="2373"/>
                  </a:cubicBezTo>
                  <a:cubicBezTo>
                    <a:pt x="3622" y="2355"/>
                    <a:pt x="3747" y="2230"/>
                    <a:pt x="3747" y="2070"/>
                  </a:cubicBezTo>
                  <a:lnTo>
                    <a:pt x="3747" y="1677"/>
                  </a:lnTo>
                  <a:cubicBezTo>
                    <a:pt x="3747" y="1517"/>
                    <a:pt x="3622" y="1392"/>
                    <a:pt x="3479" y="1356"/>
                  </a:cubicBezTo>
                  <a:cubicBezTo>
                    <a:pt x="3444" y="1267"/>
                    <a:pt x="3408" y="1178"/>
                    <a:pt x="3372" y="1089"/>
                  </a:cubicBezTo>
                  <a:cubicBezTo>
                    <a:pt x="3444" y="964"/>
                    <a:pt x="3426" y="785"/>
                    <a:pt x="3319" y="678"/>
                  </a:cubicBezTo>
                  <a:lnTo>
                    <a:pt x="3051" y="410"/>
                  </a:lnTo>
                  <a:cubicBezTo>
                    <a:pt x="2990" y="350"/>
                    <a:pt x="2907" y="318"/>
                    <a:pt x="2823" y="318"/>
                  </a:cubicBezTo>
                  <a:cubicBezTo>
                    <a:pt x="2759" y="318"/>
                    <a:pt x="2695" y="336"/>
                    <a:pt x="2641" y="375"/>
                  </a:cubicBezTo>
                  <a:cubicBezTo>
                    <a:pt x="2552" y="321"/>
                    <a:pt x="2462" y="286"/>
                    <a:pt x="2373" y="268"/>
                  </a:cubicBezTo>
                  <a:cubicBezTo>
                    <a:pt x="2337" y="125"/>
                    <a:pt x="2213" y="0"/>
                    <a:pt x="205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4858625" y="4002609"/>
              <a:ext cx="58407" cy="53199"/>
            </a:xfrm>
            <a:custGeom>
              <a:avLst/>
              <a:gdLst/>
              <a:ahLst/>
              <a:cxnLst/>
              <a:rect l="l" t="t" r="r" b="b"/>
              <a:pathLst>
                <a:path w="2142" h="1951" extrusionOk="0">
                  <a:moveTo>
                    <a:pt x="1071" y="313"/>
                  </a:moveTo>
                  <a:cubicBezTo>
                    <a:pt x="1240" y="313"/>
                    <a:pt x="1410" y="380"/>
                    <a:pt x="1534" y="514"/>
                  </a:cubicBezTo>
                  <a:cubicBezTo>
                    <a:pt x="1784" y="763"/>
                    <a:pt x="1784" y="1174"/>
                    <a:pt x="1534" y="1442"/>
                  </a:cubicBezTo>
                  <a:cubicBezTo>
                    <a:pt x="1410" y="1566"/>
                    <a:pt x="1240" y="1629"/>
                    <a:pt x="1071" y="1629"/>
                  </a:cubicBezTo>
                  <a:cubicBezTo>
                    <a:pt x="901" y="1629"/>
                    <a:pt x="732" y="1566"/>
                    <a:pt x="607" y="1442"/>
                  </a:cubicBezTo>
                  <a:cubicBezTo>
                    <a:pt x="357" y="1174"/>
                    <a:pt x="357" y="763"/>
                    <a:pt x="607" y="514"/>
                  </a:cubicBezTo>
                  <a:cubicBezTo>
                    <a:pt x="732" y="380"/>
                    <a:pt x="901" y="313"/>
                    <a:pt x="1071" y="313"/>
                  </a:cubicBezTo>
                  <a:close/>
                  <a:moveTo>
                    <a:pt x="1071" y="1"/>
                  </a:moveTo>
                  <a:cubicBezTo>
                    <a:pt x="821" y="1"/>
                    <a:pt x="571" y="94"/>
                    <a:pt x="375" y="282"/>
                  </a:cubicBezTo>
                  <a:cubicBezTo>
                    <a:pt x="0" y="656"/>
                    <a:pt x="0" y="1281"/>
                    <a:pt x="375" y="1656"/>
                  </a:cubicBezTo>
                  <a:cubicBezTo>
                    <a:pt x="571" y="1852"/>
                    <a:pt x="821" y="1950"/>
                    <a:pt x="1071" y="1950"/>
                  </a:cubicBezTo>
                  <a:cubicBezTo>
                    <a:pt x="1320" y="1950"/>
                    <a:pt x="1570" y="1852"/>
                    <a:pt x="1766" y="1656"/>
                  </a:cubicBezTo>
                  <a:cubicBezTo>
                    <a:pt x="2141" y="1281"/>
                    <a:pt x="2141" y="656"/>
                    <a:pt x="1766" y="282"/>
                  </a:cubicBezTo>
                  <a:cubicBezTo>
                    <a:pt x="1570" y="94"/>
                    <a:pt x="1320" y="1"/>
                    <a:pt x="107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4740393" y="3878924"/>
              <a:ext cx="295334" cy="253506"/>
            </a:xfrm>
            <a:custGeom>
              <a:avLst/>
              <a:gdLst/>
              <a:ahLst/>
              <a:cxnLst/>
              <a:rect l="l" t="t" r="r" b="b"/>
              <a:pathLst>
                <a:path w="10831" h="9297" extrusionOk="0">
                  <a:moveTo>
                    <a:pt x="6352" y="304"/>
                  </a:moveTo>
                  <a:cubicBezTo>
                    <a:pt x="6727" y="304"/>
                    <a:pt x="7655" y="321"/>
                    <a:pt x="8226" y="660"/>
                  </a:cubicBezTo>
                  <a:lnTo>
                    <a:pt x="8244" y="660"/>
                  </a:lnTo>
                  <a:lnTo>
                    <a:pt x="8244" y="3604"/>
                  </a:lnTo>
                  <a:cubicBezTo>
                    <a:pt x="7708" y="3337"/>
                    <a:pt x="6959" y="3283"/>
                    <a:pt x="6352" y="3283"/>
                  </a:cubicBezTo>
                  <a:cubicBezTo>
                    <a:pt x="6334" y="3283"/>
                    <a:pt x="6317" y="3265"/>
                    <a:pt x="6317" y="3248"/>
                  </a:cubicBezTo>
                  <a:lnTo>
                    <a:pt x="6317" y="339"/>
                  </a:lnTo>
                  <a:cubicBezTo>
                    <a:pt x="6317" y="321"/>
                    <a:pt x="6334" y="304"/>
                    <a:pt x="6352" y="304"/>
                  </a:cubicBezTo>
                  <a:close/>
                  <a:moveTo>
                    <a:pt x="10492" y="321"/>
                  </a:moveTo>
                  <a:cubicBezTo>
                    <a:pt x="10510" y="321"/>
                    <a:pt x="10510" y="339"/>
                    <a:pt x="10510" y="357"/>
                  </a:cubicBezTo>
                  <a:lnTo>
                    <a:pt x="10510" y="3123"/>
                  </a:lnTo>
                  <a:cubicBezTo>
                    <a:pt x="10510" y="3212"/>
                    <a:pt x="10438" y="3283"/>
                    <a:pt x="10349" y="3283"/>
                  </a:cubicBezTo>
                  <a:cubicBezTo>
                    <a:pt x="9796" y="3301"/>
                    <a:pt x="9100" y="3372"/>
                    <a:pt x="8583" y="3604"/>
                  </a:cubicBezTo>
                  <a:lnTo>
                    <a:pt x="8583" y="678"/>
                  </a:lnTo>
                  <a:lnTo>
                    <a:pt x="8600" y="660"/>
                  </a:lnTo>
                  <a:cubicBezTo>
                    <a:pt x="9189" y="339"/>
                    <a:pt x="10117" y="321"/>
                    <a:pt x="10492" y="321"/>
                  </a:cubicBezTo>
                  <a:close/>
                  <a:moveTo>
                    <a:pt x="5995" y="3212"/>
                  </a:moveTo>
                  <a:lnTo>
                    <a:pt x="5995" y="3265"/>
                  </a:lnTo>
                  <a:cubicBezTo>
                    <a:pt x="5995" y="3462"/>
                    <a:pt x="6156" y="3622"/>
                    <a:pt x="6352" y="3622"/>
                  </a:cubicBezTo>
                  <a:cubicBezTo>
                    <a:pt x="6709" y="3622"/>
                    <a:pt x="7566" y="3640"/>
                    <a:pt x="8154" y="3926"/>
                  </a:cubicBezTo>
                  <a:cubicBezTo>
                    <a:pt x="8235" y="3961"/>
                    <a:pt x="8324" y="3979"/>
                    <a:pt x="8413" y="3979"/>
                  </a:cubicBezTo>
                  <a:cubicBezTo>
                    <a:pt x="8502" y="3979"/>
                    <a:pt x="8591" y="3961"/>
                    <a:pt x="8672" y="3926"/>
                  </a:cubicBezTo>
                  <a:cubicBezTo>
                    <a:pt x="8779" y="3872"/>
                    <a:pt x="8868" y="3836"/>
                    <a:pt x="8975" y="3801"/>
                  </a:cubicBezTo>
                  <a:lnTo>
                    <a:pt x="8975" y="7815"/>
                  </a:lnTo>
                  <a:lnTo>
                    <a:pt x="1856" y="7815"/>
                  </a:lnTo>
                  <a:lnTo>
                    <a:pt x="1856" y="3212"/>
                  </a:lnTo>
                  <a:close/>
                  <a:moveTo>
                    <a:pt x="6584" y="8136"/>
                  </a:moveTo>
                  <a:cubicBezTo>
                    <a:pt x="6513" y="8279"/>
                    <a:pt x="6370" y="8386"/>
                    <a:pt x="6192" y="8386"/>
                  </a:cubicBezTo>
                  <a:lnTo>
                    <a:pt x="4622" y="8386"/>
                  </a:lnTo>
                  <a:cubicBezTo>
                    <a:pt x="4443" y="8386"/>
                    <a:pt x="4300" y="8279"/>
                    <a:pt x="4229" y="8136"/>
                  </a:cubicBezTo>
                  <a:close/>
                  <a:moveTo>
                    <a:pt x="3908" y="8136"/>
                  </a:moveTo>
                  <a:cubicBezTo>
                    <a:pt x="3979" y="8458"/>
                    <a:pt x="4265" y="8707"/>
                    <a:pt x="4622" y="8707"/>
                  </a:cubicBezTo>
                  <a:lnTo>
                    <a:pt x="6192" y="8707"/>
                  </a:lnTo>
                  <a:cubicBezTo>
                    <a:pt x="6549" y="8707"/>
                    <a:pt x="6834" y="8458"/>
                    <a:pt x="6905" y="8154"/>
                  </a:cubicBezTo>
                  <a:lnTo>
                    <a:pt x="10367" y="8154"/>
                  </a:lnTo>
                  <a:cubicBezTo>
                    <a:pt x="10456" y="8154"/>
                    <a:pt x="10510" y="8208"/>
                    <a:pt x="10510" y="8279"/>
                  </a:cubicBezTo>
                  <a:cubicBezTo>
                    <a:pt x="10510" y="8654"/>
                    <a:pt x="10188" y="8957"/>
                    <a:pt x="9796" y="8957"/>
                  </a:cubicBezTo>
                  <a:lnTo>
                    <a:pt x="999" y="8957"/>
                  </a:lnTo>
                  <a:cubicBezTo>
                    <a:pt x="625" y="8957"/>
                    <a:pt x="321" y="8654"/>
                    <a:pt x="304" y="8279"/>
                  </a:cubicBezTo>
                  <a:cubicBezTo>
                    <a:pt x="304" y="8190"/>
                    <a:pt x="375" y="8136"/>
                    <a:pt x="446" y="8136"/>
                  </a:cubicBezTo>
                  <a:close/>
                  <a:moveTo>
                    <a:pt x="6352" y="0"/>
                  </a:moveTo>
                  <a:cubicBezTo>
                    <a:pt x="6156" y="0"/>
                    <a:pt x="5995" y="161"/>
                    <a:pt x="5995" y="357"/>
                  </a:cubicBezTo>
                  <a:lnTo>
                    <a:pt x="5995" y="2909"/>
                  </a:lnTo>
                  <a:lnTo>
                    <a:pt x="1838" y="2909"/>
                  </a:lnTo>
                  <a:cubicBezTo>
                    <a:pt x="1677" y="2909"/>
                    <a:pt x="1535" y="3033"/>
                    <a:pt x="1535" y="3212"/>
                  </a:cubicBezTo>
                  <a:lnTo>
                    <a:pt x="1535" y="7815"/>
                  </a:lnTo>
                  <a:lnTo>
                    <a:pt x="1124" y="7815"/>
                  </a:lnTo>
                  <a:lnTo>
                    <a:pt x="1124" y="2587"/>
                  </a:lnTo>
                  <a:cubicBezTo>
                    <a:pt x="1124" y="2534"/>
                    <a:pt x="1178" y="2498"/>
                    <a:pt x="1231" y="2498"/>
                  </a:cubicBezTo>
                  <a:lnTo>
                    <a:pt x="5514" y="2498"/>
                  </a:lnTo>
                  <a:cubicBezTo>
                    <a:pt x="5656" y="2355"/>
                    <a:pt x="5567" y="2177"/>
                    <a:pt x="5424" y="2177"/>
                  </a:cubicBezTo>
                  <a:lnTo>
                    <a:pt x="982" y="2177"/>
                  </a:lnTo>
                  <a:cubicBezTo>
                    <a:pt x="892" y="2177"/>
                    <a:pt x="821" y="2248"/>
                    <a:pt x="821" y="2355"/>
                  </a:cubicBezTo>
                  <a:lnTo>
                    <a:pt x="821" y="7815"/>
                  </a:lnTo>
                  <a:lnTo>
                    <a:pt x="446" y="7815"/>
                  </a:lnTo>
                  <a:cubicBezTo>
                    <a:pt x="197" y="7815"/>
                    <a:pt x="0" y="8012"/>
                    <a:pt x="0" y="8261"/>
                  </a:cubicBezTo>
                  <a:cubicBezTo>
                    <a:pt x="0" y="8832"/>
                    <a:pt x="446" y="9296"/>
                    <a:pt x="1017" y="9296"/>
                  </a:cubicBezTo>
                  <a:lnTo>
                    <a:pt x="9796" y="9296"/>
                  </a:lnTo>
                  <a:cubicBezTo>
                    <a:pt x="10367" y="9296"/>
                    <a:pt x="10831" y="8832"/>
                    <a:pt x="10831" y="8261"/>
                  </a:cubicBezTo>
                  <a:cubicBezTo>
                    <a:pt x="10831" y="8012"/>
                    <a:pt x="10634" y="7815"/>
                    <a:pt x="10385" y="7815"/>
                  </a:cubicBezTo>
                  <a:lnTo>
                    <a:pt x="10010" y="7815"/>
                  </a:lnTo>
                  <a:lnTo>
                    <a:pt x="10010" y="4229"/>
                  </a:lnTo>
                  <a:cubicBezTo>
                    <a:pt x="10010" y="4140"/>
                    <a:pt x="9956" y="4068"/>
                    <a:pt x="9867" y="4050"/>
                  </a:cubicBezTo>
                  <a:cubicBezTo>
                    <a:pt x="9778" y="4050"/>
                    <a:pt x="9689" y="4122"/>
                    <a:pt x="9689" y="4211"/>
                  </a:cubicBezTo>
                  <a:lnTo>
                    <a:pt x="9689" y="7815"/>
                  </a:lnTo>
                  <a:lnTo>
                    <a:pt x="9278" y="7815"/>
                  </a:lnTo>
                  <a:lnTo>
                    <a:pt x="9278" y="3729"/>
                  </a:lnTo>
                  <a:cubicBezTo>
                    <a:pt x="9689" y="3640"/>
                    <a:pt x="10099" y="3622"/>
                    <a:pt x="10349" y="3622"/>
                  </a:cubicBezTo>
                  <a:cubicBezTo>
                    <a:pt x="10617" y="3622"/>
                    <a:pt x="10831" y="3408"/>
                    <a:pt x="10831" y="3141"/>
                  </a:cubicBezTo>
                  <a:lnTo>
                    <a:pt x="10831" y="357"/>
                  </a:lnTo>
                  <a:cubicBezTo>
                    <a:pt x="10831" y="161"/>
                    <a:pt x="10670" y="0"/>
                    <a:pt x="10492" y="0"/>
                  </a:cubicBezTo>
                  <a:cubicBezTo>
                    <a:pt x="9849" y="0"/>
                    <a:pt x="8993" y="72"/>
                    <a:pt x="8440" y="393"/>
                  </a:cubicBezTo>
                  <a:lnTo>
                    <a:pt x="8404" y="393"/>
                  </a:lnTo>
                  <a:cubicBezTo>
                    <a:pt x="7833" y="72"/>
                    <a:pt x="6995" y="0"/>
                    <a:pt x="635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1" name="Google Shape;2781;p56"/>
          <p:cNvGrpSpPr/>
          <p:nvPr/>
        </p:nvGrpSpPr>
        <p:grpSpPr>
          <a:xfrm>
            <a:off x="4107406" y="3873089"/>
            <a:ext cx="295852" cy="265667"/>
            <a:chOff x="4107406" y="3873089"/>
            <a:chExt cx="295852" cy="265667"/>
          </a:xfrm>
        </p:grpSpPr>
        <p:sp>
          <p:nvSpPr>
            <p:cNvPr id="2782" name="Google Shape;2782;p56"/>
            <p:cNvSpPr/>
            <p:nvPr/>
          </p:nvSpPr>
          <p:spPr>
            <a:xfrm>
              <a:off x="4122975" y="3896921"/>
              <a:ext cx="275893" cy="237445"/>
            </a:xfrm>
            <a:custGeom>
              <a:avLst/>
              <a:gdLst/>
              <a:ahLst/>
              <a:cxnLst/>
              <a:rect l="l" t="t" r="r" b="b"/>
              <a:pathLst>
                <a:path w="10118" h="8708" extrusionOk="0">
                  <a:moveTo>
                    <a:pt x="465" y="0"/>
                  </a:moveTo>
                  <a:cubicBezTo>
                    <a:pt x="215" y="0"/>
                    <a:pt x="1" y="215"/>
                    <a:pt x="1" y="464"/>
                  </a:cubicBezTo>
                  <a:lnTo>
                    <a:pt x="1" y="8262"/>
                  </a:lnTo>
                  <a:cubicBezTo>
                    <a:pt x="1" y="8511"/>
                    <a:pt x="215" y="8708"/>
                    <a:pt x="465" y="8708"/>
                  </a:cubicBezTo>
                  <a:lnTo>
                    <a:pt x="9654" y="8708"/>
                  </a:lnTo>
                  <a:cubicBezTo>
                    <a:pt x="9904" y="8708"/>
                    <a:pt x="10118" y="8511"/>
                    <a:pt x="10118" y="8262"/>
                  </a:cubicBezTo>
                  <a:lnTo>
                    <a:pt x="10118" y="464"/>
                  </a:lnTo>
                  <a:cubicBezTo>
                    <a:pt x="10118" y="215"/>
                    <a:pt x="9904" y="0"/>
                    <a:pt x="9654"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4148770" y="3922225"/>
              <a:ext cx="225284" cy="163987"/>
            </a:xfrm>
            <a:custGeom>
              <a:avLst/>
              <a:gdLst/>
              <a:ahLst/>
              <a:cxnLst/>
              <a:rect l="l" t="t" r="r" b="b"/>
              <a:pathLst>
                <a:path w="8262" h="6014" extrusionOk="0">
                  <a:moveTo>
                    <a:pt x="179" y="0"/>
                  </a:moveTo>
                  <a:cubicBezTo>
                    <a:pt x="72" y="0"/>
                    <a:pt x="1" y="72"/>
                    <a:pt x="1" y="179"/>
                  </a:cubicBezTo>
                  <a:lnTo>
                    <a:pt x="1" y="5817"/>
                  </a:lnTo>
                  <a:cubicBezTo>
                    <a:pt x="1" y="5924"/>
                    <a:pt x="72" y="6013"/>
                    <a:pt x="179" y="6013"/>
                  </a:cubicBezTo>
                  <a:lnTo>
                    <a:pt x="8065" y="6013"/>
                  </a:lnTo>
                  <a:cubicBezTo>
                    <a:pt x="8173" y="6013"/>
                    <a:pt x="8262" y="5924"/>
                    <a:pt x="8262" y="5817"/>
                  </a:cubicBezTo>
                  <a:lnTo>
                    <a:pt x="8262" y="179"/>
                  </a:lnTo>
                  <a:cubicBezTo>
                    <a:pt x="8262" y="72"/>
                    <a:pt x="8173" y="0"/>
                    <a:pt x="8065"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4348723" y="3896921"/>
              <a:ext cx="50636" cy="237445"/>
            </a:xfrm>
            <a:custGeom>
              <a:avLst/>
              <a:gdLst/>
              <a:ahLst/>
              <a:cxnLst/>
              <a:rect l="l" t="t" r="r" b="b"/>
              <a:pathLst>
                <a:path w="1857" h="8708" extrusionOk="0">
                  <a:moveTo>
                    <a:pt x="1" y="0"/>
                  </a:moveTo>
                  <a:cubicBezTo>
                    <a:pt x="251" y="0"/>
                    <a:pt x="465" y="215"/>
                    <a:pt x="465" y="464"/>
                  </a:cubicBezTo>
                  <a:lnTo>
                    <a:pt x="465" y="8262"/>
                  </a:lnTo>
                  <a:cubicBezTo>
                    <a:pt x="465" y="8511"/>
                    <a:pt x="251" y="8708"/>
                    <a:pt x="1" y="8708"/>
                  </a:cubicBezTo>
                  <a:lnTo>
                    <a:pt x="1393" y="8708"/>
                  </a:lnTo>
                  <a:cubicBezTo>
                    <a:pt x="1660" y="8708"/>
                    <a:pt x="1857" y="8511"/>
                    <a:pt x="1857" y="8262"/>
                  </a:cubicBezTo>
                  <a:lnTo>
                    <a:pt x="1857" y="464"/>
                  </a:lnTo>
                  <a:cubicBezTo>
                    <a:pt x="1857" y="215"/>
                    <a:pt x="1660" y="0"/>
                    <a:pt x="1393"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4272347" y="3981095"/>
              <a:ext cx="18024" cy="19469"/>
            </a:xfrm>
            <a:custGeom>
              <a:avLst/>
              <a:gdLst/>
              <a:ahLst/>
              <a:cxnLst/>
              <a:rect l="l" t="t" r="r" b="b"/>
              <a:pathLst>
                <a:path w="661" h="714" extrusionOk="0">
                  <a:moveTo>
                    <a:pt x="268" y="0"/>
                  </a:moveTo>
                  <a:cubicBezTo>
                    <a:pt x="126" y="0"/>
                    <a:pt x="1" y="125"/>
                    <a:pt x="1" y="268"/>
                  </a:cubicBezTo>
                  <a:lnTo>
                    <a:pt x="1" y="428"/>
                  </a:lnTo>
                  <a:cubicBezTo>
                    <a:pt x="1" y="589"/>
                    <a:pt x="126" y="714"/>
                    <a:pt x="268" y="714"/>
                  </a:cubicBezTo>
                  <a:lnTo>
                    <a:pt x="661" y="714"/>
                  </a:lnTo>
                  <a:cubicBezTo>
                    <a:pt x="661" y="696"/>
                    <a:pt x="661" y="678"/>
                    <a:pt x="661" y="660"/>
                  </a:cubicBezTo>
                  <a:lnTo>
                    <a:pt x="661"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4334626" y="3981095"/>
              <a:ext cx="18024" cy="19469"/>
            </a:xfrm>
            <a:custGeom>
              <a:avLst/>
              <a:gdLst/>
              <a:ahLst/>
              <a:cxnLst/>
              <a:rect l="l" t="t" r="r" b="b"/>
              <a:pathLst>
                <a:path w="661" h="714" extrusionOk="0">
                  <a:moveTo>
                    <a:pt x="0" y="0"/>
                  </a:moveTo>
                  <a:lnTo>
                    <a:pt x="0" y="678"/>
                  </a:lnTo>
                  <a:cubicBezTo>
                    <a:pt x="0" y="678"/>
                    <a:pt x="0" y="696"/>
                    <a:pt x="0" y="714"/>
                  </a:cubicBezTo>
                  <a:lnTo>
                    <a:pt x="375" y="714"/>
                  </a:lnTo>
                  <a:cubicBezTo>
                    <a:pt x="536" y="714"/>
                    <a:pt x="661" y="589"/>
                    <a:pt x="661" y="428"/>
                  </a:cubicBezTo>
                  <a:lnTo>
                    <a:pt x="661" y="268"/>
                  </a:lnTo>
                  <a:cubicBezTo>
                    <a:pt x="661" y="125"/>
                    <a:pt x="536" y="0"/>
                    <a:pt x="375"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4286935" y="4005909"/>
              <a:ext cx="50636" cy="61815"/>
            </a:xfrm>
            <a:custGeom>
              <a:avLst/>
              <a:gdLst/>
              <a:ahLst/>
              <a:cxnLst/>
              <a:rect l="l" t="t" r="r" b="b"/>
              <a:pathLst>
                <a:path w="1857" h="2267" extrusionOk="0">
                  <a:moveTo>
                    <a:pt x="411" y="0"/>
                  </a:moveTo>
                  <a:lnTo>
                    <a:pt x="411" y="589"/>
                  </a:lnTo>
                  <a:cubicBezTo>
                    <a:pt x="411" y="750"/>
                    <a:pt x="340" y="892"/>
                    <a:pt x="197" y="981"/>
                  </a:cubicBezTo>
                  <a:lnTo>
                    <a:pt x="1" y="1017"/>
                  </a:lnTo>
                  <a:lnTo>
                    <a:pt x="929" y="2266"/>
                  </a:lnTo>
                  <a:lnTo>
                    <a:pt x="1857" y="1017"/>
                  </a:lnTo>
                  <a:cubicBezTo>
                    <a:pt x="1785" y="999"/>
                    <a:pt x="1696" y="981"/>
                    <a:pt x="1642" y="981"/>
                  </a:cubicBezTo>
                  <a:cubicBezTo>
                    <a:pt x="1518" y="892"/>
                    <a:pt x="1428" y="750"/>
                    <a:pt x="1428" y="589"/>
                  </a:cubicBezTo>
                  <a:lnTo>
                    <a:pt x="1428"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4250942" y="4030722"/>
              <a:ext cx="123113" cy="55489"/>
            </a:xfrm>
            <a:custGeom>
              <a:avLst/>
              <a:gdLst/>
              <a:ahLst/>
              <a:cxnLst/>
              <a:rect l="l" t="t" r="r" b="b"/>
              <a:pathLst>
                <a:path w="4515" h="2035" extrusionOk="0">
                  <a:moveTo>
                    <a:pt x="1660" y="0"/>
                  </a:moveTo>
                  <a:cubicBezTo>
                    <a:pt x="1624" y="36"/>
                    <a:pt x="1589" y="54"/>
                    <a:pt x="1535" y="71"/>
                  </a:cubicBezTo>
                  <a:lnTo>
                    <a:pt x="1267" y="125"/>
                  </a:lnTo>
                  <a:cubicBezTo>
                    <a:pt x="518" y="268"/>
                    <a:pt x="1" y="892"/>
                    <a:pt x="1" y="1642"/>
                  </a:cubicBezTo>
                  <a:lnTo>
                    <a:pt x="1" y="2034"/>
                  </a:lnTo>
                  <a:lnTo>
                    <a:pt x="4318" y="2034"/>
                  </a:lnTo>
                  <a:cubicBezTo>
                    <a:pt x="4426" y="2034"/>
                    <a:pt x="4515" y="1945"/>
                    <a:pt x="4515" y="1838"/>
                  </a:cubicBezTo>
                  <a:lnTo>
                    <a:pt x="4515" y="1642"/>
                  </a:lnTo>
                  <a:cubicBezTo>
                    <a:pt x="4515" y="892"/>
                    <a:pt x="3979" y="268"/>
                    <a:pt x="3248" y="125"/>
                  </a:cubicBezTo>
                  <a:cubicBezTo>
                    <a:pt x="3177" y="107"/>
                    <a:pt x="3034" y="71"/>
                    <a:pt x="2962" y="71"/>
                  </a:cubicBezTo>
                  <a:cubicBezTo>
                    <a:pt x="2927" y="54"/>
                    <a:pt x="2873" y="36"/>
                    <a:pt x="2838" y="0"/>
                  </a:cubicBezTo>
                  <a:lnTo>
                    <a:pt x="2249" y="821"/>
                  </a:lnTo>
                  <a:lnTo>
                    <a:pt x="1660" y="0"/>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4361375" y="4045310"/>
              <a:ext cx="12679" cy="40901"/>
            </a:xfrm>
            <a:custGeom>
              <a:avLst/>
              <a:gdLst/>
              <a:ahLst/>
              <a:cxnLst/>
              <a:rect l="l" t="t" r="r" b="b"/>
              <a:pathLst>
                <a:path w="465" h="1500" extrusionOk="0">
                  <a:moveTo>
                    <a:pt x="1" y="0"/>
                  </a:moveTo>
                  <a:lnTo>
                    <a:pt x="1" y="1499"/>
                  </a:lnTo>
                  <a:lnTo>
                    <a:pt x="268" y="1499"/>
                  </a:lnTo>
                  <a:cubicBezTo>
                    <a:pt x="376" y="1499"/>
                    <a:pt x="465" y="1410"/>
                    <a:pt x="465" y="1303"/>
                  </a:cubicBezTo>
                  <a:lnTo>
                    <a:pt x="465" y="1107"/>
                  </a:lnTo>
                  <a:cubicBezTo>
                    <a:pt x="465" y="678"/>
                    <a:pt x="286" y="286"/>
                    <a:pt x="1" y="0"/>
                  </a:cubicBezTo>
                  <a:close/>
                </a:path>
              </a:pathLst>
            </a:custGeom>
            <a:solidFill>
              <a:srgbClr val="D84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4285980" y="3946547"/>
              <a:ext cx="52572" cy="74468"/>
            </a:xfrm>
            <a:custGeom>
              <a:avLst/>
              <a:gdLst/>
              <a:ahLst/>
              <a:cxnLst/>
              <a:rect l="l" t="t" r="r" b="b"/>
              <a:pathLst>
                <a:path w="1928" h="2731" extrusionOk="0">
                  <a:moveTo>
                    <a:pt x="964" y="0"/>
                  </a:moveTo>
                  <a:cubicBezTo>
                    <a:pt x="678" y="0"/>
                    <a:pt x="446" y="125"/>
                    <a:pt x="286" y="268"/>
                  </a:cubicBezTo>
                  <a:cubicBezTo>
                    <a:pt x="143" y="393"/>
                    <a:pt x="54" y="571"/>
                    <a:pt x="0" y="750"/>
                  </a:cubicBezTo>
                  <a:lnTo>
                    <a:pt x="0" y="1785"/>
                  </a:lnTo>
                  <a:cubicBezTo>
                    <a:pt x="18" y="2052"/>
                    <a:pt x="89" y="2302"/>
                    <a:pt x="286" y="2463"/>
                  </a:cubicBezTo>
                  <a:cubicBezTo>
                    <a:pt x="446" y="2605"/>
                    <a:pt x="678" y="2730"/>
                    <a:pt x="964" y="2730"/>
                  </a:cubicBezTo>
                  <a:cubicBezTo>
                    <a:pt x="1267" y="2730"/>
                    <a:pt x="1481" y="2605"/>
                    <a:pt x="1642" y="2463"/>
                  </a:cubicBezTo>
                  <a:cubicBezTo>
                    <a:pt x="1838" y="2302"/>
                    <a:pt x="1927" y="2052"/>
                    <a:pt x="1927" y="1785"/>
                  </a:cubicBezTo>
                  <a:lnTo>
                    <a:pt x="1927" y="750"/>
                  </a:lnTo>
                  <a:cubicBezTo>
                    <a:pt x="1892" y="571"/>
                    <a:pt x="1784" y="393"/>
                    <a:pt x="1642" y="268"/>
                  </a:cubicBezTo>
                  <a:cubicBezTo>
                    <a:pt x="1481" y="125"/>
                    <a:pt x="1267" y="0"/>
                    <a:pt x="964"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4278182" y="3942648"/>
              <a:ext cx="68632" cy="38474"/>
            </a:xfrm>
            <a:custGeom>
              <a:avLst/>
              <a:gdLst/>
              <a:ahLst/>
              <a:cxnLst/>
              <a:rect l="l" t="t" r="r" b="b"/>
              <a:pathLst>
                <a:path w="2517" h="1411" extrusionOk="0">
                  <a:moveTo>
                    <a:pt x="804" y="1"/>
                  </a:moveTo>
                  <a:cubicBezTo>
                    <a:pt x="358" y="1"/>
                    <a:pt x="1" y="375"/>
                    <a:pt x="1" y="821"/>
                  </a:cubicBezTo>
                  <a:lnTo>
                    <a:pt x="1" y="1410"/>
                  </a:lnTo>
                  <a:lnTo>
                    <a:pt x="393" y="1410"/>
                  </a:lnTo>
                  <a:cubicBezTo>
                    <a:pt x="536" y="1410"/>
                    <a:pt x="625" y="1303"/>
                    <a:pt x="625" y="1178"/>
                  </a:cubicBezTo>
                  <a:lnTo>
                    <a:pt x="625" y="839"/>
                  </a:lnTo>
                  <a:cubicBezTo>
                    <a:pt x="625" y="750"/>
                    <a:pt x="714" y="661"/>
                    <a:pt x="822" y="661"/>
                  </a:cubicBezTo>
                  <a:cubicBezTo>
                    <a:pt x="893" y="661"/>
                    <a:pt x="982" y="661"/>
                    <a:pt x="1036" y="679"/>
                  </a:cubicBezTo>
                  <a:cubicBezTo>
                    <a:pt x="1107" y="696"/>
                    <a:pt x="1178" y="705"/>
                    <a:pt x="1250" y="705"/>
                  </a:cubicBezTo>
                  <a:cubicBezTo>
                    <a:pt x="1321" y="705"/>
                    <a:pt x="1392" y="696"/>
                    <a:pt x="1464" y="679"/>
                  </a:cubicBezTo>
                  <a:cubicBezTo>
                    <a:pt x="1535" y="661"/>
                    <a:pt x="1607" y="661"/>
                    <a:pt x="1696" y="661"/>
                  </a:cubicBezTo>
                  <a:cubicBezTo>
                    <a:pt x="1803" y="661"/>
                    <a:pt x="1874" y="750"/>
                    <a:pt x="1874" y="839"/>
                  </a:cubicBezTo>
                  <a:lnTo>
                    <a:pt x="1874" y="1178"/>
                  </a:lnTo>
                  <a:cubicBezTo>
                    <a:pt x="1874" y="1303"/>
                    <a:pt x="1981" y="1410"/>
                    <a:pt x="2106" y="1410"/>
                  </a:cubicBezTo>
                  <a:lnTo>
                    <a:pt x="2517" y="1410"/>
                  </a:lnTo>
                  <a:lnTo>
                    <a:pt x="2517" y="821"/>
                  </a:lnTo>
                  <a:cubicBezTo>
                    <a:pt x="2517" y="375"/>
                    <a:pt x="2160" y="1"/>
                    <a:pt x="1696"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4297651" y="3946547"/>
              <a:ext cx="40901" cy="74468"/>
            </a:xfrm>
            <a:custGeom>
              <a:avLst/>
              <a:gdLst/>
              <a:ahLst/>
              <a:cxnLst/>
              <a:rect l="l" t="t" r="r" b="b"/>
              <a:pathLst>
                <a:path w="1500" h="2731" extrusionOk="0">
                  <a:moveTo>
                    <a:pt x="554" y="0"/>
                  </a:moveTo>
                  <a:cubicBezTo>
                    <a:pt x="482" y="0"/>
                    <a:pt x="429" y="18"/>
                    <a:pt x="375" y="18"/>
                  </a:cubicBezTo>
                  <a:cubicBezTo>
                    <a:pt x="411" y="125"/>
                    <a:pt x="429" y="232"/>
                    <a:pt x="429" y="339"/>
                  </a:cubicBezTo>
                  <a:lnTo>
                    <a:pt x="429" y="1785"/>
                  </a:lnTo>
                  <a:cubicBezTo>
                    <a:pt x="411" y="2052"/>
                    <a:pt x="339" y="2302"/>
                    <a:pt x="143" y="2463"/>
                  </a:cubicBezTo>
                  <a:cubicBezTo>
                    <a:pt x="90" y="2498"/>
                    <a:pt x="54" y="2534"/>
                    <a:pt x="0" y="2570"/>
                  </a:cubicBezTo>
                  <a:cubicBezTo>
                    <a:pt x="143" y="2659"/>
                    <a:pt x="322" y="2730"/>
                    <a:pt x="554" y="2730"/>
                  </a:cubicBezTo>
                  <a:cubicBezTo>
                    <a:pt x="839" y="2730"/>
                    <a:pt x="1053" y="2605"/>
                    <a:pt x="1214" y="2463"/>
                  </a:cubicBezTo>
                  <a:cubicBezTo>
                    <a:pt x="1410" y="2302"/>
                    <a:pt x="1499" y="2052"/>
                    <a:pt x="1499" y="1785"/>
                  </a:cubicBezTo>
                  <a:lnTo>
                    <a:pt x="1499" y="750"/>
                  </a:lnTo>
                  <a:cubicBezTo>
                    <a:pt x="1464" y="571"/>
                    <a:pt x="1356" y="393"/>
                    <a:pt x="1214" y="268"/>
                  </a:cubicBezTo>
                  <a:cubicBezTo>
                    <a:pt x="1053" y="125"/>
                    <a:pt x="839" y="0"/>
                    <a:pt x="554"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4305422" y="3942648"/>
              <a:ext cx="41392" cy="38474"/>
            </a:xfrm>
            <a:custGeom>
              <a:avLst/>
              <a:gdLst/>
              <a:ahLst/>
              <a:cxnLst/>
              <a:rect l="l" t="t" r="r" b="b"/>
              <a:pathLst>
                <a:path w="1518" h="1411" extrusionOk="0">
                  <a:moveTo>
                    <a:pt x="1" y="1"/>
                  </a:moveTo>
                  <a:cubicBezTo>
                    <a:pt x="90" y="143"/>
                    <a:pt x="144" y="322"/>
                    <a:pt x="144" y="482"/>
                  </a:cubicBezTo>
                  <a:lnTo>
                    <a:pt x="144" y="696"/>
                  </a:lnTo>
                  <a:cubicBezTo>
                    <a:pt x="251" y="696"/>
                    <a:pt x="358" y="696"/>
                    <a:pt x="483" y="679"/>
                  </a:cubicBezTo>
                  <a:cubicBezTo>
                    <a:pt x="536" y="661"/>
                    <a:pt x="608" y="643"/>
                    <a:pt x="697" y="643"/>
                  </a:cubicBezTo>
                  <a:cubicBezTo>
                    <a:pt x="804" y="643"/>
                    <a:pt x="875" y="732"/>
                    <a:pt x="875" y="839"/>
                  </a:cubicBezTo>
                  <a:lnTo>
                    <a:pt x="875" y="1178"/>
                  </a:lnTo>
                  <a:cubicBezTo>
                    <a:pt x="875" y="1303"/>
                    <a:pt x="982" y="1410"/>
                    <a:pt x="1107" y="1410"/>
                  </a:cubicBezTo>
                  <a:lnTo>
                    <a:pt x="1518" y="1410"/>
                  </a:lnTo>
                  <a:lnTo>
                    <a:pt x="1518" y="821"/>
                  </a:lnTo>
                  <a:cubicBezTo>
                    <a:pt x="1518" y="375"/>
                    <a:pt x="1161" y="1"/>
                    <a:pt x="715"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4300569" y="4061862"/>
              <a:ext cx="23368" cy="24350"/>
            </a:xfrm>
            <a:custGeom>
              <a:avLst/>
              <a:gdLst/>
              <a:ahLst/>
              <a:cxnLst/>
              <a:rect l="l" t="t" r="r" b="b"/>
              <a:pathLst>
                <a:path w="857" h="893" extrusionOk="0">
                  <a:moveTo>
                    <a:pt x="215" y="0"/>
                  </a:moveTo>
                  <a:lnTo>
                    <a:pt x="1" y="892"/>
                  </a:lnTo>
                  <a:lnTo>
                    <a:pt x="857" y="892"/>
                  </a:lnTo>
                  <a:lnTo>
                    <a:pt x="643" y="0"/>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4283063" y="4027968"/>
              <a:ext cx="29203" cy="21841"/>
            </a:xfrm>
            <a:custGeom>
              <a:avLst/>
              <a:gdLst/>
              <a:ahLst/>
              <a:cxnLst/>
              <a:rect l="l" t="t" r="r" b="b"/>
              <a:pathLst>
                <a:path w="1071" h="801" extrusionOk="0">
                  <a:moveTo>
                    <a:pt x="348" y="0"/>
                  </a:moveTo>
                  <a:cubicBezTo>
                    <a:pt x="333" y="0"/>
                    <a:pt x="318" y="5"/>
                    <a:pt x="303" y="12"/>
                  </a:cubicBezTo>
                  <a:lnTo>
                    <a:pt x="89" y="83"/>
                  </a:lnTo>
                  <a:cubicBezTo>
                    <a:pt x="36" y="119"/>
                    <a:pt x="0" y="172"/>
                    <a:pt x="36" y="226"/>
                  </a:cubicBezTo>
                  <a:lnTo>
                    <a:pt x="232" y="672"/>
                  </a:lnTo>
                  <a:cubicBezTo>
                    <a:pt x="258" y="750"/>
                    <a:pt x="332" y="800"/>
                    <a:pt x="412" y="800"/>
                  </a:cubicBezTo>
                  <a:cubicBezTo>
                    <a:pt x="441" y="800"/>
                    <a:pt x="471" y="793"/>
                    <a:pt x="500" y="779"/>
                  </a:cubicBezTo>
                  <a:lnTo>
                    <a:pt x="1071" y="529"/>
                  </a:lnTo>
                  <a:lnTo>
                    <a:pt x="411" y="30"/>
                  </a:lnTo>
                  <a:cubicBezTo>
                    <a:pt x="390" y="9"/>
                    <a:pt x="369" y="0"/>
                    <a:pt x="348" y="0"/>
                  </a:cubicBezTo>
                  <a:close/>
                </a:path>
              </a:pathLst>
            </a:custGeom>
            <a:solidFill>
              <a:srgbClr val="D84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4312239" y="4027968"/>
              <a:ext cx="29231" cy="21841"/>
            </a:xfrm>
            <a:custGeom>
              <a:avLst/>
              <a:gdLst/>
              <a:ahLst/>
              <a:cxnLst/>
              <a:rect l="l" t="t" r="r" b="b"/>
              <a:pathLst>
                <a:path w="1072" h="801" extrusionOk="0">
                  <a:moveTo>
                    <a:pt x="724" y="0"/>
                  </a:moveTo>
                  <a:cubicBezTo>
                    <a:pt x="703" y="0"/>
                    <a:pt x="682" y="9"/>
                    <a:pt x="661" y="30"/>
                  </a:cubicBezTo>
                  <a:lnTo>
                    <a:pt x="1" y="529"/>
                  </a:lnTo>
                  <a:lnTo>
                    <a:pt x="572" y="779"/>
                  </a:lnTo>
                  <a:cubicBezTo>
                    <a:pt x="600" y="793"/>
                    <a:pt x="630" y="800"/>
                    <a:pt x="660" y="800"/>
                  </a:cubicBezTo>
                  <a:cubicBezTo>
                    <a:pt x="741" y="800"/>
                    <a:pt x="818" y="750"/>
                    <a:pt x="857" y="672"/>
                  </a:cubicBezTo>
                  <a:lnTo>
                    <a:pt x="1053" y="226"/>
                  </a:lnTo>
                  <a:cubicBezTo>
                    <a:pt x="1071" y="172"/>
                    <a:pt x="1053" y="119"/>
                    <a:pt x="982" y="83"/>
                  </a:cubicBezTo>
                  <a:lnTo>
                    <a:pt x="768" y="12"/>
                  </a:lnTo>
                  <a:cubicBezTo>
                    <a:pt x="753" y="5"/>
                    <a:pt x="738" y="0"/>
                    <a:pt x="724" y="0"/>
                  </a:cubicBezTo>
                  <a:close/>
                </a:path>
              </a:pathLst>
            </a:custGeom>
            <a:solidFill>
              <a:srgbClr val="D84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4298142" y="4042883"/>
              <a:ext cx="28249" cy="19005"/>
            </a:xfrm>
            <a:custGeom>
              <a:avLst/>
              <a:gdLst/>
              <a:ahLst/>
              <a:cxnLst/>
              <a:rect l="l" t="t" r="r" b="b"/>
              <a:pathLst>
                <a:path w="1036" h="697" extrusionOk="0">
                  <a:moveTo>
                    <a:pt x="518" y="0"/>
                  </a:moveTo>
                  <a:lnTo>
                    <a:pt x="0" y="214"/>
                  </a:lnTo>
                  <a:lnTo>
                    <a:pt x="304" y="696"/>
                  </a:lnTo>
                  <a:lnTo>
                    <a:pt x="732" y="696"/>
                  </a:lnTo>
                  <a:lnTo>
                    <a:pt x="1035" y="214"/>
                  </a:lnTo>
                  <a:lnTo>
                    <a:pt x="518" y="0"/>
                  </a:ln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4111796" y="3876961"/>
              <a:ext cx="124585" cy="119350"/>
            </a:xfrm>
            <a:custGeom>
              <a:avLst/>
              <a:gdLst/>
              <a:ahLst/>
              <a:cxnLst/>
              <a:rect l="l" t="t" r="r" b="b"/>
              <a:pathLst>
                <a:path w="4569" h="4377" extrusionOk="0">
                  <a:moveTo>
                    <a:pt x="482" y="1"/>
                  </a:moveTo>
                  <a:cubicBezTo>
                    <a:pt x="215" y="1"/>
                    <a:pt x="1" y="215"/>
                    <a:pt x="1" y="483"/>
                  </a:cubicBezTo>
                  <a:lnTo>
                    <a:pt x="1" y="2891"/>
                  </a:lnTo>
                  <a:cubicBezTo>
                    <a:pt x="1" y="3177"/>
                    <a:pt x="215" y="3391"/>
                    <a:pt x="482" y="3391"/>
                  </a:cubicBezTo>
                  <a:lnTo>
                    <a:pt x="2838" y="3391"/>
                  </a:lnTo>
                  <a:cubicBezTo>
                    <a:pt x="2891" y="3391"/>
                    <a:pt x="2945" y="3409"/>
                    <a:pt x="2980" y="3444"/>
                  </a:cubicBezTo>
                  <a:lnTo>
                    <a:pt x="3676" y="4319"/>
                  </a:lnTo>
                  <a:cubicBezTo>
                    <a:pt x="3709" y="4359"/>
                    <a:pt x="3750" y="4376"/>
                    <a:pt x="3788" y="4376"/>
                  </a:cubicBezTo>
                  <a:cubicBezTo>
                    <a:pt x="3852" y="4376"/>
                    <a:pt x="3908" y="4326"/>
                    <a:pt x="3908" y="4247"/>
                  </a:cubicBezTo>
                  <a:lnTo>
                    <a:pt x="3908" y="3552"/>
                  </a:lnTo>
                  <a:cubicBezTo>
                    <a:pt x="3908" y="3462"/>
                    <a:pt x="3997" y="3391"/>
                    <a:pt x="4087" y="3391"/>
                  </a:cubicBezTo>
                  <a:cubicBezTo>
                    <a:pt x="4354" y="3391"/>
                    <a:pt x="4568" y="3159"/>
                    <a:pt x="4568" y="2891"/>
                  </a:cubicBezTo>
                  <a:lnTo>
                    <a:pt x="4568" y="483"/>
                  </a:lnTo>
                  <a:cubicBezTo>
                    <a:pt x="4568" y="215"/>
                    <a:pt x="4354" y="1"/>
                    <a:pt x="4087"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4185254" y="3876961"/>
              <a:ext cx="51127" cy="119350"/>
            </a:xfrm>
            <a:custGeom>
              <a:avLst/>
              <a:gdLst/>
              <a:ahLst/>
              <a:cxnLst/>
              <a:rect l="l" t="t" r="r" b="b"/>
              <a:pathLst>
                <a:path w="1875" h="4377" extrusionOk="0">
                  <a:moveTo>
                    <a:pt x="1" y="1"/>
                  </a:moveTo>
                  <a:cubicBezTo>
                    <a:pt x="286" y="1"/>
                    <a:pt x="500" y="215"/>
                    <a:pt x="500" y="483"/>
                  </a:cubicBezTo>
                  <a:lnTo>
                    <a:pt x="500" y="2891"/>
                  </a:lnTo>
                  <a:cubicBezTo>
                    <a:pt x="500" y="3177"/>
                    <a:pt x="286" y="3391"/>
                    <a:pt x="1" y="3391"/>
                  </a:cubicBezTo>
                  <a:lnTo>
                    <a:pt x="161" y="3391"/>
                  </a:lnTo>
                  <a:cubicBezTo>
                    <a:pt x="197" y="3391"/>
                    <a:pt x="251" y="3409"/>
                    <a:pt x="286" y="3444"/>
                  </a:cubicBezTo>
                  <a:lnTo>
                    <a:pt x="982" y="4319"/>
                  </a:lnTo>
                  <a:cubicBezTo>
                    <a:pt x="1015" y="4359"/>
                    <a:pt x="1056" y="4376"/>
                    <a:pt x="1094" y="4376"/>
                  </a:cubicBezTo>
                  <a:cubicBezTo>
                    <a:pt x="1158" y="4376"/>
                    <a:pt x="1214" y="4326"/>
                    <a:pt x="1214" y="4247"/>
                  </a:cubicBezTo>
                  <a:lnTo>
                    <a:pt x="1214" y="3552"/>
                  </a:lnTo>
                  <a:cubicBezTo>
                    <a:pt x="1214" y="3462"/>
                    <a:pt x="1303" y="3391"/>
                    <a:pt x="1393" y="3391"/>
                  </a:cubicBezTo>
                  <a:cubicBezTo>
                    <a:pt x="1660" y="3391"/>
                    <a:pt x="1874" y="3159"/>
                    <a:pt x="1874" y="2891"/>
                  </a:cubicBezTo>
                  <a:lnTo>
                    <a:pt x="1874" y="483"/>
                  </a:lnTo>
                  <a:cubicBezTo>
                    <a:pt x="1874" y="215"/>
                    <a:pt x="1660" y="1"/>
                    <a:pt x="1393"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4148280" y="3918326"/>
              <a:ext cx="52572" cy="26286"/>
            </a:xfrm>
            <a:custGeom>
              <a:avLst/>
              <a:gdLst/>
              <a:ahLst/>
              <a:cxnLst/>
              <a:rect l="l" t="t" r="r" b="b"/>
              <a:pathLst>
                <a:path w="1928" h="964" extrusionOk="0">
                  <a:moveTo>
                    <a:pt x="1" y="0"/>
                  </a:moveTo>
                  <a:lnTo>
                    <a:pt x="1" y="750"/>
                  </a:lnTo>
                  <a:cubicBezTo>
                    <a:pt x="1" y="875"/>
                    <a:pt x="90" y="964"/>
                    <a:pt x="197" y="964"/>
                  </a:cubicBezTo>
                  <a:lnTo>
                    <a:pt x="1714" y="964"/>
                  </a:lnTo>
                  <a:cubicBezTo>
                    <a:pt x="1821" y="964"/>
                    <a:pt x="1928" y="875"/>
                    <a:pt x="1928" y="750"/>
                  </a:cubicBezTo>
                  <a:lnTo>
                    <a:pt x="1928" y="0"/>
                  </a:lnTo>
                  <a:close/>
                </a:path>
              </a:pathLst>
            </a:custGeom>
            <a:solidFill>
              <a:srgbClr val="B2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4132219" y="3902510"/>
              <a:ext cx="83711" cy="25332"/>
            </a:xfrm>
            <a:custGeom>
              <a:avLst/>
              <a:gdLst/>
              <a:ahLst/>
              <a:cxnLst/>
              <a:rect l="l" t="t" r="r" b="b"/>
              <a:pathLst>
                <a:path w="3070" h="929" extrusionOk="0">
                  <a:moveTo>
                    <a:pt x="1544" y="1"/>
                  </a:moveTo>
                  <a:cubicBezTo>
                    <a:pt x="1486" y="1"/>
                    <a:pt x="1428" y="10"/>
                    <a:pt x="1375" y="27"/>
                  </a:cubicBezTo>
                  <a:lnTo>
                    <a:pt x="54" y="420"/>
                  </a:lnTo>
                  <a:cubicBezTo>
                    <a:pt x="1" y="438"/>
                    <a:pt x="1" y="491"/>
                    <a:pt x="54" y="509"/>
                  </a:cubicBezTo>
                  <a:lnTo>
                    <a:pt x="1375" y="902"/>
                  </a:lnTo>
                  <a:cubicBezTo>
                    <a:pt x="1428" y="919"/>
                    <a:pt x="1486" y="928"/>
                    <a:pt x="1544" y="928"/>
                  </a:cubicBezTo>
                  <a:cubicBezTo>
                    <a:pt x="1602" y="928"/>
                    <a:pt x="1660" y="919"/>
                    <a:pt x="1714" y="902"/>
                  </a:cubicBezTo>
                  <a:lnTo>
                    <a:pt x="3034" y="509"/>
                  </a:lnTo>
                  <a:cubicBezTo>
                    <a:pt x="3070" y="491"/>
                    <a:pt x="3070" y="438"/>
                    <a:pt x="3034" y="420"/>
                  </a:cubicBezTo>
                  <a:lnTo>
                    <a:pt x="1714" y="27"/>
                  </a:lnTo>
                  <a:cubicBezTo>
                    <a:pt x="1660" y="10"/>
                    <a:pt x="1602" y="1"/>
                    <a:pt x="1544"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4143917" y="4100772"/>
              <a:ext cx="235019" cy="19496"/>
            </a:xfrm>
            <a:custGeom>
              <a:avLst/>
              <a:gdLst/>
              <a:ahLst/>
              <a:cxnLst/>
              <a:rect l="l" t="t" r="r" b="b"/>
              <a:pathLst>
                <a:path w="8619" h="715" extrusionOk="0">
                  <a:moveTo>
                    <a:pt x="1213" y="0"/>
                  </a:moveTo>
                  <a:cubicBezTo>
                    <a:pt x="1124" y="0"/>
                    <a:pt x="1035" y="72"/>
                    <a:pt x="1035" y="161"/>
                  </a:cubicBezTo>
                  <a:lnTo>
                    <a:pt x="1035" y="197"/>
                  </a:lnTo>
                  <a:lnTo>
                    <a:pt x="179" y="197"/>
                  </a:lnTo>
                  <a:cubicBezTo>
                    <a:pt x="107" y="197"/>
                    <a:pt x="36" y="250"/>
                    <a:pt x="18" y="339"/>
                  </a:cubicBezTo>
                  <a:cubicBezTo>
                    <a:pt x="0" y="429"/>
                    <a:pt x="89" y="518"/>
                    <a:pt x="179" y="518"/>
                  </a:cubicBezTo>
                  <a:lnTo>
                    <a:pt x="1035" y="518"/>
                  </a:lnTo>
                  <a:lnTo>
                    <a:pt x="1035" y="554"/>
                  </a:lnTo>
                  <a:cubicBezTo>
                    <a:pt x="1035" y="643"/>
                    <a:pt x="1124" y="714"/>
                    <a:pt x="1213" y="714"/>
                  </a:cubicBezTo>
                  <a:cubicBezTo>
                    <a:pt x="1303" y="696"/>
                    <a:pt x="1356" y="625"/>
                    <a:pt x="1356" y="554"/>
                  </a:cubicBezTo>
                  <a:lnTo>
                    <a:pt x="1356" y="518"/>
                  </a:lnTo>
                  <a:lnTo>
                    <a:pt x="8440" y="518"/>
                  </a:lnTo>
                  <a:cubicBezTo>
                    <a:pt x="8511" y="518"/>
                    <a:pt x="8600" y="464"/>
                    <a:pt x="8600" y="375"/>
                  </a:cubicBezTo>
                  <a:cubicBezTo>
                    <a:pt x="8618" y="286"/>
                    <a:pt x="8547" y="197"/>
                    <a:pt x="8440" y="197"/>
                  </a:cubicBezTo>
                  <a:lnTo>
                    <a:pt x="1356" y="197"/>
                  </a:lnTo>
                  <a:lnTo>
                    <a:pt x="1356" y="179"/>
                  </a:lnTo>
                  <a:cubicBezTo>
                    <a:pt x="1356" y="90"/>
                    <a:pt x="1303" y="18"/>
                    <a:pt x="121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4107406" y="3873089"/>
              <a:ext cx="270548" cy="216995"/>
            </a:xfrm>
            <a:custGeom>
              <a:avLst/>
              <a:gdLst/>
              <a:ahLst/>
              <a:cxnLst/>
              <a:rect l="l" t="t" r="r" b="b"/>
              <a:pathLst>
                <a:path w="9922" h="7958" extrusionOk="0">
                  <a:moveTo>
                    <a:pt x="7959" y="2712"/>
                  </a:moveTo>
                  <a:cubicBezTo>
                    <a:pt x="8316" y="2712"/>
                    <a:pt x="8601" y="2998"/>
                    <a:pt x="8601" y="3355"/>
                  </a:cubicBezTo>
                  <a:lnTo>
                    <a:pt x="8601" y="3783"/>
                  </a:lnTo>
                  <a:lnTo>
                    <a:pt x="8351" y="3783"/>
                  </a:lnTo>
                  <a:cubicBezTo>
                    <a:pt x="8316" y="3783"/>
                    <a:pt x="8298" y="3747"/>
                    <a:pt x="8298" y="3711"/>
                  </a:cubicBezTo>
                  <a:lnTo>
                    <a:pt x="8298" y="3390"/>
                  </a:lnTo>
                  <a:cubicBezTo>
                    <a:pt x="8298" y="3194"/>
                    <a:pt x="8137" y="3051"/>
                    <a:pt x="7941" y="3051"/>
                  </a:cubicBezTo>
                  <a:cubicBezTo>
                    <a:pt x="7852" y="3051"/>
                    <a:pt x="7780" y="3051"/>
                    <a:pt x="7691" y="3069"/>
                  </a:cubicBezTo>
                  <a:cubicBezTo>
                    <a:pt x="7629" y="3087"/>
                    <a:pt x="7566" y="3096"/>
                    <a:pt x="7504" y="3096"/>
                  </a:cubicBezTo>
                  <a:cubicBezTo>
                    <a:pt x="7441" y="3096"/>
                    <a:pt x="7379" y="3087"/>
                    <a:pt x="7316" y="3069"/>
                  </a:cubicBezTo>
                  <a:cubicBezTo>
                    <a:pt x="7245" y="3051"/>
                    <a:pt x="7156" y="3051"/>
                    <a:pt x="7067" y="3051"/>
                  </a:cubicBezTo>
                  <a:cubicBezTo>
                    <a:pt x="6870" y="3051"/>
                    <a:pt x="6728" y="3194"/>
                    <a:pt x="6728" y="3390"/>
                  </a:cubicBezTo>
                  <a:lnTo>
                    <a:pt x="6728" y="3711"/>
                  </a:lnTo>
                  <a:cubicBezTo>
                    <a:pt x="6728" y="3747"/>
                    <a:pt x="6692" y="3783"/>
                    <a:pt x="6656" y="3783"/>
                  </a:cubicBezTo>
                  <a:lnTo>
                    <a:pt x="6406" y="3783"/>
                  </a:lnTo>
                  <a:lnTo>
                    <a:pt x="6406" y="3355"/>
                  </a:lnTo>
                  <a:cubicBezTo>
                    <a:pt x="6406" y="2998"/>
                    <a:pt x="6692" y="2712"/>
                    <a:pt x="7049" y="2712"/>
                  </a:cubicBezTo>
                  <a:close/>
                  <a:moveTo>
                    <a:pt x="4248" y="303"/>
                  </a:moveTo>
                  <a:cubicBezTo>
                    <a:pt x="4426" y="303"/>
                    <a:pt x="4587" y="464"/>
                    <a:pt x="4587" y="642"/>
                  </a:cubicBezTo>
                  <a:lnTo>
                    <a:pt x="4587" y="3051"/>
                  </a:lnTo>
                  <a:cubicBezTo>
                    <a:pt x="4587" y="3247"/>
                    <a:pt x="4426" y="3372"/>
                    <a:pt x="4248" y="3390"/>
                  </a:cubicBezTo>
                  <a:cubicBezTo>
                    <a:pt x="4069" y="3390"/>
                    <a:pt x="3926" y="3533"/>
                    <a:pt x="3926" y="3711"/>
                  </a:cubicBezTo>
                  <a:lnTo>
                    <a:pt x="3926" y="4318"/>
                  </a:lnTo>
                  <a:lnTo>
                    <a:pt x="3266" y="3497"/>
                  </a:lnTo>
                  <a:cubicBezTo>
                    <a:pt x="3213" y="3426"/>
                    <a:pt x="3106" y="3390"/>
                    <a:pt x="3016" y="3390"/>
                  </a:cubicBezTo>
                  <a:lnTo>
                    <a:pt x="661" y="3390"/>
                  </a:lnTo>
                  <a:cubicBezTo>
                    <a:pt x="483" y="3390"/>
                    <a:pt x="322" y="3230"/>
                    <a:pt x="322" y="3051"/>
                  </a:cubicBezTo>
                  <a:lnTo>
                    <a:pt x="322" y="642"/>
                  </a:lnTo>
                  <a:cubicBezTo>
                    <a:pt x="322" y="464"/>
                    <a:pt x="483" y="303"/>
                    <a:pt x="661" y="303"/>
                  </a:cubicBezTo>
                  <a:close/>
                  <a:moveTo>
                    <a:pt x="6389" y="4086"/>
                  </a:moveTo>
                  <a:cubicBezTo>
                    <a:pt x="6389" y="4586"/>
                    <a:pt x="6389" y="4461"/>
                    <a:pt x="6389" y="4496"/>
                  </a:cubicBezTo>
                  <a:lnTo>
                    <a:pt x="6335" y="4496"/>
                  </a:lnTo>
                  <a:cubicBezTo>
                    <a:pt x="6264" y="4496"/>
                    <a:pt x="6210" y="4443"/>
                    <a:pt x="6210" y="4389"/>
                  </a:cubicBezTo>
                  <a:lnTo>
                    <a:pt x="6210" y="4211"/>
                  </a:lnTo>
                  <a:cubicBezTo>
                    <a:pt x="6210" y="4157"/>
                    <a:pt x="6246" y="4122"/>
                    <a:pt x="6299" y="4104"/>
                  </a:cubicBezTo>
                  <a:cubicBezTo>
                    <a:pt x="6317" y="4095"/>
                    <a:pt x="6331" y="4095"/>
                    <a:pt x="6344" y="4095"/>
                  </a:cubicBezTo>
                  <a:cubicBezTo>
                    <a:pt x="6357" y="4095"/>
                    <a:pt x="6371" y="4095"/>
                    <a:pt x="6389" y="4086"/>
                  </a:cubicBezTo>
                  <a:close/>
                  <a:moveTo>
                    <a:pt x="8637" y="4086"/>
                  </a:moveTo>
                  <a:cubicBezTo>
                    <a:pt x="8690" y="4086"/>
                    <a:pt x="8708" y="4086"/>
                    <a:pt x="8726" y="4104"/>
                  </a:cubicBezTo>
                  <a:cubicBezTo>
                    <a:pt x="8780" y="4122"/>
                    <a:pt x="8815" y="4157"/>
                    <a:pt x="8815" y="4211"/>
                  </a:cubicBezTo>
                  <a:lnTo>
                    <a:pt x="8815" y="4389"/>
                  </a:lnTo>
                  <a:cubicBezTo>
                    <a:pt x="8815" y="4443"/>
                    <a:pt x="8762" y="4496"/>
                    <a:pt x="8690" y="4496"/>
                  </a:cubicBezTo>
                  <a:lnTo>
                    <a:pt x="8637" y="4496"/>
                  </a:lnTo>
                  <a:cubicBezTo>
                    <a:pt x="8637" y="4461"/>
                    <a:pt x="8637" y="4586"/>
                    <a:pt x="8637" y="4086"/>
                  </a:cubicBezTo>
                  <a:close/>
                  <a:moveTo>
                    <a:pt x="7941" y="3355"/>
                  </a:moveTo>
                  <a:cubicBezTo>
                    <a:pt x="7959" y="3355"/>
                    <a:pt x="7977" y="3372"/>
                    <a:pt x="7977" y="3390"/>
                  </a:cubicBezTo>
                  <a:lnTo>
                    <a:pt x="7977" y="3729"/>
                  </a:lnTo>
                  <a:cubicBezTo>
                    <a:pt x="7977" y="3925"/>
                    <a:pt x="8119" y="4086"/>
                    <a:pt x="8316" y="4104"/>
                  </a:cubicBezTo>
                  <a:cubicBezTo>
                    <a:pt x="8316" y="4407"/>
                    <a:pt x="8333" y="4496"/>
                    <a:pt x="8298" y="4639"/>
                  </a:cubicBezTo>
                  <a:cubicBezTo>
                    <a:pt x="8280" y="4782"/>
                    <a:pt x="8209" y="4943"/>
                    <a:pt x="8084" y="5050"/>
                  </a:cubicBezTo>
                  <a:cubicBezTo>
                    <a:pt x="7914" y="5201"/>
                    <a:pt x="7713" y="5277"/>
                    <a:pt x="7511" y="5277"/>
                  </a:cubicBezTo>
                  <a:cubicBezTo>
                    <a:pt x="7308" y="5277"/>
                    <a:pt x="7102" y="5201"/>
                    <a:pt x="6924" y="5050"/>
                  </a:cubicBezTo>
                  <a:cubicBezTo>
                    <a:pt x="6799" y="4943"/>
                    <a:pt x="6745" y="4782"/>
                    <a:pt x="6710" y="4639"/>
                  </a:cubicBezTo>
                  <a:cubicBezTo>
                    <a:pt x="6692" y="4514"/>
                    <a:pt x="6710" y="4443"/>
                    <a:pt x="6692" y="4104"/>
                  </a:cubicBezTo>
                  <a:cubicBezTo>
                    <a:pt x="6888" y="4086"/>
                    <a:pt x="7049" y="3925"/>
                    <a:pt x="7049" y="3729"/>
                  </a:cubicBezTo>
                  <a:lnTo>
                    <a:pt x="7049" y="3390"/>
                  </a:lnTo>
                  <a:cubicBezTo>
                    <a:pt x="7049" y="3372"/>
                    <a:pt x="7049" y="3355"/>
                    <a:pt x="7067" y="3355"/>
                  </a:cubicBezTo>
                  <a:cubicBezTo>
                    <a:pt x="7138" y="3355"/>
                    <a:pt x="7192" y="3372"/>
                    <a:pt x="7245" y="3372"/>
                  </a:cubicBezTo>
                  <a:cubicBezTo>
                    <a:pt x="7355" y="3394"/>
                    <a:pt x="7459" y="3410"/>
                    <a:pt x="7564" y="3410"/>
                  </a:cubicBezTo>
                  <a:cubicBezTo>
                    <a:pt x="7629" y="3410"/>
                    <a:pt x="7694" y="3404"/>
                    <a:pt x="7763" y="3390"/>
                  </a:cubicBezTo>
                  <a:cubicBezTo>
                    <a:pt x="7816" y="3372"/>
                    <a:pt x="7887" y="3355"/>
                    <a:pt x="7941" y="3355"/>
                  </a:cubicBezTo>
                  <a:close/>
                  <a:moveTo>
                    <a:pt x="7870" y="5531"/>
                  </a:moveTo>
                  <a:cubicBezTo>
                    <a:pt x="7870" y="5585"/>
                    <a:pt x="7887" y="5656"/>
                    <a:pt x="7923" y="5710"/>
                  </a:cubicBezTo>
                  <a:lnTo>
                    <a:pt x="7513" y="6013"/>
                  </a:lnTo>
                  <a:lnTo>
                    <a:pt x="7120" y="5710"/>
                  </a:lnTo>
                  <a:cubicBezTo>
                    <a:pt x="7138" y="5656"/>
                    <a:pt x="7156" y="5585"/>
                    <a:pt x="7174" y="5531"/>
                  </a:cubicBezTo>
                  <a:cubicBezTo>
                    <a:pt x="7281" y="5567"/>
                    <a:pt x="7392" y="5585"/>
                    <a:pt x="7508" y="5585"/>
                  </a:cubicBezTo>
                  <a:cubicBezTo>
                    <a:pt x="7624" y="5585"/>
                    <a:pt x="7745" y="5567"/>
                    <a:pt x="7870" y="5531"/>
                  </a:cubicBezTo>
                  <a:close/>
                  <a:moveTo>
                    <a:pt x="6781" y="5852"/>
                  </a:moveTo>
                  <a:lnTo>
                    <a:pt x="7209" y="6174"/>
                  </a:lnTo>
                  <a:lnTo>
                    <a:pt x="6888" y="6316"/>
                  </a:lnTo>
                  <a:cubicBezTo>
                    <a:pt x="6878" y="6322"/>
                    <a:pt x="6869" y="6324"/>
                    <a:pt x="6861" y="6324"/>
                  </a:cubicBezTo>
                  <a:cubicBezTo>
                    <a:pt x="6842" y="6324"/>
                    <a:pt x="6829" y="6311"/>
                    <a:pt x="6817" y="6299"/>
                  </a:cubicBezTo>
                  <a:lnTo>
                    <a:pt x="6638" y="5906"/>
                  </a:lnTo>
                  <a:lnTo>
                    <a:pt x="6781" y="5852"/>
                  </a:lnTo>
                  <a:close/>
                  <a:moveTo>
                    <a:pt x="8262" y="5852"/>
                  </a:moveTo>
                  <a:lnTo>
                    <a:pt x="8387" y="5906"/>
                  </a:lnTo>
                  <a:lnTo>
                    <a:pt x="8226" y="6299"/>
                  </a:lnTo>
                  <a:cubicBezTo>
                    <a:pt x="8214" y="6311"/>
                    <a:pt x="8192" y="6324"/>
                    <a:pt x="8174" y="6324"/>
                  </a:cubicBezTo>
                  <a:cubicBezTo>
                    <a:pt x="8167" y="6324"/>
                    <a:pt x="8160" y="6322"/>
                    <a:pt x="8155" y="6316"/>
                  </a:cubicBezTo>
                  <a:lnTo>
                    <a:pt x="7834" y="6174"/>
                  </a:lnTo>
                  <a:lnTo>
                    <a:pt x="8262" y="5852"/>
                  </a:lnTo>
                  <a:close/>
                  <a:moveTo>
                    <a:pt x="7513" y="6388"/>
                  </a:moveTo>
                  <a:lnTo>
                    <a:pt x="7798" y="6513"/>
                  </a:lnTo>
                  <a:lnTo>
                    <a:pt x="7655" y="6745"/>
                  </a:lnTo>
                  <a:lnTo>
                    <a:pt x="7388" y="6745"/>
                  </a:lnTo>
                  <a:lnTo>
                    <a:pt x="7227" y="6513"/>
                  </a:lnTo>
                  <a:lnTo>
                    <a:pt x="7513" y="6388"/>
                  </a:lnTo>
                  <a:close/>
                  <a:moveTo>
                    <a:pt x="9600" y="1945"/>
                  </a:moveTo>
                  <a:cubicBezTo>
                    <a:pt x="9618" y="1945"/>
                    <a:pt x="9618" y="1963"/>
                    <a:pt x="9618" y="1963"/>
                  </a:cubicBezTo>
                  <a:lnTo>
                    <a:pt x="9618" y="6423"/>
                  </a:lnTo>
                  <a:cubicBezTo>
                    <a:pt x="9600" y="6406"/>
                    <a:pt x="9582" y="6370"/>
                    <a:pt x="9565" y="6352"/>
                  </a:cubicBezTo>
                  <a:cubicBezTo>
                    <a:pt x="9351" y="6067"/>
                    <a:pt x="9047" y="5870"/>
                    <a:pt x="8726" y="5781"/>
                  </a:cubicBezTo>
                  <a:cubicBezTo>
                    <a:pt x="8690" y="5692"/>
                    <a:pt x="8637" y="5638"/>
                    <a:pt x="8565" y="5621"/>
                  </a:cubicBezTo>
                  <a:lnTo>
                    <a:pt x="8351" y="5531"/>
                  </a:lnTo>
                  <a:cubicBezTo>
                    <a:pt x="8325" y="5522"/>
                    <a:pt x="8298" y="5518"/>
                    <a:pt x="8271" y="5518"/>
                  </a:cubicBezTo>
                  <a:cubicBezTo>
                    <a:pt x="8244" y="5518"/>
                    <a:pt x="8218" y="5522"/>
                    <a:pt x="8191" y="5531"/>
                  </a:cubicBezTo>
                  <a:cubicBezTo>
                    <a:pt x="8173" y="5460"/>
                    <a:pt x="8191" y="5424"/>
                    <a:pt x="8191" y="5371"/>
                  </a:cubicBezTo>
                  <a:cubicBezTo>
                    <a:pt x="8226" y="5353"/>
                    <a:pt x="8262" y="5317"/>
                    <a:pt x="8298" y="5282"/>
                  </a:cubicBezTo>
                  <a:cubicBezTo>
                    <a:pt x="8441" y="5157"/>
                    <a:pt x="8548" y="5014"/>
                    <a:pt x="8601" y="4818"/>
                  </a:cubicBezTo>
                  <a:lnTo>
                    <a:pt x="8690" y="4818"/>
                  </a:lnTo>
                  <a:cubicBezTo>
                    <a:pt x="8940" y="4818"/>
                    <a:pt x="9136" y="4621"/>
                    <a:pt x="9136" y="4389"/>
                  </a:cubicBezTo>
                  <a:lnTo>
                    <a:pt x="9136" y="4211"/>
                  </a:lnTo>
                  <a:cubicBezTo>
                    <a:pt x="9136" y="4068"/>
                    <a:pt x="9065" y="3925"/>
                    <a:pt x="8940" y="3854"/>
                  </a:cubicBezTo>
                  <a:lnTo>
                    <a:pt x="8940" y="3355"/>
                  </a:lnTo>
                  <a:cubicBezTo>
                    <a:pt x="8940" y="2819"/>
                    <a:pt x="8512" y="2391"/>
                    <a:pt x="7977" y="2391"/>
                  </a:cubicBezTo>
                  <a:lnTo>
                    <a:pt x="7049" y="2391"/>
                  </a:lnTo>
                  <a:cubicBezTo>
                    <a:pt x="6514" y="2391"/>
                    <a:pt x="6085" y="2819"/>
                    <a:pt x="6085" y="3355"/>
                  </a:cubicBezTo>
                  <a:lnTo>
                    <a:pt x="6085" y="3854"/>
                  </a:lnTo>
                  <a:cubicBezTo>
                    <a:pt x="5978" y="3925"/>
                    <a:pt x="5889" y="4068"/>
                    <a:pt x="5889" y="4211"/>
                  </a:cubicBezTo>
                  <a:lnTo>
                    <a:pt x="5889" y="4389"/>
                  </a:lnTo>
                  <a:cubicBezTo>
                    <a:pt x="5889" y="4621"/>
                    <a:pt x="6085" y="4818"/>
                    <a:pt x="6335" y="4818"/>
                  </a:cubicBezTo>
                  <a:lnTo>
                    <a:pt x="6460" y="4818"/>
                  </a:lnTo>
                  <a:cubicBezTo>
                    <a:pt x="6514" y="5014"/>
                    <a:pt x="6603" y="5157"/>
                    <a:pt x="6745" y="5282"/>
                  </a:cubicBezTo>
                  <a:cubicBezTo>
                    <a:pt x="6781" y="5317"/>
                    <a:pt x="6817" y="5353"/>
                    <a:pt x="6870" y="5371"/>
                  </a:cubicBezTo>
                  <a:cubicBezTo>
                    <a:pt x="6870" y="5424"/>
                    <a:pt x="6870" y="5460"/>
                    <a:pt x="6853" y="5513"/>
                  </a:cubicBezTo>
                  <a:cubicBezTo>
                    <a:pt x="6799" y="5513"/>
                    <a:pt x="6745" y="5513"/>
                    <a:pt x="6710" y="5531"/>
                  </a:cubicBezTo>
                  <a:lnTo>
                    <a:pt x="6478" y="5621"/>
                  </a:lnTo>
                  <a:cubicBezTo>
                    <a:pt x="6406" y="5638"/>
                    <a:pt x="6353" y="5692"/>
                    <a:pt x="6335" y="5763"/>
                  </a:cubicBezTo>
                  <a:cubicBezTo>
                    <a:pt x="6335" y="5763"/>
                    <a:pt x="6335" y="5763"/>
                    <a:pt x="6317" y="5781"/>
                  </a:cubicBezTo>
                  <a:cubicBezTo>
                    <a:pt x="5996" y="5870"/>
                    <a:pt x="5693" y="6067"/>
                    <a:pt x="5479" y="6352"/>
                  </a:cubicBezTo>
                  <a:cubicBezTo>
                    <a:pt x="5229" y="6655"/>
                    <a:pt x="5086" y="7030"/>
                    <a:pt x="5086" y="7423"/>
                  </a:cubicBezTo>
                  <a:lnTo>
                    <a:pt x="5086" y="7637"/>
                  </a:lnTo>
                  <a:lnTo>
                    <a:pt x="1696" y="7637"/>
                  </a:lnTo>
                  <a:cubicBezTo>
                    <a:pt x="1678" y="7637"/>
                    <a:pt x="1660" y="7619"/>
                    <a:pt x="1660" y="7619"/>
                  </a:cubicBezTo>
                  <a:lnTo>
                    <a:pt x="1660" y="3694"/>
                  </a:lnTo>
                  <a:lnTo>
                    <a:pt x="3016" y="3694"/>
                  </a:lnTo>
                  <a:cubicBezTo>
                    <a:pt x="3016" y="3694"/>
                    <a:pt x="3016" y="3694"/>
                    <a:pt x="3034" y="3711"/>
                  </a:cubicBezTo>
                  <a:lnTo>
                    <a:pt x="3730" y="4568"/>
                  </a:lnTo>
                  <a:cubicBezTo>
                    <a:pt x="3792" y="4642"/>
                    <a:pt x="3870" y="4682"/>
                    <a:pt x="3954" y="4682"/>
                  </a:cubicBezTo>
                  <a:cubicBezTo>
                    <a:pt x="3992" y="4682"/>
                    <a:pt x="4030" y="4674"/>
                    <a:pt x="4069" y="4657"/>
                  </a:cubicBezTo>
                  <a:cubicBezTo>
                    <a:pt x="4176" y="4621"/>
                    <a:pt x="4248" y="4496"/>
                    <a:pt x="4248" y="4389"/>
                  </a:cubicBezTo>
                  <a:lnTo>
                    <a:pt x="4248" y="3711"/>
                  </a:lnTo>
                  <a:cubicBezTo>
                    <a:pt x="4248" y="3711"/>
                    <a:pt x="4248" y="3694"/>
                    <a:pt x="4248" y="3694"/>
                  </a:cubicBezTo>
                  <a:cubicBezTo>
                    <a:pt x="4604" y="3694"/>
                    <a:pt x="4908" y="3408"/>
                    <a:pt x="4908" y="3051"/>
                  </a:cubicBezTo>
                  <a:lnTo>
                    <a:pt x="4908" y="1945"/>
                  </a:lnTo>
                  <a:close/>
                  <a:moveTo>
                    <a:pt x="6371" y="6084"/>
                  </a:moveTo>
                  <a:lnTo>
                    <a:pt x="6514" y="6423"/>
                  </a:lnTo>
                  <a:cubicBezTo>
                    <a:pt x="6585" y="6548"/>
                    <a:pt x="6710" y="6638"/>
                    <a:pt x="6853" y="6638"/>
                  </a:cubicBezTo>
                  <a:cubicBezTo>
                    <a:pt x="6870" y="6638"/>
                    <a:pt x="6906" y="6638"/>
                    <a:pt x="6924" y="6620"/>
                  </a:cubicBezTo>
                  <a:lnTo>
                    <a:pt x="7120" y="6941"/>
                  </a:lnTo>
                  <a:lnTo>
                    <a:pt x="6942" y="7637"/>
                  </a:lnTo>
                  <a:lnTo>
                    <a:pt x="5407" y="7637"/>
                  </a:lnTo>
                  <a:lnTo>
                    <a:pt x="5407" y="7423"/>
                  </a:lnTo>
                  <a:cubicBezTo>
                    <a:pt x="5407" y="7101"/>
                    <a:pt x="5514" y="6798"/>
                    <a:pt x="5711" y="6548"/>
                  </a:cubicBezTo>
                  <a:cubicBezTo>
                    <a:pt x="5889" y="6334"/>
                    <a:pt x="6121" y="6174"/>
                    <a:pt x="6371" y="6084"/>
                  </a:cubicBezTo>
                  <a:close/>
                  <a:moveTo>
                    <a:pt x="7602" y="7066"/>
                  </a:moveTo>
                  <a:lnTo>
                    <a:pt x="7745" y="7637"/>
                  </a:lnTo>
                  <a:lnTo>
                    <a:pt x="7281" y="7637"/>
                  </a:lnTo>
                  <a:lnTo>
                    <a:pt x="7424" y="7066"/>
                  </a:lnTo>
                  <a:close/>
                  <a:moveTo>
                    <a:pt x="8655" y="6102"/>
                  </a:moveTo>
                  <a:cubicBezTo>
                    <a:pt x="8904" y="6174"/>
                    <a:pt x="9136" y="6334"/>
                    <a:pt x="9315" y="6548"/>
                  </a:cubicBezTo>
                  <a:cubicBezTo>
                    <a:pt x="9511" y="6798"/>
                    <a:pt x="9618" y="7101"/>
                    <a:pt x="9618" y="7423"/>
                  </a:cubicBezTo>
                  <a:lnTo>
                    <a:pt x="9618" y="7601"/>
                  </a:lnTo>
                  <a:cubicBezTo>
                    <a:pt x="9618" y="7619"/>
                    <a:pt x="9600" y="7637"/>
                    <a:pt x="9582" y="7637"/>
                  </a:cubicBezTo>
                  <a:lnTo>
                    <a:pt x="8084" y="7637"/>
                  </a:lnTo>
                  <a:lnTo>
                    <a:pt x="7905" y="6941"/>
                  </a:lnTo>
                  <a:lnTo>
                    <a:pt x="8102" y="6638"/>
                  </a:lnTo>
                  <a:lnTo>
                    <a:pt x="8173" y="6638"/>
                  </a:lnTo>
                  <a:cubicBezTo>
                    <a:pt x="8316" y="6638"/>
                    <a:pt x="8441" y="6548"/>
                    <a:pt x="8512" y="6423"/>
                  </a:cubicBezTo>
                  <a:lnTo>
                    <a:pt x="8655" y="6102"/>
                  </a:lnTo>
                  <a:close/>
                  <a:moveTo>
                    <a:pt x="661" y="0"/>
                  </a:moveTo>
                  <a:cubicBezTo>
                    <a:pt x="304" y="0"/>
                    <a:pt x="1" y="286"/>
                    <a:pt x="1" y="642"/>
                  </a:cubicBezTo>
                  <a:lnTo>
                    <a:pt x="1" y="3051"/>
                  </a:lnTo>
                  <a:cubicBezTo>
                    <a:pt x="1" y="3408"/>
                    <a:pt x="304" y="3694"/>
                    <a:pt x="661" y="3694"/>
                  </a:cubicBezTo>
                  <a:lnTo>
                    <a:pt x="1339" y="3694"/>
                  </a:lnTo>
                  <a:lnTo>
                    <a:pt x="1339" y="7619"/>
                  </a:lnTo>
                  <a:cubicBezTo>
                    <a:pt x="1339" y="7797"/>
                    <a:pt x="1500" y="7958"/>
                    <a:pt x="1696" y="7958"/>
                  </a:cubicBezTo>
                  <a:lnTo>
                    <a:pt x="9582" y="7958"/>
                  </a:lnTo>
                  <a:cubicBezTo>
                    <a:pt x="9761" y="7958"/>
                    <a:pt x="9921" y="7797"/>
                    <a:pt x="9921" y="7619"/>
                  </a:cubicBezTo>
                  <a:lnTo>
                    <a:pt x="9921" y="7440"/>
                  </a:lnTo>
                  <a:lnTo>
                    <a:pt x="9921" y="1998"/>
                  </a:lnTo>
                  <a:cubicBezTo>
                    <a:pt x="9921" y="1802"/>
                    <a:pt x="9761" y="1642"/>
                    <a:pt x="9582" y="1642"/>
                  </a:cubicBezTo>
                  <a:lnTo>
                    <a:pt x="4908" y="1642"/>
                  </a:lnTo>
                  <a:lnTo>
                    <a:pt x="4908" y="642"/>
                  </a:lnTo>
                  <a:cubicBezTo>
                    <a:pt x="4908" y="286"/>
                    <a:pt x="4604" y="0"/>
                    <a:pt x="424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4119103" y="3892530"/>
              <a:ext cx="284155" cy="246226"/>
            </a:xfrm>
            <a:custGeom>
              <a:avLst/>
              <a:gdLst/>
              <a:ahLst/>
              <a:cxnLst/>
              <a:rect l="l" t="t" r="r" b="b"/>
              <a:pathLst>
                <a:path w="10421" h="9030" extrusionOk="0">
                  <a:moveTo>
                    <a:pt x="5068" y="1"/>
                  </a:moveTo>
                  <a:cubicBezTo>
                    <a:pt x="4978" y="1"/>
                    <a:pt x="4907" y="54"/>
                    <a:pt x="4907" y="144"/>
                  </a:cubicBezTo>
                  <a:cubicBezTo>
                    <a:pt x="4889" y="233"/>
                    <a:pt x="4960" y="322"/>
                    <a:pt x="5050" y="322"/>
                  </a:cubicBezTo>
                  <a:lnTo>
                    <a:pt x="9814" y="322"/>
                  </a:lnTo>
                  <a:cubicBezTo>
                    <a:pt x="9974" y="322"/>
                    <a:pt x="10099" y="447"/>
                    <a:pt x="10099" y="607"/>
                  </a:cubicBezTo>
                  <a:lnTo>
                    <a:pt x="10099" y="8405"/>
                  </a:lnTo>
                  <a:cubicBezTo>
                    <a:pt x="10099" y="8565"/>
                    <a:pt x="9974" y="8708"/>
                    <a:pt x="9814" y="8708"/>
                  </a:cubicBezTo>
                  <a:lnTo>
                    <a:pt x="482" y="8708"/>
                  </a:lnTo>
                  <a:cubicBezTo>
                    <a:pt x="393" y="8708"/>
                    <a:pt x="321" y="8637"/>
                    <a:pt x="321" y="8547"/>
                  </a:cubicBezTo>
                  <a:lnTo>
                    <a:pt x="321" y="3534"/>
                  </a:lnTo>
                  <a:cubicBezTo>
                    <a:pt x="321" y="3498"/>
                    <a:pt x="304" y="3480"/>
                    <a:pt x="286" y="3462"/>
                  </a:cubicBezTo>
                  <a:cubicBezTo>
                    <a:pt x="246" y="3423"/>
                    <a:pt x="203" y="3407"/>
                    <a:pt x="163" y="3407"/>
                  </a:cubicBezTo>
                  <a:cubicBezTo>
                    <a:pt x="76" y="3407"/>
                    <a:pt x="0" y="3484"/>
                    <a:pt x="0" y="3569"/>
                  </a:cubicBezTo>
                  <a:lnTo>
                    <a:pt x="0" y="8405"/>
                  </a:lnTo>
                  <a:cubicBezTo>
                    <a:pt x="0" y="8744"/>
                    <a:pt x="286" y="9029"/>
                    <a:pt x="625" y="9029"/>
                  </a:cubicBezTo>
                  <a:lnTo>
                    <a:pt x="9814" y="9029"/>
                  </a:lnTo>
                  <a:cubicBezTo>
                    <a:pt x="10153" y="9029"/>
                    <a:pt x="10420" y="8744"/>
                    <a:pt x="10420" y="8405"/>
                  </a:cubicBezTo>
                  <a:lnTo>
                    <a:pt x="10420" y="607"/>
                  </a:lnTo>
                  <a:cubicBezTo>
                    <a:pt x="10420" y="268"/>
                    <a:pt x="10153" y="1"/>
                    <a:pt x="981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4128347" y="3897657"/>
              <a:ext cx="91482" cy="50854"/>
            </a:xfrm>
            <a:custGeom>
              <a:avLst/>
              <a:gdLst/>
              <a:ahLst/>
              <a:cxnLst/>
              <a:rect l="l" t="t" r="r" b="b"/>
              <a:pathLst>
                <a:path w="3355" h="1865" extrusionOk="0">
                  <a:moveTo>
                    <a:pt x="1686" y="335"/>
                  </a:moveTo>
                  <a:cubicBezTo>
                    <a:pt x="1726" y="335"/>
                    <a:pt x="1767" y="339"/>
                    <a:pt x="1802" y="348"/>
                  </a:cubicBezTo>
                  <a:lnTo>
                    <a:pt x="2784" y="634"/>
                  </a:lnTo>
                  <a:lnTo>
                    <a:pt x="2605" y="687"/>
                  </a:lnTo>
                  <a:cubicBezTo>
                    <a:pt x="2605" y="687"/>
                    <a:pt x="2605" y="705"/>
                    <a:pt x="2605" y="705"/>
                  </a:cubicBezTo>
                  <a:lnTo>
                    <a:pt x="1802" y="937"/>
                  </a:lnTo>
                  <a:cubicBezTo>
                    <a:pt x="1767" y="946"/>
                    <a:pt x="1726" y="950"/>
                    <a:pt x="1686" y="950"/>
                  </a:cubicBezTo>
                  <a:cubicBezTo>
                    <a:pt x="1646" y="950"/>
                    <a:pt x="1606" y="946"/>
                    <a:pt x="1570" y="937"/>
                  </a:cubicBezTo>
                  <a:lnTo>
                    <a:pt x="767" y="705"/>
                  </a:lnTo>
                  <a:cubicBezTo>
                    <a:pt x="767" y="705"/>
                    <a:pt x="767" y="687"/>
                    <a:pt x="767" y="687"/>
                  </a:cubicBezTo>
                  <a:lnTo>
                    <a:pt x="589" y="634"/>
                  </a:lnTo>
                  <a:lnTo>
                    <a:pt x="1570" y="348"/>
                  </a:lnTo>
                  <a:cubicBezTo>
                    <a:pt x="1606" y="339"/>
                    <a:pt x="1646" y="335"/>
                    <a:pt x="1686" y="335"/>
                  </a:cubicBezTo>
                  <a:close/>
                  <a:moveTo>
                    <a:pt x="2480" y="1062"/>
                  </a:moveTo>
                  <a:lnTo>
                    <a:pt x="2480" y="1508"/>
                  </a:lnTo>
                  <a:lnTo>
                    <a:pt x="2498" y="1508"/>
                  </a:lnTo>
                  <a:cubicBezTo>
                    <a:pt x="2498" y="1534"/>
                    <a:pt x="2479" y="1551"/>
                    <a:pt x="2462" y="1551"/>
                  </a:cubicBezTo>
                  <a:cubicBezTo>
                    <a:pt x="2455" y="1551"/>
                    <a:pt x="2449" y="1548"/>
                    <a:pt x="2445" y="1544"/>
                  </a:cubicBezTo>
                  <a:lnTo>
                    <a:pt x="928" y="1544"/>
                  </a:lnTo>
                  <a:cubicBezTo>
                    <a:pt x="923" y="1548"/>
                    <a:pt x="917" y="1551"/>
                    <a:pt x="911" y="1551"/>
                  </a:cubicBezTo>
                  <a:cubicBezTo>
                    <a:pt x="894" y="1551"/>
                    <a:pt x="875" y="1534"/>
                    <a:pt x="875" y="1508"/>
                  </a:cubicBezTo>
                  <a:lnTo>
                    <a:pt x="875" y="1062"/>
                  </a:lnTo>
                  <a:lnTo>
                    <a:pt x="1481" y="1240"/>
                  </a:lnTo>
                  <a:cubicBezTo>
                    <a:pt x="1535" y="1258"/>
                    <a:pt x="1606" y="1276"/>
                    <a:pt x="1677" y="1276"/>
                  </a:cubicBezTo>
                  <a:cubicBezTo>
                    <a:pt x="1749" y="1276"/>
                    <a:pt x="1820" y="1258"/>
                    <a:pt x="1892" y="1240"/>
                  </a:cubicBezTo>
                  <a:lnTo>
                    <a:pt x="2480" y="1062"/>
                  </a:lnTo>
                  <a:close/>
                  <a:moveTo>
                    <a:pt x="1677" y="0"/>
                  </a:moveTo>
                  <a:cubicBezTo>
                    <a:pt x="1606" y="0"/>
                    <a:pt x="1535" y="9"/>
                    <a:pt x="1463" y="27"/>
                  </a:cubicBezTo>
                  <a:lnTo>
                    <a:pt x="143" y="437"/>
                  </a:lnTo>
                  <a:cubicBezTo>
                    <a:pt x="54" y="455"/>
                    <a:pt x="0" y="544"/>
                    <a:pt x="0" y="634"/>
                  </a:cubicBezTo>
                  <a:cubicBezTo>
                    <a:pt x="0" y="723"/>
                    <a:pt x="54" y="812"/>
                    <a:pt x="143" y="830"/>
                  </a:cubicBezTo>
                  <a:lnTo>
                    <a:pt x="553" y="955"/>
                  </a:lnTo>
                  <a:lnTo>
                    <a:pt x="553" y="1490"/>
                  </a:lnTo>
                  <a:cubicBezTo>
                    <a:pt x="553" y="1704"/>
                    <a:pt x="714" y="1865"/>
                    <a:pt x="928" y="1865"/>
                  </a:cubicBezTo>
                  <a:lnTo>
                    <a:pt x="2445" y="1865"/>
                  </a:lnTo>
                  <a:cubicBezTo>
                    <a:pt x="2659" y="1865"/>
                    <a:pt x="2819" y="1704"/>
                    <a:pt x="2819" y="1490"/>
                  </a:cubicBezTo>
                  <a:lnTo>
                    <a:pt x="2819" y="955"/>
                  </a:lnTo>
                  <a:lnTo>
                    <a:pt x="3051" y="883"/>
                  </a:lnTo>
                  <a:lnTo>
                    <a:pt x="3051" y="1062"/>
                  </a:lnTo>
                  <a:cubicBezTo>
                    <a:pt x="3051" y="1151"/>
                    <a:pt x="3123" y="1222"/>
                    <a:pt x="3194" y="1222"/>
                  </a:cubicBezTo>
                  <a:cubicBezTo>
                    <a:pt x="3283" y="1222"/>
                    <a:pt x="3355" y="1151"/>
                    <a:pt x="3355" y="1080"/>
                  </a:cubicBezTo>
                  <a:lnTo>
                    <a:pt x="3355" y="669"/>
                  </a:lnTo>
                  <a:cubicBezTo>
                    <a:pt x="3355" y="651"/>
                    <a:pt x="3355" y="651"/>
                    <a:pt x="3355" y="634"/>
                  </a:cubicBezTo>
                  <a:cubicBezTo>
                    <a:pt x="3355" y="544"/>
                    <a:pt x="3301" y="455"/>
                    <a:pt x="3194" y="437"/>
                  </a:cubicBezTo>
                  <a:lnTo>
                    <a:pt x="1892" y="27"/>
                  </a:lnTo>
                  <a:cubicBezTo>
                    <a:pt x="1820" y="9"/>
                    <a:pt x="1749" y="0"/>
                    <a:pt x="167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6" name="Google Shape;2806;p56"/>
          <p:cNvGrpSpPr/>
          <p:nvPr/>
        </p:nvGrpSpPr>
        <p:grpSpPr>
          <a:xfrm>
            <a:off x="3475427" y="3870171"/>
            <a:ext cx="296807" cy="271366"/>
            <a:chOff x="3475427" y="3870171"/>
            <a:chExt cx="296807" cy="271366"/>
          </a:xfrm>
        </p:grpSpPr>
        <p:sp>
          <p:nvSpPr>
            <p:cNvPr id="2807" name="Google Shape;2807;p56"/>
            <p:cNvSpPr/>
            <p:nvPr/>
          </p:nvSpPr>
          <p:spPr>
            <a:xfrm>
              <a:off x="3531870" y="4030613"/>
              <a:ext cx="54999" cy="106670"/>
            </a:xfrm>
            <a:custGeom>
              <a:avLst/>
              <a:gdLst/>
              <a:ahLst/>
              <a:cxnLst/>
              <a:rect l="l" t="t" r="r" b="b"/>
              <a:pathLst>
                <a:path w="2017" h="3912" extrusionOk="0">
                  <a:moveTo>
                    <a:pt x="1533" y="0"/>
                  </a:moveTo>
                  <a:cubicBezTo>
                    <a:pt x="1350" y="0"/>
                    <a:pt x="1181" y="106"/>
                    <a:pt x="1124" y="290"/>
                  </a:cubicBezTo>
                  <a:lnTo>
                    <a:pt x="71" y="3323"/>
                  </a:lnTo>
                  <a:cubicBezTo>
                    <a:pt x="0" y="3555"/>
                    <a:pt x="107" y="3805"/>
                    <a:pt x="339" y="3876"/>
                  </a:cubicBezTo>
                  <a:cubicBezTo>
                    <a:pt x="393" y="3894"/>
                    <a:pt x="428" y="3912"/>
                    <a:pt x="482" y="3912"/>
                  </a:cubicBezTo>
                  <a:cubicBezTo>
                    <a:pt x="660" y="3912"/>
                    <a:pt x="821" y="3787"/>
                    <a:pt x="892" y="3608"/>
                  </a:cubicBezTo>
                  <a:lnTo>
                    <a:pt x="1945" y="575"/>
                  </a:lnTo>
                  <a:cubicBezTo>
                    <a:pt x="2016" y="343"/>
                    <a:pt x="1891" y="93"/>
                    <a:pt x="1677" y="22"/>
                  </a:cubicBezTo>
                  <a:cubicBezTo>
                    <a:pt x="1629" y="7"/>
                    <a:pt x="1581" y="0"/>
                    <a:pt x="1533" y="0"/>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3638405" y="4030613"/>
              <a:ext cx="55489" cy="106670"/>
            </a:xfrm>
            <a:custGeom>
              <a:avLst/>
              <a:gdLst/>
              <a:ahLst/>
              <a:cxnLst/>
              <a:rect l="l" t="t" r="r" b="b"/>
              <a:pathLst>
                <a:path w="2035" h="3912" extrusionOk="0">
                  <a:moveTo>
                    <a:pt x="493" y="0"/>
                  </a:moveTo>
                  <a:cubicBezTo>
                    <a:pt x="447" y="0"/>
                    <a:pt x="402" y="7"/>
                    <a:pt x="358" y="22"/>
                  </a:cubicBezTo>
                  <a:cubicBezTo>
                    <a:pt x="126" y="93"/>
                    <a:pt x="1" y="343"/>
                    <a:pt x="90" y="575"/>
                  </a:cubicBezTo>
                  <a:lnTo>
                    <a:pt x="1143" y="3608"/>
                  </a:lnTo>
                  <a:cubicBezTo>
                    <a:pt x="1196" y="3787"/>
                    <a:pt x="1357" y="3912"/>
                    <a:pt x="1535" y="3912"/>
                  </a:cubicBezTo>
                  <a:cubicBezTo>
                    <a:pt x="1589" y="3912"/>
                    <a:pt x="1642" y="3894"/>
                    <a:pt x="1678" y="3876"/>
                  </a:cubicBezTo>
                  <a:cubicBezTo>
                    <a:pt x="1910" y="3805"/>
                    <a:pt x="2035" y="3555"/>
                    <a:pt x="1946" y="3323"/>
                  </a:cubicBezTo>
                  <a:lnTo>
                    <a:pt x="893" y="290"/>
                  </a:lnTo>
                  <a:cubicBezTo>
                    <a:pt x="836" y="106"/>
                    <a:pt x="667" y="0"/>
                    <a:pt x="493" y="0"/>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3479326" y="3874043"/>
              <a:ext cx="266622" cy="185883"/>
            </a:xfrm>
            <a:custGeom>
              <a:avLst/>
              <a:gdLst/>
              <a:ahLst/>
              <a:cxnLst/>
              <a:rect l="l" t="t" r="r" b="b"/>
              <a:pathLst>
                <a:path w="9778" h="6817" extrusionOk="0">
                  <a:moveTo>
                    <a:pt x="571" y="1"/>
                  </a:moveTo>
                  <a:cubicBezTo>
                    <a:pt x="250" y="1"/>
                    <a:pt x="0" y="268"/>
                    <a:pt x="0" y="572"/>
                  </a:cubicBezTo>
                  <a:lnTo>
                    <a:pt x="0" y="6246"/>
                  </a:lnTo>
                  <a:cubicBezTo>
                    <a:pt x="0" y="6567"/>
                    <a:pt x="250" y="6817"/>
                    <a:pt x="571" y="6817"/>
                  </a:cubicBezTo>
                  <a:lnTo>
                    <a:pt x="9207" y="6817"/>
                  </a:lnTo>
                  <a:cubicBezTo>
                    <a:pt x="9528" y="6817"/>
                    <a:pt x="9778" y="6567"/>
                    <a:pt x="9778" y="6246"/>
                  </a:cubicBezTo>
                  <a:lnTo>
                    <a:pt x="9778" y="572"/>
                  </a:lnTo>
                  <a:cubicBezTo>
                    <a:pt x="9778" y="268"/>
                    <a:pt x="9528" y="1"/>
                    <a:pt x="9207" y="1"/>
                  </a:cubicBezTo>
                  <a:close/>
                </a:path>
              </a:pathLst>
            </a:custGeom>
            <a:solidFill>
              <a:srgbClr val="FC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3479326" y="3972342"/>
              <a:ext cx="160578" cy="87583"/>
            </a:xfrm>
            <a:custGeom>
              <a:avLst/>
              <a:gdLst/>
              <a:ahLst/>
              <a:cxnLst/>
              <a:rect l="l" t="t" r="r" b="b"/>
              <a:pathLst>
                <a:path w="5889" h="3212" extrusionOk="0">
                  <a:moveTo>
                    <a:pt x="0" y="0"/>
                  </a:moveTo>
                  <a:lnTo>
                    <a:pt x="0" y="2641"/>
                  </a:lnTo>
                  <a:cubicBezTo>
                    <a:pt x="0" y="2962"/>
                    <a:pt x="250" y="3212"/>
                    <a:pt x="571" y="3212"/>
                  </a:cubicBezTo>
                  <a:lnTo>
                    <a:pt x="5888" y="3212"/>
                  </a:lnTo>
                  <a:lnTo>
                    <a:pt x="5888" y="1338"/>
                  </a:lnTo>
                  <a:cubicBezTo>
                    <a:pt x="5888" y="1338"/>
                    <a:pt x="3497" y="0"/>
                    <a:pt x="0" y="0"/>
                  </a:cubicBezTo>
                  <a:close/>
                </a:path>
              </a:pathLst>
            </a:custGeom>
            <a:solidFill>
              <a:srgbClr val="C9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3479326" y="3984504"/>
              <a:ext cx="266622" cy="75422"/>
            </a:xfrm>
            <a:custGeom>
              <a:avLst/>
              <a:gdLst/>
              <a:ahLst/>
              <a:cxnLst/>
              <a:rect l="l" t="t" r="r" b="b"/>
              <a:pathLst>
                <a:path w="9778" h="2766" extrusionOk="0">
                  <a:moveTo>
                    <a:pt x="6852" y="0"/>
                  </a:moveTo>
                  <a:cubicBezTo>
                    <a:pt x="3979" y="0"/>
                    <a:pt x="4532" y="1463"/>
                    <a:pt x="0" y="1642"/>
                  </a:cubicBezTo>
                  <a:lnTo>
                    <a:pt x="0" y="2195"/>
                  </a:lnTo>
                  <a:cubicBezTo>
                    <a:pt x="0" y="2516"/>
                    <a:pt x="250" y="2766"/>
                    <a:pt x="571" y="2766"/>
                  </a:cubicBezTo>
                  <a:lnTo>
                    <a:pt x="9207" y="2766"/>
                  </a:lnTo>
                  <a:cubicBezTo>
                    <a:pt x="9528" y="2766"/>
                    <a:pt x="9778" y="2516"/>
                    <a:pt x="9778" y="2195"/>
                  </a:cubicBezTo>
                  <a:lnTo>
                    <a:pt x="9778" y="892"/>
                  </a:lnTo>
                  <a:cubicBezTo>
                    <a:pt x="9171" y="464"/>
                    <a:pt x="8208" y="0"/>
                    <a:pt x="6852" y="0"/>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3692422" y="3874043"/>
              <a:ext cx="53526" cy="185883"/>
            </a:xfrm>
            <a:custGeom>
              <a:avLst/>
              <a:gdLst/>
              <a:ahLst/>
              <a:cxnLst/>
              <a:rect l="l" t="t" r="r" b="b"/>
              <a:pathLst>
                <a:path w="1963" h="6817" extrusionOk="0">
                  <a:moveTo>
                    <a:pt x="0" y="1"/>
                  </a:moveTo>
                  <a:cubicBezTo>
                    <a:pt x="304" y="1"/>
                    <a:pt x="571" y="268"/>
                    <a:pt x="571" y="572"/>
                  </a:cubicBezTo>
                  <a:lnTo>
                    <a:pt x="571" y="6246"/>
                  </a:lnTo>
                  <a:cubicBezTo>
                    <a:pt x="571" y="6567"/>
                    <a:pt x="304" y="6817"/>
                    <a:pt x="0" y="6817"/>
                  </a:cubicBezTo>
                  <a:lnTo>
                    <a:pt x="1392" y="6817"/>
                  </a:lnTo>
                  <a:cubicBezTo>
                    <a:pt x="1713" y="6817"/>
                    <a:pt x="1963" y="6567"/>
                    <a:pt x="1963" y="6246"/>
                  </a:cubicBezTo>
                  <a:lnTo>
                    <a:pt x="1963" y="572"/>
                  </a:lnTo>
                  <a:cubicBezTo>
                    <a:pt x="1963" y="268"/>
                    <a:pt x="1713" y="1"/>
                    <a:pt x="1392"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3614082" y="4029495"/>
              <a:ext cx="62797" cy="45319"/>
            </a:xfrm>
            <a:custGeom>
              <a:avLst/>
              <a:gdLst/>
              <a:ahLst/>
              <a:cxnLst/>
              <a:rect l="l" t="t" r="r" b="b"/>
              <a:pathLst>
                <a:path w="2303" h="1662" extrusionOk="0">
                  <a:moveTo>
                    <a:pt x="1472" y="1"/>
                  </a:moveTo>
                  <a:cubicBezTo>
                    <a:pt x="1321" y="1"/>
                    <a:pt x="1150" y="29"/>
                    <a:pt x="982" y="116"/>
                  </a:cubicBezTo>
                  <a:cubicBezTo>
                    <a:pt x="839" y="206"/>
                    <a:pt x="732" y="348"/>
                    <a:pt x="714" y="527"/>
                  </a:cubicBezTo>
                  <a:cubicBezTo>
                    <a:pt x="679" y="705"/>
                    <a:pt x="679" y="884"/>
                    <a:pt x="411" y="973"/>
                  </a:cubicBezTo>
                  <a:cubicBezTo>
                    <a:pt x="348" y="994"/>
                    <a:pt x="273" y="1002"/>
                    <a:pt x="204" y="1002"/>
                  </a:cubicBezTo>
                  <a:cubicBezTo>
                    <a:pt x="155" y="1002"/>
                    <a:pt x="109" y="998"/>
                    <a:pt x="72" y="991"/>
                  </a:cubicBezTo>
                  <a:cubicBezTo>
                    <a:pt x="36" y="991"/>
                    <a:pt x="1" y="1044"/>
                    <a:pt x="18" y="1080"/>
                  </a:cubicBezTo>
                  <a:cubicBezTo>
                    <a:pt x="108" y="1205"/>
                    <a:pt x="286" y="1437"/>
                    <a:pt x="536" y="1562"/>
                  </a:cubicBezTo>
                  <a:cubicBezTo>
                    <a:pt x="681" y="1628"/>
                    <a:pt x="838" y="1662"/>
                    <a:pt x="995" y="1662"/>
                  </a:cubicBezTo>
                  <a:cubicBezTo>
                    <a:pt x="1264" y="1662"/>
                    <a:pt x="1535" y="1562"/>
                    <a:pt x="1749" y="1348"/>
                  </a:cubicBezTo>
                  <a:cubicBezTo>
                    <a:pt x="2302" y="795"/>
                    <a:pt x="1963" y="99"/>
                    <a:pt x="1963" y="99"/>
                  </a:cubicBezTo>
                  <a:cubicBezTo>
                    <a:pt x="1963" y="99"/>
                    <a:pt x="1752" y="1"/>
                    <a:pt x="1472"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3655910" y="3933568"/>
              <a:ext cx="111442" cy="109861"/>
            </a:xfrm>
            <a:custGeom>
              <a:avLst/>
              <a:gdLst/>
              <a:ahLst/>
              <a:cxnLst/>
              <a:rect l="l" t="t" r="r" b="b"/>
              <a:pathLst>
                <a:path w="4087" h="4029" extrusionOk="0">
                  <a:moveTo>
                    <a:pt x="3655" y="0"/>
                  </a:moveTo>
                  <a:cubicBezTo>
                    <a:pt x="3568" y="0"/>
                    <a:pt x="3481" y="28"/>
                    <a:pt x="3409" y="84"/>
                  </a:cubicBezTo>
                  <a:lnTo>
                    <a:pt x="1018" y="2136"/>
                  </a:lnTo>
                  <a:cubicBezTo>
                    <a:pt x="697" y="2403"/>
                    <a:pt x="411" y="2742"/>
                    <a:pt x="215" y="3117"/>
                  </a:cubicBezTo>
                  <a:lnTo>
                    <a:pt x="37" y="3456"/>
                  </a:lnTo>
                  <a:cubicBezTo>
                    <a:pt x="1" y="3510"/>
                    <a:pt x="19" y="3581"/>
                    <a:pt x="72" y="3634"/>
                  </a:cubicBezTo>
                  <a:lnTo>
                    <a:pt x="411" y="3991"/>
                  </a:lnTo>
                  <a:cubicBezTo>
                    <a:pt x="444" y="4013"/>
                    <a:pt x="484" y="4029"/>
                    <a:pt x="527" y="4029"/>
                  </a:cubicBezTo>
                  <a:cubicBezTo>
                    <a:pt x="553" y="4029"/>
                    <a:pt x="580" y="4023"/>
                    <a:pt x="608" y="4009"/>
                  </a:cubicBezTo>
                  <a:lnTo>
                    <a:pt x="929" y="3849"/>
                  </a:lnTo>
                  <a:cubicBezTo>
                    <a:pt x="1304" y="3634"/>
                    <a:pt x="1643" y="3367"/>
                    <a:pt x="1928" y="3028"/>
                  </a:cubicBezTo>
                  <a:lnTo>
                    <a:pt x="3962" y="655"/>
                  </a:lnTo>
                  <a:cubicBezTo>
                    <a:pt x="4087" y="494"/>
                    <a:pt x="4087" y="262"/>
                    <a:pt x="3944" y="119"/>
                  </a:cubicBezTo>
                  <a:cubicBezTo>
                    <a:pt x="3866" y="41"/>
                    <a:pt x="3760" y="0"/>
                    <a:pt x="3655"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3655910" y="4001519"/>
              <a:ext cx="42865" cy="41910"/>
            </a:xfrm>
            <a:custGeom>
              <a:avLst/>
              <a:gdLst/>
              <a:ahLst/>
              <a:cxnLst/>
              <a:rect l="l" t="t" r="r" b="b"/>
              <a:pathLst>
                <a:path w="1572" h="1537" extrusionOk="0">
                  <a:moveTo>
                    <a:pt x="661" y="1"/>
                  </a:moveTo>
                  <a:cubicBezTo>
                    <a:pt x="483" y="197"/>
                    <a:pt x="340" y="411"/>
                    <a:pt x="215" y="625"/>
                  </a:cubicBezTo>
                  <a:lnTo>
                    <a:pt x="37" y="964"/>
                  </a:lnTo>
                  <a:cubicBezTo>
                    <a:pt x="1" y="1018"/>
                    <a:pt x="19" y="1089"/>
                    <a:pt x="72" y="1142"/>
                  </a:cubicBezTo>
                  <a:lnTo>
                    <a:pt x="411" y="1499"/>
                  </a:lnTo>
                  <a:cubicBezTo>
                    <a:pt x="444" y="1521"/>
                    <a:pt x="484" y="1537"/>
                    <a:pt x="527" y="1537"/>
                  </a:cubicBezTo>
                  <a:cubicBezTo>
                    <a:pt x="553" y="1537"/>
                    <a:pt x="580" y="1531"/>
                    <a:pt x="608" y="1517"/>
                  </a:cubicBezTo>
                  <a:lnTo>
                    <a:pt x="929" y="1357"/>
                  </a:lnTo>
                  <a:cubicBezTo>
                    <a:pt x="1161" y="1232"/>
                    <a:pt x="1375" y="1071"/>
                    <a:pt x="1571" y="911"/>
                  </a:cubicBezTo>
                  <a:lnTo>
                    <a:pt x="661"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3664200" y="3906655"/>
              <a:ext cx="36020" cy="36020"/>
            </a:xfrm>
            <a:custGeom>
              <a:avLst/>
              <a:gdLst/>
              <a:ahLst/>
              <a:cxnLst/>
              <a:rect l="l" t="t" r="r" b="b"/>
              <a:pathLst>
                <a:path w="1321" h="1321" extrusionOk="0">
                  <a:moveTo>
                    <a:pt x="660" y="0"/>
                  </a:moveTo>
                  <a:cubicBezTo>
                    <a:pt x="286" y="0"/>
                    <a:pt x="0" y="304"/>
                    <a:pt x="0" y="660"/>
                  </a:cubicBezTo>
                  <a:cubicBezTo>
                    <a:pt x="0" y="1035"/>
                    <a:pt x="286" y="1321"/>
                    <a:pt x="660" y="1321"/>
                  </a:cubicBezTo>
                  <a:cubicBezTo>
                    <a:pt x="1017" y="1321"/>
                    <a:pt x="1321" y="1035"/>
                    <a:pt x="1321" y="660"/>
                  </a:cubicBezTo>
                  <a:cubicBezTo>
                    <a:pt x="1321" y="304"/>
                    <a:pt x="1017" y="0"/>
                    <a:pt x="660"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3614082" y="4046592"/>
              <a:ext cx="47718" cy="28222"/>
            </a:xfrm>
            <a:custGeom>
              <a:avLst/>
              <a:gdLst/>
              <a:ahLst/>
              <a:cxnLst/>
              <a:rect l="l" t="t" r="r" b="b"/>
              <a:pathLst>
                <a:path w="1750" h="1035" extrusionOk="0">
                  <a:moveTo>
                    <a:pt x="889" y="0"/>
                  </a:moveTo>
                  <a:cubicBezTo>
                    <a:pt x="778" y="0"/>
                    <a:pt x="679" y="60"/>
                    <a:pt x="679" y="60"/>
                  </a:cubicBezTo>
                  <a:cubicBezTo>
                    <a:pt x="661" y="185"/>
                    <a:pt x="607" y="292"/>
                    <a:pt x="411" y="346"/>
                  </a:cubicBezTo>
                  <a:cubicBezTo>
                    <a:pt x="348" y="367"/>
                    <a:pt x="273" y="375"/>
                    <a:pt x="204" y="375"/>
                  </a:cubicBezTo>
                  <a:cubicBezTo>
                    <a:pt x="155" y="375"/>
                    <a:pt x="109" y="371"/>
                    <a:pt x="72" y="364"/>
                  </a:cubicBezTo>
                  <a:cubicBezTo>
                    <a:pt x="36" y="364"/>
                    <a:pt x="1" y="417"/>
                    <a:pt x="18" y="453"/>
                  </a:cubicBezTo>
                  <a:cubicBezTo>
                    <a:pt x="108" y="578"/>
                    <a:pt x="286" y="810"/>
                    <a:pt x="536" y="935"/>
                  </a:cubicBezTo>
                  <a:cubicBezTo>
                    <a:pt x="681" y="1001"/>
                    <a:pt x="838" y="1035"/>
                    <a:pt x="995" y="1035"/>
                  </a:cubicBezTo>
                  <a:cubicBezTo>
                    <a:pt x="1264" y="1035"/>
                    <a:pt x="1535" y="935"/>
                    <a:pt x="1749" y="721"/>
                  </a:cubicBezTo>
                  <a:lnTo>
                    <a:pt x="1749" y="721"/>
                  </a:lnTo>
                  <a:cubicBezTo>
                    <a:pt x="1749" y="721"/>
                    <a:pt x="1696" y="734"/>
                    <a:pt x="1622" y="734"/>
                  </a:cubicBezTo>
                  <a:cubicBezTo>
                    <a:pt x="1469" y="734"/>
                    <a:pt x="1226" y="677"/>
                    <a:pt x="1178" y="328"/>
                  </a:cubicBezTo>
                  <a:cubicBezTo>
                    <a:pt x="1133" y="65"/>
                    <a:pt x="1004" y="0"/>
                    <a:pt x="889"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3707991" y="3933568"/>
              <a:ext cx="59361" cy="82566"/>
            </a:xfrm>
            <a:custGeom>
              <a:avLst/>
              <a:gdLst/>
              <a:ahLst/>
              <a:cxnLst/>
              <a:rect l="l" t="t" r="r" b="b"/>
              <a:pathLst>
                <a:path w="2177" h="3028" extrusionOk="0">
                  <a:moveTo>
                    <a:pt x="1727" y="0"/>
                  </a:moveTo>
                  <a:cubicBezTo>
                    <a:pt x="1640" y="0"/>
                    <a:pt x="1553" y="28"/>
                    <a:pt x="1481" y="84"/>
                  </a:cubicBezTo>
                  <a:lnTo>
                    <a:pt x="0" y="1368"/>
                  </a:lnTo>
                  <a:lnTo>
                    <a:pt x="0" y="3028"/>
                  </a:lnTo>
                  <a:lnTo>
                    <a:pt x="18" y="3028"/>
                  </a:lnTo>
                  <a:lnTo>
                    <a:pt x="2052" y="655"/>
                  </a:lnTo>
                  <a:cubicBezTo>
                    <a:pt x="2177" y="494"/>
                    <a:pt x="2177" y="262"/>
                    <a:pt x="2016" y="119"/>
                  </a:cubicBezTo>
                  <a:cubicBezTo>
                    <a:pt x="1938" y="41"/>
                    <a:pt x="1832" y="0"/>
                    <a:pt x="1727"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3508011" y="3933895"/>
              <a:ext cx="38965" cy="19005"/>
            </a:xfrm>
            <a:custGeom>
              <a:avLst/>
              <a:gdLst/>
              <a:ahLst/>
              <a:cxnLst/>
              <a:rect l="l" t="t" r="r" b="b"/>
              <a:pathLst>
                <a:path w="1429" h="697" extrusionOk="0">
                  <a:moveTo>
                    <a:pt x="161" y="0"/>
                  </a:moveTo>
                  <a:cubicBezTo>
                    <a:pt x="72" y="0"/>
                    <a:pt x="1" y="72"/>
                    <a:pt x="1" y="161"/>
                  </a:cubicBezTo>
                  <a:cubicBezTo>
                    <a:pt x="1" y="250"/>
                    <a:pt x="72" y="322"/>
                    <a:pt x="161" y="322"/>
                  </a:cubicBezTo>
                  <a:cubicBezTo>
                    <a:pt x="340" y="322"/>
                    <a:pt x="500" y="429"/>
                    <a:pt x="572" y="589"/>
                  </a:cubicBezTo>
                  <a:cubicBezTo>
                    <a:pt x="599" y="661"/>
                    <a:pt x="661" y="696"/>
                    <a:pt x="721" y="696"/>
                  </a:cubicBezTo>
                  <a:cubicBezTo>
                    <a:pt x="781" y="696"/>
                    <a:pt x="839" y="661"/>
                    <a:pt x="857" y="589"/>
                  </a:cubicBezTo>
                  <a:cubicBezTo>
                    <a:pt x="929" y="429"/>
                    <a:pt x="1089" y="322"/>
                    <a:pt x="1268" y="322"/>
                  </a:cubicBezTo>
                  <a:cubicBezTo>
                    <a:pt x="1357" y="322"/>
                    <a:pt x="1428" y="250"/>
                    <a:pt x="1428" y="161"/>
                  </a:cubicBezTo>
                  <a:cubicBezTo>
                    <a:pt x="1428" y="72"/>
                    <a:pt x="1357" y="0"/>
                    <a:pt x="1268" y="0"/>
                  </a:cubicBezTo>
                  <a:cubicBezTo>
                    <a:pt x="1054" y="0"/>
                    <a:pt x="857" y="90"/>
                    <a:pt x="715" y="232"/>
                  </a:cubicBezTo>
                  <a:cubicBezTo>
                    <a:pt x="572" y="90"/>
                    <a:pt x="376" y="0"/>
                    <a:pt x="16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3565437" y="3904228"/>
              <a:ext cx="38938" cy="18978"/>
            </a:xfrm>
            <a:custGeom>
              <a:avLst/>
              <a:gdLst/>
              <a:ahLst/>
              <a:cxnLst/>
              <a:rect l="l" t="t" r="r" b="b"/>
              <a:pathLst>
                <a:path w="1428" h="696" extrusionOk="0">
                  <a:moveTo>
                    <a:pt x="161" y="0"/>
                  </a:moveTo>
                  <a:cubicBezTo>
                    <a:pt x="72" y="0"/>
                    <a:pt x="0" y="71"/>
                    <a:pt x="0" y="161"/>
                  </a:cubicBezTo>
                  <a:cubicBezTo>
                    <a:pt x="0" y="250"/>
                    <a:pt x="72" y="321"/>
                    <a:pt x="161" y="321"/>
                  </a:cubicBezTo>
                  <a:cubicBezTo>
                    <a:pt x="339" y="321"/>
                    <a:pt x="500" y="428"/>
                    <a:pt x="571" y="589"/>
                  </a:cubicBezTo>
                  <a:cubicBezTo>
                    <a:pt x="589" y="660"/>
                    <a:pt x="647" y="696"/>
                    <a:pt x="707" y="696"/>
                  </a:cubicBezTo>
                  <a:cubicBezTo>
                    <a:pt x="767" y="696"/>
                    <a:pt x="830" y="660"/>
                    <a:pt x="857" y="589"/>
                  </a:cubicBezTo>
                  <a:cubicBezTo>
                    <a:pt x="928" y="428"/>
                    <a:pt x="1089" y="321"/>
                    <a:pt x="1267" y="321"/>
                  </a:cubicBezTo>
                  <a:cubicBezTo>
                    <a:pt x="1356" y="321"/>
                    <a:pt x="1428" y="250"/>
                    <a:pt x="1428" y="161"/>
                  </a:cubicBezTo>
                  <a:cubicBezTo>
                    <a:pt x="1428" y="71"/>
                    <a:pt x="1356" y="0"/>
                    <a:pt x="1267" y="0"/>
                  </a:cubicBezTo>
                  <a:cubicBezTo>
                    <a:pt x="1053" y="0"/>
                    <a:pt x="857" y="89"/>
                    <a:pt x="714" y="250"/>
                  </a:cubicBezTo>
                  <a:cubicBezTo>
                    <a:pt x="571" y="89"/>
                    <a:pt x="375" y="0"/>
                    <a:pt x="16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3475427" y="3870171"/>
              <a:ext cx="296807" cy="271366"/>
            </a:xfrm>
            <a:custGeom>
              <a:avLst/>
              <a:gdLst/>
              <a:ahLst/>
              <a:cxnLst/>
              <a:rect l="l" t="t" r="r" b="b"/>
              <a:pathLst>
                <a:path w="10885" h="9952" extrusionOk="0">
                  <a:moveTo>
                    <a:pt x="9760" y="4175"/>
                  </a:moveTo>
                  <a:lnTo>
                    <a:pt x="9760" y="4800"/>
                  </a:lnTo>
                  <a:cubicBezTo>
                    <a:pt x="9635" y="4728"/>
                    <a:pt x="9528" y="4657"/>
                    <a:pt x="9403" y="4603"/>
                  </a:cubicBezTo>
                  <a:lnTo>
                    <a:pt x="9760" y="4175"/>
                  </a:lnTo>
                  <a:close/>
                  <a:moveTo>
                    <a:pt x="10284" y="2482"/>
                  </a:moveTo>
                  <a:cubicBezTo>
                    <a:pt x="10343" y="2482"/>
                    <a:pt x="10401" y="2504"/>
                    <a:pt x="10438" y="2552"/>
                  </a:cubicBezTo>
                  <a:cubicBezTo>
                    <a:pt x="10528" y="2641"/>
                    <a:pt x="10545" y="2784"/>
                    <a:pt x="10456" y="2873"/>
                  </a:cubicBezTo>
                  <a:lnTo>
                    <a:pt x="8422" y="5264"/>
                  </a:lnTo>
                  <a:cubicBezTo>
                    <a:pt x="8351" y="5353"/>
                    <a:pt x="8279" y="5424"/>
                    <a:pt x="8190" y="5496"/>
                  </a:cubicBezTo>
                  <a:lnTo>
                    <a:pt x="7494" y="4800"/>
                  </a:lnTo>
                  <a:cubicBezTo>
                    <a:pt x="7566" y="4728"/>
                    <a:pt x="7655" y="4639"/>
                    <a:pt x="7744" y="4568"/>
                  </a:cubicBezTo>
                  <a:lnTo>
                    <a:pt x="10135" y="2534"/>
                  </a:lnTo>
                  <a:cubicBezTo>
                    <a:pt x="10177" y="2500"/>
                    <a:pt x="10231" y="2482"/>
                    <a:pt x="10284" y="2482"/>
                  </a:cubicBezTo>
                  <a:close/>
                  <a:moveTo>
                    <a:pt x="304" y="3908"/>
                  </a:moveTo>
                  <a:cubicBezTo>
                    <a:pt x="2052" y="3925"/>
                    <a:pt x="3515" y="4282"/>
                    <a:pt x="4515" y="4621"/>
                  </a:cubicBezTo>
                  <a:cubicBezTo>
                    <a:pt x="3622" y="5067"/>
                    <a:pt x="2766" y="5567"/>
                    <a:pt x="304" y="5674"/>
                  </a:cubicBezTo>
                  <a:lnTo>
                    <a:pt x="304" y="3908"/>
                  </a:lnTo>
                  <a:close/>
                  <a:moveTo>
                    <a:pt x="7280" y="5050"/>
                  </a:moveTo>
                  <a:lnTo>
                    <a:pt x="7958" y="5710"/>
                  </a:lnTo>
                  <a:cubicBezTo>
                    <a:pt x="7637" y="5959"/>
                    <a:pt x="7387" y="6067"/>
                    <a:pt x="7155" y="6191"/>
                  </a:cubicBezTo>
                  <a:lnTo>
                    <a:pt x="7137" y="6191"/>
                  </a:lnTo>
                  <a:lnTo>
                    <a:pt x="6798" y="5852"/>
                  </a:lnTo>
                  <a:cubicBezTo>
                    <a:pt x="6941" y="5620"/>
                    <a:pt x="7030" y="5371"/>
                    <a:pt x="7280" y="5050"/>
                  </a:cubicBezTo>
                  <a:close/>
                  <a:moveTo>
                    <a:pt x="6995" y="4371"/>
                  </a:moveTo>
                  <a:cubicBezTo>
                    <a:pt x="7155" y="4371"/>
                    <a:pt x="7316" y="4371"/>
                    <a:pt x="7476" y="4389"/>
                  </a:cubicBezTo>
                  <a:cubicBezTo>
                    <a:pt x="6852" y="4942"/>
                    <a:pt x="6638" y="5513"/>
                    <a:pt x="6531" y="5692"/>
                  </a:cubicBezTo>
                  <a:cubicBezTo>
                    <a:pt x="6067" y="5710"/>
                    <a:pt x="5692" y="5924"/>
                    <a:pt x="5639" y="6406"/>
                  </a:cubicBezTo>
                  <a:cubicBezTo>
                    <a:pt x="5603" y="6566"/>
                    <a:pt x="5585" y="6620"/>
                    <a:pt x="5460" y="6673"/>
                  </a:cubicBezTo>
                  <a:cubicBezTo>
                    <a:pt x="5389" y="6691"/>
                    <a:pt x="5282" y="6691"/>
                    <a:pt x="5175" y="6691"/>
                  </a:cubicBezTo>
                  <a:cubicBezTo>
                    <a:pt x="5086" y="6691"/>
                    <a:pt x="4996" y="6727"/>
                    <a:pt x="4961" y="6816"/>
                  </a:cubicBezTo>
                  <a:lnTo>
                    <a:pt x="732" y="6816"/>
                  </a:lnTo>
                  <a:cubicBezTo>
                    <a:pt x="500" y="6816"/>
                    <a:pt x="304" y="6638"/>
                    <a:pt x="304" y="6406"/>
                  </a:cubicBezTo>
                  <a:lnTo>
                    <a:pt x="304" y="5995"/>
                  </a:lnTo>
                  <a:cubicBezTo>
                    <a:pt x="4711" y="5799"/>
                    <a:pt x="4229" y="4371"/>
                    <a:pt x="6995" y="4371"/>
                  </a:cubicBezTo>
                  <a:close/>
                  <a:moveTo>
                    <a:pt x="9189" y="4853"/>
                  </a:moveTo>
                  <a:cubicBezTo>
                    <a:pt x="9386" y="4942"/>
                    <a:pt x="9582" y="5067"/>
                    <a:pt x="9760" y="5174"/>
                  </a:cubicBezTo>
                  <a:lnTo>
                    <a:pt x="9760" y="6406"/>
                  </a:lnTo>
                  <a:cubicBezTo>
                    <a:pt x="9760" y="6638"/>
                    <a:pt x="9564" y="6816"/>
                    <a:pt x="9350" y="6816"/>
                  </a:cubicBezTo>
                  <a:lnTo>
                    <a:pt x="7244" y="6816"/>
                  </a:lnTo>
                  <a:cubicBezTo>
                    <a:pt x="7280" y="6709"/>
                    <a:pt x="7298" y="6602"/>
                    <a:pt x="7298" y="6477"/>
                  </a:cubicBezTo>
                  <a:cubicBezTo>
                    <a:pt x="7476" y="6370"/>
                    <a:pt x="8083" y="6138"/>
                    <a:pt x="8654" y="5478"/>
                  </a:cubicBezTo>
                  <a:lnTo>
                    <a:pt x="9189" y="4853"/>
                  </a:lnTo>
                  <a:close/>
                  <a:moveTo>
                    <a:pt x="6513" y="5995"/>
                  </a:moveTo>
                  <a:cubicBezTo>
                    <a:pt x="6566" y="6067"/>
                    <a:pt x="6584" y="6084"/>
                    <a:pt x="6923" y="6423"/>
                  </a:cubicBezTo>
                  <a:cubicBezTo>
                    <a:pt x="6941" y="6441"/>
                    <a:pt x="6977" y="6459"/>
                    <a:pt x="6995" y="6477"/>
                  </a:cubicBezTo>
                  <a:cubicBezTo>
                    <a:pt x="6977" y="6691"/>
                    <a:pt x="6905" y="6869"/>
                    <a:pt x="6763" y="7030"/>
                  </a:cubicBezTo>
                  <a:cubicBezTo>
                    <a:pt x="6732" y="7035"/>
                    <a:pt x="6703" y="7038"/>
                    <a:pt x="6677" y="7038"/>
                  </a:cubicBezTo>
                  <a:cubicBezTo>
                    <a:pt x="6520" y="7038"/>
                    <a:pt x="6439" y="6948"/>
                    <a:pt x="6424" y="6780"/>
                  </a:cubicBezTo>
                  <a:cubicBezTo>
                    <a:pt x="6352" y="6441"/>
                    <a:pt x="6174" y="6299"/>
                    <a:pt x="5978" y="6299"/>
                  </a:cubicBezTo>
                  <a:cubicBezTo>
                    <a:pt x="6049" y="6102"/>
                    <a:pt x="6299" y="6013"/>
                    <a:pt x="6513" y="5995"/>
                  </a:cubicBezTo>
                  <a:close/>
                  <a:moveTo>
                    <a:pt x="5971" y="6623"/>
                  </a:moveTo>
                  <a:cubicBezTo>
                    <a:pt x="6030" y="6623"/>
                    <a:pt x="6076" y="6670"/>
                    <a:pt x="6103" y="6816"/>
                  </a:cubicBezTo>
                  <a:cubicBezTo>
                    <a:pt x="6138" y="7012"/>
                    <a:pt x="6227" y="7191"/>
                    <a:pt x="6388" y="7280"/>
                  </a:cubicBezTo>
                  <a:cubicBezTo>
                    <a:pt x="6287" y="7319"/>
                    <a:pt x="6177" y="7341"/>
                    <a:pt x="6064" y="7341"/>
                  </a:cubicBezTo>
                  <a:cubicBezTo>
                    <a:pt x="5821" y="7341"/>
                    <a:pt x="5567" y="7239"/>
                    <a:pt x="5371" y="6994"/>
                  </a:cubicBezTo>
                  <a:cubicBezTo>
                    <a:pt x="5425" y="6994"/>
                    <a:pt x="5496" y="6977"/>
                    <a:pt x="5549" y="6959"/>
                  </a:cubicBezTo>
                  <a:cubicBezTo>
                    <a:pt x="5764" y="6905"/>
                    <a:pt x="5853" y="6762"/>
                    <a:pt x="5906" y="6638"/>
                  </a:cubicBezTo>
                  <a:cubicBezTo>
                    <a:pt x="5929" y="6628"/>
                    <a:pt x="5951" y="6623"/>
                    <a:pt x="5971" y="6623"/>
                  </a:cubicBezTo>
                  <a:close/>
                  <a:moveTo>
                    <a:pt x="5068" y="7137"/>
                  </a:moveTo>
                  <a:cubicBezTo>
                    <a:pt x="5332" y="7505"/>
                    <a:pt x="5694" y="7678"/>
                    <a:pt x="6072" y="7678"/>
                  </a:cubicBezTo>
                  <a:cubicBezTo>
                    <a:pt x="6153" y="7678"/>
                    <a:pt x="6235" y="7670"/>
                    <a:pt x="6317" y="7655"/>
                  </a:cubicBezTo>
                  <a:lnTo>
                    <a:pt x="6495" y="8172"/>
                  </a:lnTo>
                  <a:lnTo>
                    <a:pt x="3569" y="8172"/>
                  </a:lnTo>
                  <a:lnTo>
                    <a:pt x="3944" y="7137"/>
                  </a:lnTo>
                  <a:close/>
                  <a:moveTo>
                    <a:pt x="7048" y="7173"/>
                  </a:moveTo>
                  <a:lnTo>
                    <a:pt x="7780" y="9260"/>
                  </a:lnTo>
                  <a:cubicBezTo>
                    <a:pt x="7833" y="9403"/>
                    <a:pt x="7744" y="9564"/>
                    <a:pt x="7601" y="9617"/>
                  </a:cubicBezTo>
                  <a:cubicBezTo>
                    <a:pt x="7573" y="9628"/>
                    <a:pt x="7544" y="9633"/>
                    <a:pt x="7516" y="9633"/>
                  </a:cubicBezTo>
                  <a:cubicBezTo>
                    <a:pt x="7405" y="9633"/>
                    <a:pt x="7305" y="9553"/>
                    <a:pt x="7262" y="9439"/>
                  </a:cubicBezTo>
                  <a:lnTo>
                    <a:pt x="6602" y="7547"/>
                  </a:lnTo>
                  <a:cubicBezTo>
                    <a:pt x="6781" y="7458"/>
                    <a:pt x="6923" y="7333"/>
                    <a:pt x="7048" y="7173"/>
                  </a:cubicBezTo>
                  <a:close/>
                  <a:moveTo>
                    <a:pt x="732" y="0"/>
                  </a:moveTo>
                  <a:cubicBezTo>
                    <a:pt x="322" y="0"/>
                    <a:pt x="0" y="321"/>
                    <a:pt x="0" y="732"/>
                  </a:cubicBezTo>
                  <a:lnTo>
                    <a:pt x="0" y="6406"/>
                  </a:lnTo>
                  <a:cubicBezTo>
                    <a:pt x="0" y="6798"/>
                    <a:pt x="322" y="7137"/>
                    <a:pt x="732" y="7137"/>
                  </a:cubicBezTo>
                  <a:lnTo>
                    <a:pt x="2695" y="7137"/>
                  </a:lnTo>
                  <a:lnTo>
                    <a:pt x="2570" y="7476"/>
                  </a:lnTo>
                  <a:cubicBezTo>
                    <a:pt x="2552" y="7565"/>
                    <a:pt x="2588" y="7655"/>
                    <a:pt x="2677" y="7690"/>
                  </a:cubicBezTo>
                  <a:lnTo>
                    <a:pt x="2730" y="7690"/>
                  </a:lnTo>
                  <a:cubicBezTo>
                    <a:pt x="2784" y="7690"/>
                    <a:pt x="2855" y="7655"/>
                    <a:pt x="2873" y="7583"/>
                  </a:cubicBezTo>
                  <a:lnTo>
                    <a:pt x="3034" y="7137"/>
                  </a:lnTo>
                  <a:lnTo>
                    <a:pt x="3605" y="7137"/>
                  </a:lnTo>
                  <a:lnTo>
                    <a:pt x="2802" y="9439"/>
                  </a:lnTo>
                  <a:cubicBezTo>
                    <a:pt x="2773" y="9553"/>
                    <a:pt x="2665" y="9633"/>
                    <a:pt x="2549" y="9633"/>
                  </a:cubicBezTo>
                  <a:cubicBezTo>
                    <a:pt x="2520" y="9633"/>
                    <a:pt x="2491" y="9628"/>
                    <a:pt x="2463" y="9617"/>
                  </a:cubicBezTo>
                  <a:cubicBezTo>
                    <a:pt x="2320" y="9564"/>
                    <a:pt x="2249" y="9403"/>
                    <a:pt x="2284" y="9260"/>
                  </a:cubicBezTo>
                  <a:lnTo>
                    <a:pt x="2623" y="8279"/>
                  </a:lnTo>
                  <a:cubicBezTo>
                    <a:pt x="2659" y="8208"/>
                    <a:pt x="2623" y="8118"/>
                    <a:pt x="2534" y="8083"/>
                  </a:cubicBezTo>
                  <a:cubicBezTo>
                    <a:pt x="2519" y="8080"/>
                    <a:pt x="2504" y="8078"/>
                    <a:pt x="2490" y="8078"/>
                  </a:cubicBezTo>
                  <a:cubicBezTo>
                    <a:pt x="2417" y="8078"/>
                    <a:pt x="2353" y="8115"/>
                    <a:pt x="2338" y="8190"/>
                  </a:cubicBezTo>
                  <a:lnTo>
                    <a:pt x="1999" y="9171"/>
                  </a:lnTo>
                  <a:cubicBezTo>
                    <a:pt x="1892" y="9474"/>
                    <a:pt x="2052" y="9813"/>
                    <a:pt x="2356" y="9921"/>
                  </a:cubicBezTo>
                  <a:cubicBezTo>
                    <a:pt x="2416" y="9942"/>
                    <a:pt x="2477" y="9952"/>
                    <a:pt x="2538" y="9952"/>
                  </a:cubicBezTo>
                  <a:cubicBezTo>
                    <a:pt x="2784" y="9952"/>
                    <a:pt x="3019" y="9789"/>
                    <a:pt x="3105" y="9546"/>
                  </a:cubicBezTo>
                  <a:lnTo>
                    <a:pt x="3480" y="8493"/>
                  </a:lnTo>
                  <a:lnTo>
                    <a:pt x="6584" y="8493"/>
                  </a:lnTo>
                  <a:lnTo>
                    <a:pt x="6959" y="9546"/>
                  </a:lnTo>
                  <a:cubicBezTo>
                    <a:pt x="7045" y="9789"/>
                    <a:pt x="7280" y="9952"/>
                    <a:pt x="7526" y="9952"/>
                  </a:cubicBezTo>
                  <a:cubicBezTo>
                    <a:pt x="7587" y="9952"/>
                    <a:pt x="7648" y="9942"/>
                    <a:pt x="7708" y="9921"/>
                  </a:cubicBezTo>
                  <a:cubicBezTo>
                    <a:pt x="8030" y="9813"/>
                    <a:pt x="8190" y="9474"/>
                    <a:pt x="8083" y="9171"/>
                  </a:cubicBezTo>
                  <a:lnTo>
                    <a:pt x="7369" y="7137"/>
                  </a:lnTo>
                  <a:lnTo>
                    <a:pt x="9350" y="7137"/>
                  </a:lnTo>
                  <a:cubicBezTo>
                    <a:pt x="9760" y="7137"/>
                    <a:pt x="10081" y="6798"/>
                    <a:pt x="10081" y="6388"/>
                  </a:cubicBezTo>
                  <a:lnTo>
                    <a:pt x="10081" y="3801"/>
                  </a:lnTo>
                  <a:lnTo>
                    <a:pt x="10706" y="3069"/>
                  </a:lnTo>
                  <a:cubicBezTo>
                    <a:pt x="10884" y="2855"/>
                    <a:pt x="10867" y="2534"/>
                    <a:pt x="10670" y="2320"/>
                  </a:cubicBezTo>
                  <a:cubicBezTo>
                    <a:pt x="10558" y="2219"/>
                    <a:pt x="10410" y="2163"/>
                    <a:pt x="10264" y="2163"/>
                  </a:cubicBezTo>
                  <a:cubicBezTo>
                    <a:pt x="10202" y="2163"/>
                    <a:pt x="10140" y="2173"/>
                    <a:pt x="10081" y="2195"/>
                  </a:cubicBezTo>
                  <a:lnTo>
                    <a:pt x="10081" y="1874"/>
                  </a:lnTo>
                  <a:cubicBezTo>
                    <a:pt x="10081" y="1784"/>
                    <a:pt x="10010" y="1713"/>
                    <a:pt x="9921" y="1713"/>
                  </a:cubicBezTo>
                  <a:cubicBezTo>
                    <a:pt x="9832" y="1713"/>
                    <a:pt x="9778" y="1874"/>
                    <a:pt x="9778" y="1874"/>
                  </a:cubicBezTo>
                  <a:lnTo>
                    <a:pt x="9778" y="2427"/>
                  </a:lnTo>
                  <a:lnTo>
                    <a:pt x="7815" y="4104"/>
                  </a:lnTo>
                  <a:cubicBezTo>
                    <a:pt x="7548" y="4068"/>
                    <a:pt x="7280" y="4050"/>
                    <a:pt x="7013" y="4050"/>
                  </a:cubicBezTo>
                  <a:cubicBezTo>
                    <a:pt x="6031" y="4050"/>
                    <a:pt x="5442" y="4211"/>
                    <a:pt x="4925" y="4443"/>
                  </a:cubicBezTo>
                  <a:cubicBezTo>
                    <a:pt x="3890" y="4050"/>
                    <a:pt x="2284" y="3622"/>
                    <a:pt x="304" y="3586"/>
                  </a:cubicBezTo>
                  <a:lnTo>
                    <a:pt x="304" y="732"/>
                  </a:lnTo>
                  <a:cubicBezTo>
                    <a:pt x="304" y="500"/>
                    <a:pt x="500" y="321"/>
                    <a:pt x="732" y="321"/>
                  </a:cubicBezTo>
                  <a:lnTo>
                    <a:pt x="9582" y="321"/>
                  </a:lnTo>
                  <a:cubicBezTo>
                    <a:pt x="9671" y="321"/>
                    <a:pt x="9760" y="393"/>
                    <a:pt x="9760" y="500"/>
                  </a:cubicBezTo>
                  <a:lnTo>
                    <a:pt x="9760" y="1196"/>
                  </a:lnTo>
                  <a:cubicBezTo>
                    <a:pt x="9760" y="1213"/>
                    <a:pt x="9760" y="1231"/>
                    <a:pt x="9778" y="1249"/>
                  </a:cubicBezTo>
                  <a:cubicBezTo>
                    <a:pt x="9823" y="1288"/>
                    <a:pt x="9872" y="1305"/>
                    <a:pt x="9917" y="1305"/>
                  </a:cubicBezTo>
                  <a:cubicBezTo>
                    <a:pt x="10016" y="1305"/>
                    <a:pt x="10099" y="1228"/>
                    <a:pt x="10099" y="1142"/>
                  </a:cubicBezTo>
                  <a:lnTo>
                    <a:pt x="10099" y="732"/>
                  </a:lnTo>
                  <a:cubicBezTo>
                    <a:pt x="10099" y="321"/>
                    <a:pt x="9760" y="0"/>
                    <a:pt x="936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3659810" y="3902265"/>
              <a:ext cx="44801" cy="44801"/>
            </a:xfrm>
            <a:custGeom>
              <a:avLst/>
              <a:gdLst/>
              <a:ahLst/>
              <a:cxnLst/>
              <a:rect l="l" t="t" r="r" b="b"/>
              <a:pathLst>
                <a:path w="1643" h="1643" extrusionOk="0">
                  <a:moveTo>
                    <a:pt x="821" y="322"/>
                  </a:moveTo>
                  <a:cubicBezTo>
                    <a:pt x="1089" y="322"/>
                    <a:pt x="1321" y="554"/>
                    <a:pt x="1321" y="821"/>
                  </a:cubicBezTo>
                  <a:cubicBezTo>
                    <a:pt x="1321" y="1107"/>
                    <a:pt x="1089" y="1339"/>
                    <a:pt x="821" y="1339"/>
                  </a:cubicBezTo>
                  <a:cubicBezTo>
                    <a:pt x="536" y="1339"/>
                    <a:pt x="322" y="1107"/>
                    <a:pt x="322" y="821"/>
                  </a:cubicBezTo>
                  <a:cubicBezTo>
                    <a:pt x="322" y="554"/>
                    <a:pt x="536" y="322"/>
                    <a:pt x="821" y="322"/>
                  </a:cubicBezTo>
                  <a:close/>
                  <a:moveTo>
                    <a:pt x="821" y="1"/>
                  </a:moveTo>
                  <a:cubicBezTo>
                    <a:pt x="358" y="1"/>
                    <a:pt x="1" y="375"/>
                    <a:pt x="1" y="821"/>
                  </a:cubicBezTo>
                  <a:cubicBezTo>
                    <a:pt x="1" y="1285"/>
                    <a:pt x="358" y="1642"/>
                    <a:pt x="821" y="1642"/>
                  </a:cubicBezTo>
                  <a:cubicBezTo>
                    <a:pt x="1268" y="1642"/>
                    <a:pt x="1642" y="1285"/>
                    <a:pt x="1642" y="821"/>
                  </a:cubicBezTo>
                  <a:cubicBezTo>
                    <a:pt x="1642" y="375"/>
                    <a:pt x="1268" y="1"/>
                    <a:pt x="82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3" name="Google Shape;2823;p56"/>
          <p:cNvGrpSpPr/>
          <p:nvPr/>
        </p:nvGrpSpPr>
        <p:grpSpPr>
          <a:xfrm>
            <a:off x="2842930" y="3875516"/>
            <a:ext cx="297298" cy="260541"/>
            <a:chOff x="2842930" y="3875516"/>
            <a:chExt cx="297298" cy="260541"/>
          </a:xfrm>
        </p:grpSpPr>
        <p:sp>
          <p:nvSpPr>
            <p:cNvPr id="2824" name="Google Shape;2824;p56"/>
            <p:cNvSpPr/>
            <p:nvPr/>
          </p:nvSpPr>
          <p:spPr>
            <a:xfrm>
              <a:off x="2846829" y="3879415"/>
              <a:ext cx="252524" cy="217486"/>
            </a:xfrm>
            <a:custGeom>
              <a:avLst/>
              <a:gdLst/>
              <a:ahLst/>
              <a:cxnLst/>
              <a:rect l="l" t="t" r="r" b="b"/>
              <a:pathLst>
                <a:path w="9261" h="7976" extrusionOk="0">
                  <a:moveTo>
                    <a:pt x="447" y="0"/>
                  </a:moveTo>
                  <a:cubicBezTo>
                    <a:pt x="197" y="0"/>
                    <a:pt x="1" y="196"/>
                    <a:pt x="1" y="446"/>
                  </a:cubicBezTo>
                  <a:lnTo>
                    <a:pt x="1" y="7530"/>
                  </a:lnTo>
                  <a:cubicBezTo>
                    <a:pt x="1" y="7779"/>
                    <a:pt x="197" y="7976"/>
                    <a:pt x="447" y="7976"/>
                  </a:cubicBezTo>
                  <a:lnTo>
                    <a:pt x="8815" y="7976"/>
                  </a:lnTo>
                  <a:cubicBezTo>
                    <a:pt x="9065" y="7976"/>
                    <a:pt x="9261" y="7779"/>
                    <a:pt x="9261" y="7530"/>
                  </a:cubicBezTo>
                  <a:lnTo>
                    <a:pt x="9261" y="446"/>
                  </a:lnTo>
                  <a:cubicBezTo>
                    <a:pt x="9261" y="196"/>
                    <a:pt x="9065" y="0"/>
                    <a:pt x="8815"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2846829" y="3879415"/>
              <a:ext cx="252524" cy="41365"/>
            </a:xfrm>
            <a:custGeom>
              <a:avLst/>
              <a:gdLst/>
              <a:ahLst/>
              <a:cxnLst/>
              <a:rect l="l" t="t" r="r" b="b"/>
              <a:pathLst>
                <a:path w="9261" h="1517" extrusionOk="0">
                  <a:moveTo>
                    <a:pt x="447" y="0"/>
                  </a:moveTo>
                  <a:cubicBezTo>
                    <a:pt x="197" y="0"/>
                    <a:pt x="1" y="196"/>
                    <a:pt x="1" y="446"/>
                  </a:cubicBezTo>
                  <a:lnTo>
                    <a:pt x="1" y="1517"/>
                  </a:lnTo>
                  <a:lnTo>
                    <a:pt x="9261" y="1517"/>
                  </a:lnTo>
                  <a:lnTo>
                    <a:pt x="9261" y="446"/>
                  </a:lnTo>
                  <a:cubicBezTo>
                    <a:pt x="9261" y="196"/>
                    <a:pt x="9065" y="0"/>
                    <a:pt x="8815"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3049727" y="3879415"/>
              <a:ext cx="49627" cy="41365"/>
            </a:xfrm>
            <a:custGeom>
              <a:avLst/>
              <a:gdLst/>
              <a:ahLst/>
              <a:cxnLst/>
              <a:rect l="l" t="t" r="r" b="b"/>
              <a:pathLst>
                <a:path w="1820" h="1517" extrusionOk="0">
                  <a:moveTo>
                    <a:pt x="0" y="0"/>
                  </a:moveTo>
                  <a:cubicBezTo>
                    <a:pt x="250" y="0"/>
                    <a:pt x="446" y="196"/>
                    <a:pt x="446" y="446"/>
                  </a:cubicBezTo>
                  <a:lnTo>
                    <a:pt x="446" y="1517"/>
                  </a:lnTo>
                  <a:lnTo>
                    <a:pt x="1820" y="1517"/>
                  </a:lnTo>
                  <a:lnTo>
                    <a:pt x="1820" y="446"/>
                  </a:lnTo>
                  <a:cubicBezTo>
                    <a:pt x="1820" y="196"/>
                    <a:pt x="1624" y="0"/>
                    <a:pt x="1374"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2869216" y="3896430"/>
              <a:ext cx="7335" cy="7826"/>
            </a:xfrm>
            <a:custGeom>
              <a:avLst/>
              <a:gdLst/>
              <a:ahLst/>
              <a:cxnLst/>
              <a:rect l="l" t="t" r="r" b="b"/>
              <a:pathLst>
                <a:path w="269" h="287" extrusionOk="0">
                  <a:moveTo>
                    <a:pt x="143" y="1"/>
                  </a:moveTo>
                  <a:cubicBezTo>
                    <a:pt x="54" y="1"/>
                    <a:pt x="0" y="72"/>
                    <a:pt x="0" y="143"/>
                  </a:cubicBezTo>
                  <a:cubicBezTo>
                    <a:pt x="0" y="215"/>
                    <a:pt x="54" y="286"/>
                    <a:pt x="143" y="286"/>
                  </a:cubicBezTo>
                  <a:cubicBezTo>
                    <a:pt x="215" y="286"/>
                    <a:pt x="268" y="215"/>
                    <a:pt x="268" y="143"/>
                  </a:cubicBezTo>
                  <a:cubicBezTo>
                    <a:pt x="268" y="72"/>
                    <a:pt x="215" y="1"/>
                    <a:pt x="14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2886231" y="3896430"/>
              <a:ext cx="7335" cy="7826"/>
            </a:xfrm>
            <a:custGeom>
              <a:avLst/>
              <a:gdLst/>
              <a:ahLst/>
              <a:cxnLst/>
              <a:rect l="l" t="t" r="r" b="b"/>
              <a:pathLst>
                <a:path w="269" h="287" extrusionOk="0">
                  <a:moveTo>
                    <a:pt x="126" y="1"/>
                  </a:moveTo>
                  <a:cubicBezTo>
                    <a:pt x="54" y="1"/>
                    <a:pt x="1" y="72"/>
                    <a:pt x="1" y="143"/>
                  </a:cubicBezTo>
                  <a:cubicBezTo>
                    <a:pt x="1" y="215"/>
                    <a:pt x="54" y="286"/>
                    <a:pt x="126" y="286"/>
                  </a:cubicBezTo>
                  <a:cubicBezTo>
                    <a:pt x="215" y="286"/>
                    <a:pt x="269" y="215"/>
                    <a:pt x="269" y="143"/>
                  </a:cubicBezTo>
                  <a:cubicBezTo>
                    <a:pt x="269" y="72"/>
                    <a:pt x="215" y="1"/>
                    <a:pt x="12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2902782" y="3896430"/>
              <a:ext cx="7826" cy="7826"/>
            </a:xfrm>
            <a:custGeom>
              <a:avLst/>
              <a:gdLst/>
              <a:ahLst/>
              <a:cxnLst/>
              <a:rect l="l" t="t" r="r" b="b"/>
              <a:pathLst>
                <a:path w="287" h="287" extrusionOk="0">
                  <a:moveTo>
                    <a:pt x="143" y="1"/>
                  </a:moveTo>
                  <a:cubicBezTo>
                    <a:pt x="72" y="1"/>
                    <a:pt x="1" y="72"/>
                    <a:pt x="1" y="143"/>
                  </a:cubicBezTo>
                  <a:cubicBezTo>
                    <a:pt x="1" y="215"/>
                    <a:pt x="72" y="286"/>
                    <a:pt x="143" y="286"/>
                  </a:cubicBezTo>
                  <a:cubicBezTo>
                    <a:pt x="215" y="286"/>
                    <a:pt x="286" y="215"/>
                    <a:pt x="286" y="143"/>
                  </a:cubicBezTo>
                  <a:cubicBezTo>
                    <a:pt x="286" y="72"/>
                    <a:pt x="215" y="1"/>
                    <a:pt x="14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2966179" y="3964789"/>
              <a:ext cx="169686" cy="167368"/>
            </a:xfrm>
            <a:custGeom>
              <a:avLst/>
              <a:gdLst/>
              <a:ahLst/>
              <a:cxnLst/>
              <a:rect l="l" t="t" r="r" b="b"/>
              <a:pathLst>
                <a:path w="6223" h="6138" extrusionOk="0">
                  <a:moveTo>
                    <a:pt x="5526" y="0"/>
                  </a:moveTo>
                  <a:cubicBezTo>
                    <a:pt x="5366" y="0"/>
                    <a:pt x="5205" y="63"/>
                    <a:pt x="5080" y="188"/>
                  </a:cubicBezTo>
                  <a:lnTo>
                    <a:pt x="691" y="4577"/>
                  </a:lnTo>
                  <a:cubicBezTo>
                    <a:pt x="566" y="4702"/>
                    <a:pt x="459" y="4845"/>
                    <a:pt x="406" y="5005"/>
                  </a:cubicBezTo>
                  <a:lnTo>
                    <a:pt x="31" y="5969"/>
                  </a:lnTo>
                  <a:cubicBezTo>
                    <a:pt x="1" y="6059"/>
                    <a:pt x="60" y="6137"/>
                    <a:pt x="133" y="6137"/>
                  </a:cubicBezTo>
                  <a:cubicBezTo>
                    <a:pt x="146" y="6137"/>
                    <a:pt x="160" y="6135"/>
                    <a:pt x="174" y="6129"/>
                  </a:cubicBezTo>
                  <a:lnTo>
                    <a:pt x="1155" y="5755"/>
                  </a:lnTo>
                  <a:cubicBezTo>
                    <a:pt x="1315" y="5683"/>
                    <a:pt x="1458" y="5594"/>
                    <a:pt x="1583" y="5469"/>
                  </a:cubicBezTo>
                  <a:lnTo>
                    <a:pt x="5972" y="1080"/>
                  </a:lnTo>
                  <a:cubicBezTo>
                    <a:pt x="6222" y="830"/>
                    <a:pt x="6222" y="420"/>
                    <a:pt x="5972" y="188"/>
                  </a:cubicBezTo>
                  <a:cubicBezTo>
                    <a:pt x="5848" y="63"/>
                    <a:pt x="5687" y="0"/>
                    <a:pt x="5526"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2966179" y="4092974"/>
              <a:ext cx="39783" cy="39183"/>
            </a:xfrm>
            <a:custGeom>
              <a:avLst/>
              <a:gdLst/>
              <a:ahLst/>
              <a:cxnLst/>
              <a:rect l="l" t="t" r="r" b="b"/>
              <a:pathLst>
                <a:path w="1459" h="1437" extrusionOk="0">
                  <a:moveTo>
                    <a:pt x="584" y="1"/>
                  </a:moveTo>
                  <a:cubicBezTo>
                    <a:pt x="513" y="90"/>
                    <a:pt x="441" y="197"/>
                    <a:pt x="406" y="304"/>
                  </a:cubicBezTo>
                  <a:lnTo>
                    <a:pt x="31" y="1268"/>
                  </a:lnTo>
                  <a:cubicBezTo>
                    <a:pt x="1" y="1358"/>
                    <a:pt x="60" y="1436"/>
                    <a:pt x="133" y="1436"/>
                  </a:cubicBezTo>
                  <a:cubicBezTo>
                    <a:pt x="146" y="1436"/>
                    <a:pt x="160" y="1434"/>
                    <a:pt x="174" y="1428"/>
                  </a:cubicBezTo>
                  <a:lnTo>
                    <a:pt x="1155" y="1054"/>
                  </a:lnTo>
                  <a:cubicBezTo>
                    <a:pt x="1262" y="1000"/>
                    <a:pt x="1369" y="947"/>
                    <a:pt x="1458" y="875"/>
                  </a:cubicBezTo>
                  <a:lnTo>
                    <a:pt x="584" y="1"/>
                  </a:ln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3073558" y="3978178"/>
              <a:ext cx="47227" cy="46709"/>
            </a:xfrm>
            <a:custGeom>
              <a:avLst/>
              <a:gdLst/>
              <a:ahLst/>
              <a:cxnLst/>
              <a:rect l="l" t="t" r="r" b="b"/>
              <a:pathLst>
                <a:path w="1732" h="1713" extrusionOk="0">
                  <a:moveTo>
                    <a:pt x="839" y="0"/>
                  </a:moveTo>
                  <a:lnTo>
                    <a:pt x="0" y="821"/>
                  </a:lnTo>
                  <a:lnTo>
                    <a:pt x="892" y="1713"/>
                  </a:lnTo>
                  <a:lnTo>
                    <a:pt x="1731" y="892"/>
                  </a:lnTo>
                  <a:lnTo>
                    <a:pt x="839" y="0"/>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3096408" y="3964789"/>
              <a:ext cx="39456" cy="37738"/>
            </a:xfrm>
            <a:custGeom>
              <a:avLst/>
              <a:gdLst/>
              <a:ahLst/>
              <a:cxnLst/>
              <a:rect l="l" t="t" r="r" b="b"/>
              <a:pathLst>
                <a:path w="1447" h="1384" extrusionOk="0">
                  <a:moveTo>
                    <a:pt x="750" y="0"/>
                  </a:moveTo>
                  <a:cubicBezTo>
                    <a:pt x="590" y="0"/>
                    <a:pt x="429" y="63"/>
                    <a:pt x="304" y="188"/>
                  </a:cubicBezTo>
                  <a:lnTo>
                    <a:pt x="1" y="491"/>
                  </a:lnTo>
                  <a:lnTo>
                    <a:pt x="893" y="1383"/>
                  </a:lnTo>
                  <a:lnTo>
                    <a:pt x="1196" y="1080"/>
                  </a:lnTo>
                  <a:cubicBezTo>
                    <a:pt x="1446" y="830"/>
                    <a:pt x="1446" y="420"/>
                    <a:pt x="1196" y="188"/>
                  </a:cubicBezTo>
                  <a:cubicBezTo>
                    <a:pt x="1072" y="63"/>
                    <a:pt x="911" y="0"/>
                    <a:pt x="750"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2973814" y="3981095"/>
              <a:ext cx="144054" cy="143536"/>
            </a:xfrm>
            <a:custGeom>
              <a:avLst/>
              <a:gdLst/>
              <a:ahLst/>
              <a:cxnLst/>
              <a:rect l="l" t="t" r="r" b="b"/>
              <a:pathLst>
                <a:path w="5283" h="5264" extrusionOk="0">
                  <a:moveTo>
                    <a:pt x="2338" y="0"/>
                  </a:moveTo>
                  <a:cubicBezTo>
                    <a:pt x="2195" y="0"/>
                    <a:pt x="2088" y="125"/>
                    <a:pt x="2088" y="268"/>
                  </a:cubicBezTo>
                  <a:cubicBezTo>
                    <a:pt x="2088" y="268"/>
                    <a:pt x="2088" y="286"/>
                    <a:pt x="2070" y="303"/>
                  </a:cubicBezTo>
                  <a:cubicBezTo>
                    <a:pt x="2053" y="339"/>
                    <a:pt x="2017" y="375"/>
                    <a:pt x="1981" y="375"/>
                  </a:cubicBezTo>
                  <a:cubicBezTo>
                    <a:pt x="1803" y="428"/>
                    <a:pt x="1624" y="500"/>
                    <a:pt x="1464" y="589"/>
                  </a:cubicBezTo>
                  <a:cubicBezTo>
                    <a:pt x="1450" y="603"/>
                    <a:pt x="1434" y="608"/>
                    <a:pt x="1417" y="608"/>
                  </a:cubicBezTo>
                  <a:cubicBezTo>
                    <a:pt x="1390" y="608"/>
                    <a:pt x="1361" y="593"/>
                    <a:pt x="1339" y="571"/>
                  </a:cubicBezTo>
                  <a:cubicBezTo>
                    <a:pt x="1285" y="527"/>
                    <a:pt x="1218" y="504"/>
                    <a:pt x="1151" y="504"/>
                  </a:cubicBezTo>
                  <a:cubicBezTo>
                    <a:pt x="1085" y="504"/>
                    <a:pt x="1018" y="527"/>
                    <a:pt x="964" y="571"/>
                  </a:cubicBezTo>
                  <a:lnTo>
                    <a:pt x="554" y="999"/>
                  </a:lnTo>
                  <a:cubicBezTo>
                    <a:pt x="447" y="1089"/>
                    <a:pt x="447" y="1249"/>
                    <a:pt x="554" y="1356"/>
                  </a:cubicBezTo>
                  <a:cubicBezTo>
                    <a:pt x="589" y="1392"/>
                    <a:pt x="607" y="1445"/>
                    <a:pt x="572" y="1481"/>
                  </a:cubicBezTo>
                  <a:cubicBezTo>
                    <a:pt x="482" y="1660"/>
                    <a:pt x="411" y="1838"/>
                    <a:pt x="357" y="2016"/>
                  </a:cubicBezTo>
                  <a:cubicBezTo>
                    <a:pt x="340" y="2070"/>
                    <a:pt x="304" y="2088"/>
                    <a:pt x="268" y="2106"/>
                  </a:cubicBezTo>
                  <a:cubicBezTo>
                    <a:pt x="126" y="2106"/>
                    <a:pt x="1" y="2213"/>
                    <a:pt x="1" y="2355"/>
                  </a:cubicBezTo>
                  <a:lnTo>
                    <a:pt x="1" y="2926"/>
                  </a:lnTo>
                  <a:cubicBezTo>
                    <a:pt x="1" y="3069"/>
                    <a:pt x="126" y="3176"/>
                    <a:pt x="268" y="3176"/>
                  </a:cubicBezTo>
                  <a:lnTo>
                    <a:pt x="304" y="3176"/>
                  </a:lnTo>
                  <a:cubicBezTo>
                    <a:pt x="340" y="3194"/>
                    <a:pt x="357" y="3230"/>
                    <a:pt x="375" y="3265"/>
                  </a:cubicBezTo>
                  <a:cubicBezTo>
                    <a:pt x="429" y="3444"/>
                    <a:pt x="500" y="3604"/>
                    <a:pt x="589" y="3765"/>
                  </a:cubicBezTo>
                  <a:lnTo>
                    <a:pt x="1267" y="3105"/>
                  </a:lnTo>
                  <a:cubicBezTo>
                    <a:pt x="1214" y="2962"/>
                    <a:pt x="1196" y="2801"/>
                    <a:pt x="1196" y="2641"/>
                  </a:cubicBezTo>
                  <a:cubicBezTo>
                    <a:pt x="1196" y="1841"/>
                    <a:pt x="1856" y="1194"/>
                    <a:pt x="2666" y="1194"/>
                  </a:cubicBezTo>
                  <a:cubicBezTo>
                    <a:pt x="2687" y="1194"/>
                    <a:pt x="2709" y="1195"/>
                    <a:pt x="2731" y="1196"/>
                  </a:cubicBezTo>
                  <a:cubicBezTo>
                    <a:pt x="3462" y="1249"/>
                    <a:pt x="4051" y="1838"/>
                    <a:pt x="4087" y="2570"/>
                  </a:cubicBezTo>
                  <a:cubicBezTo>
                    <a:pt x="4140" y="3390"/>
                    <a:pt x="3462" y="4068"/>
                    <a:pt x="2641" y="4068"/>
                  </a:cubicBezTo>
                  <a:cubicBezTo>
                    <a:pt x="2481" y="4068"/>
                    <a:pt x="2320" y="4033"/>
                    <a:pt x="2160" y="3979"/>
                  </a:cubicBezTo>
                  <a:lnTo>
                    <a:pt x="1482" y="4657"/>
                  </a:lnTo>
                  <a:cubicBezTo>
                    <a:pt x="1660" y="4746"/>
                    <a:pt x="1838" y="4818"/>
                    <a:pt x="2017" y="4871"/>
                  </a:cubicBezTo>
                  <a:cubicBezTo>
                    <a:pt x="2070" y="4889"/>
                    <a:pt x="2106" y="4925"/>
                    <a:pt x="2106" y="4978"/>
                  </a:cubicBezTo>
                  <a:lnTo>
                    <a:pt x="2106" y="4996"/>
                  </a:lnTo>
                  <a:cubicBezTo>
                    <a:pt x="2106" y="5139"/>
                    <a:pt x="2213" y="5264"/>
                    <a:pt x="2356" y="5264"/>
                  </a:cubicBezTo>
                  <a:lnTo>
                    <a:pt x="2945" y="5246"/>
                  </a:lnTo>
                  <a:cubicBezTo>
                    <a:pt x="3087" y="5246"/>
                    <a:pt x="3212" y="5139"/>
                    <a:pt x="3212" y="4996"/>
                  </a:cubicBezTo>
                  <a:cubicBezTo>
                    <a:pt x="3212" y="4943"/>
                    <a:pt x="3230" y="4907"/>
                    <a:pt x="3284" y="4889"/>
                  </a:cubicBezTo>
                  <a:cubicBezTo>
                    <a:pt x="3462" y="4836"/>
                    <a:pt x="3641" y="4764"/>
                    <a:pt x="3819" y="4675"/>
                  </a:cubicBezTo>
                  <a:cubicBezTo>
                    <a:pt x="3834" y="4660"/>
                    <a:pt x="3852" y="4654"/>
                    <a:pt x="3871" y="4654"/>
                  </a:cubicBezTo>
                  <a:cubicBezTo>
                    <a:pt x="3897" y="4654"/>
                    <a:pt x="3923" y="4665"/>
                    <a:pt x="3944" y="4675"/>
                  </a:cubicBezTo>
                  <a:cubicBezTo>
                    <a:pt x="3944" y="4693"/>
                    <a:pt x="3962" y="4693"/>
                    <a:pt x="3962" y="4693"/>
                  </a:cubicBezTo>
                  <a:cubicBezTo>
                    <a:pt x="4006" y="4737"/>
                    <a:pt x="4069" y="4760"/>
                    <a:pt x="4133" y="4760"/>
                  </a:cubicBezTo>
                  <a:cubicBezTo>
                    <a:pt x="4198" y="4760"/>
                    <a:pt x="4265" y="4737"/>
                    <a:pt x="4319" y="4693"/>
                  </a:cubicBezTo>
                  <a:lnTo>
                    <a:pt x="4729" y="4265"/>
                  </a:lnTo>
                  <a:cubicBezTo>
                    <a:pt x="4836" y="4175"/>
                    <a:pt x="4836" y="4015"/>
                    <a:pt x="4729" y="3908"/>
                  </a:cubicBezTo>
                  <a:cubicBezTo>
                    <a:pt x="4729" y="3908"/>
                    <a:pt x="4729" y="3908"/>
                    <a:pt x="4729" y="3890"/>
                  </a:cubicBezTo>
                  <a:cubicBezTo>
                    <a:pt x="4693" y="3872"/>
                    <a:pt x="4693" y="3818"/>
                    <a:pt x="4711" y="3783"/>
                  </a:cubicBezTo>
                  <a:cubicBezTo>
                    <a:pt x="4800" y="3604"/>
                    <a:pt x="4872" y="3426"/>
                    <a:pt x="4925" y="3248"/>
                  </a:cubicBezTo>
                  <a:cubicBezTo>
                    <a:pt x="4943" y="3194"/>
                    <a:pt x="4979" y="3158"/>
                    <a:pt x="5032" y="3158"/>
                  </a:cubicBezTo>
                  <a:cubicBezTo>
                    <a:pt x="5157" y="3158"/>
                    <a:pt x="5282" y="3051"/>
                    <a:pt x="5282" y="2909"/>
                  </a:cubicBezTo>
                  <a:lnTo>
                    <a:pt x="5282" y="2320"/>
                  </a:lnTo>
                  <a:cubicBezTo>
                    <a:pt x="5282" y="2177"/>
                    <a:pt x="5157" y="2070"/>
                    <a:pt x="5014" y="2070"/>
                  </a:cubicBezTo>
                  <a:cubicBezTo>
                    <a:pt x="4961" y="2070"/>
                    <a:pt x="4925" y="2034"/>
                    <a:pt x="4907" y="1981"/>
                  </a:cubicBezTo>
                  <a:cubicBezTo>
                    <a:pt x="4854" y="1802"/>
                    <a:pt x="4782" y="1624"/>
                    <a:pt x="4693" y="1463"/>
                  </a:cubicBezTo>
                  <a:cubicBezTo>
                    <a:pt x="4658" y="1410"/>
                    <a:pt x="4675" y="1356"/>
                    <a:pt x="4693" y="1338"/>
                  </a:cubicBezTo>
                  <a:cubicBezTo>
                    <a:pt x="4711" y="1321"/>
                    <a:pt x="4711" y="1321"/>
                    <a:pt x="4711" y="1321"/>
                  </a:cubicBezTo>
                  <a:cubicBezTo>
                    <a:pt x="4818" y="1231"/>
                    <a:pt x="4800" y="1053"/>
                    <a:pt x="4711" y="964"/>
                  </a:cubicBezTo>
                  <a:lnTo>
                    <a:pt x="4247" y="500"/>
                  </a:lnTo>
                  <a:cubicBezTo>
                    <a:pt x="4201" y="461"/>
                    <a:pt x="4151" y="443"/>
                    <a:pt x="4104" y="443"/>
                  </a:cubicBezTo>
                  <a:cubicBezTo>
                    <a:pt x="4042" y="443"/>
                    <a:pt x="3984" y="475"/>
                    <a:pt x="3944" y="535"/>
                  </a:cubicBezTo>
                  <a:cubicBezTo>
                    <a:pt x="3944" y="553"/>
                    <a:pt x="3926" y="553"/>
                    <a:pt x="3926" y="553"/>
                  </a:cubicBezTo>
                  <a:cubicBezTo>
                    <a:pt x="3905" y="574"/>
                    <a:pt x="3878" y="583"/>
                    <a:pt x="3852" y="583"/>
                  </a:cubicBezTo>
                  <a:cubicBezTo>
                    <a:pt x="3834" y="583"/>
                    <a:pt x="3816" y="579"/>
                    <a:pt x="3801" y="571"/>
                  </a:cubicBezTo>
                  <a:cubicBezTo>
                    <a:pt x="3623" y="482"/>
                    <a:pt x="3444" y="411"/>
                    <a:pt x="3266" y="357"/>
                  </a:cubicBezTo>
                  <a:cubicBezTo>
                    <a:pt x="3212" y="339"/>
                    <a:pt x="3177" y="303"/>
                    <a:pt x="3177" y="250"/>
                  </a:cubicBezTo>
                  <a:lnTo>
                    <a:pt x="3177" y="268"/>
                  </a:lnTo>
                  <a:cubicBezTo>
                    <a:pt x="3177" y="125"/>
                    <a:pt x="3070" y="0"/>
                    <a:pt x="2927"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2869706" y="3965526"/>
              <a:ext cx="94400" cy="8780"/>
            </a:xfrm>
            <a:custGeom>
              <a:avLst/>
              <a:gdLst/>
              <a:ahLst/>
              <a:cxnLst/>
              <a:rect l="l" t="t" r="r" b="b"/>
              <a:pathLst>
                <a:path w="3462" h="322" extrusionOk="0">
                  <a:moveTo>
                    <a:pt x="161" y="0"/>
                  </a:moveTo>
                  <a:cubicBezTo>
                    <a:pt x="89" y="0"/>
                    <a:pt x="18" y="54"/>
                    <a:pt x="0" y="143"/>
                  </a:cubicBezTo>
                  <a:cubicBezTo>
                    <a:pt x="0" y="232"/>
                    <a:pt x="72" y="321"/>
                    <a:pt x="161" y="321"/>
                  </a:cubicBezTo>
                  <a:lnTo>
                    <a:pt x="3301" y="321"/>
                  </a:lnTo>
                  <a:cubicBezTo>
                    <a:pt x="3373" y="321"/>
                    <a:pt x="3444" y="268"/>
                    <a:pt x="3462" y="179"/>
                  </a:cubicBezTo>
                  <a:cubicBezTo>
                    <a:pt x="3462" y="89"/>
                    <a:pt x="3390" y="0"/>
                    <a:pt x="330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2869706" y="3988867"/>
              <a:ext cx="94400" cy="8289"/>
            </a:xfrm>
            <a:custGeom>
              <a:avLst/>
              <a:gdLst/>
              <a:ahLst/>
              <a:cxnLst/>
              <a:rect l="l" t="t" r="r" b="b"/>
              <a:pathLst>
                <a:path w="3462" h="304" extrusionOk="0">
                  <a:moveTo>
                    <a:pt x="161" y="1"/>
                  </a:moveTo>
                  <a:cubicBezTo>
                    <a:pt x="89" y="1"/>
                    <a:pt x="18" y="54"/>
                    <a:pt x="0" y="126"/>
                  </a:cubicBezTo>
                  <a:cubicBezTo>
                    <a:pt x="0" y="233"/>
                    <a:pt x="72" y="304"/>
                    <a:pt x="161" y="304"/>
                  </a:cubicBezTo>
                  <a:lnTo>
                    <a:pt x="3301" y="304"/>
                  </a:lnTo>
                  <a:cubicBezTo>
                    <a:pt x="3373" y="304"/>
                    <a:pt x="3444" y="250"/>
                    <a:pt x="3462" y="179"/>
                  </a:cubicBezTo>
                  <a:cubicBezTo>
                    <a:pt x="3462" y="72"/>
                    <a:pt x="3390" y="1"/>
                    <a:pt x="330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2869706" y="4011253"/>
              <a:ext cx="94400" cy="8780"/>
            </a:xfrm>
            <a:custGeom>
              <a:avLst/>
              <a:gdLst/>
              <a:ahLst/>
              <a:cxnLst/>
              <a:rect l="l" t="t" r="r" b="b"/>
              <a:pathLst>
                <a:path w="3462" h="322" extrusionOk="0">
                  <a:moveTo>
                    <a:pt x="161" y="0"/>
                  </a:moveTo>
                  <a:cubicBezTo>
                    <a:pt x="89" y="0"/>
                    <a:pt x="18" y="54"/>
                    <a:pt x="0" y="143"/>
                  </a:cubicBezTo>
                  <a:cubicBezTo>
                    <a:pt x="0" y="232"/>
                    <a:pt x="72" y="322"/>
                    <a:pt x="161" y="322"/>
                  </a:cubicBezTo>
                  <a:lnTo>
                    <a:pt x="3301" y="322"/>
                  </a:lnTo>
                  <a:cubicBezTo>
                    <a:pt x="3390" y="322"/>
                    <a:pt x="3462" y="232"/>
                    <a:pt x="3462" y="143"/>
                  </a:cubicBezTo>
                  <a:cubicBezTo>
                    <a:pt x="3444" y="54"/>
                    <a:pt x="3373" y="0"/>
                    <a:pt x="330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2869707" y="4034131"/>
              <a:ext cx="55980" cy="8780"/>
            </a:xfrm>
            <a:custGeom>
              <a:avLst/>
              <a:gdLst/>
              <a:ahLst/>
              <a:cxnLst/>
              <a:rect l="l" t="t" r="r" b="b"/>
              <a:pathLst>
                <a:path w="2053" h="322" extrusionOk="0">
                  <a:moveTo>
                    <a:pt x="161" y="0"/>
                  </a:moveTo>
                  <a:cubicBezTo>
                    <a:pt x="72" y="0"/>
                    <a:pt x="0" y="89"/>
                    <a:pt x="0" y="178"/>
                  </a:cubicBezTo>
                  <a:cubicBezTo>
                    <a:pt x="18" y="268"/>
                    <a:pt x="89" y="321"/>
                    <a:pt x="161" y="321"/>
                  </a:cubicBezTo>
                  <a:lnTo>
                    <a:pt x="1874" y="321"/>
                  </a:lnTo>
                  <a:cubicBezTo>
                    <a:pt x="1945" y="321"/>
                    <a:pt x="2016" y="268"/>
                    <a:pt x="2034" y="178"/>
                  </a:cubicBezTo>
                  <a:cubicBezTo>
                    <a:pt x="2052" y="89"/>
                    <a:pt x="1963" y="0"/>
                    <a:pt x="187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2842930" y="3875516"/>
              <a:ext cx="260814" cy="225775"/>
            </a:xfrm>
            <a:custGeom>
              <a:avLst/>
              <a:gdLst/>
              <a:ahLst/>
              <a:cxnLst/>
              <a:rect l="l" t="t" r="r" b="b"/>
              <a:pathLst>
                <a:path w="9565" h="8280" extrusionOk="0">
                  <a:moveTo>
                    <a:pt x="8976" y="321"/>
                  </a:moveTo>
                  <a:cubicBezTo>
                    <a:pt x="9136" y="321"/>
                    <a:pt x="9261" y="446"/>
                    <a:pt x="9261" y="607"/>
                  </a:cubicBezTo>
                  <a:lnTo>
                    <a:pt x="9261" y="1499"/>
                  </a:lnTo>
                  <a:lnTo>
                    <a:pt x="322" y="1499"/>
                  </a:lnTo>
                  <a:lnTo>
                    <a:pt x="322" y="607"/>
                  </a:lnTo>
                  <a:cubicBezTo>
                    <a:pt x="322" y="446"/>
                    <a:pt x="447" y="321"/>
                    <a:pt x="590" y="321"/>
                  </a:cubicBezTo>
                  <a:close/>
                  <a:moveTo>
                    <a:pt x="590" y="0"/>
                  </a:moveTo>
                  <a:cubicBezTo>
                    <a:pt x="269" y="0"/>
                    <a:pt x="1" y="268"/>
                    <a:pt x="1" y="607"/>
                  </a:cubicBezTo>
                  <a:lnTo>
                    <a:pt x="1" y="8119"/>
                  </a:lnTo>
                  <a:cubicBezTo>
                    <a:pt x="1" y="8208"/>
                    <a:pt x="72" y="8279"/>
                    <a:pt x="162" y="8279"/>
                  </a:cubicBezTo>
                  <a:lnTo>
                    <a:pt x="4301" y="8279"/>
                  </a:lnTo>
                  <a:cubicBezTo>
                    <a:pt x="4319" y="8279"/>
                    <a:pt x="4319" y="8279"/>
                    <a:pt x="4337" y="8261"/>
                  </a:cubicBezTo>
                  <a:cubicBezTo>
                    <a:pt x="4479" y="8137"/>
                    <a:pt x="4372" y="7958"/>
                    <a:pt x="4247" y="7958"/>
                  </a:cubicBezTo>
                  <a:lnTo>
                    <a:pt x="590" y="7958"/>
                  </a:lnTo>
                  <a:cubicBezTo>
                    <a:pt x="447" y="7958"/>
                    <a:pt x="322" y="7833"/>
                    <a:pt x="322" y="7690"/>
                  </a:cubicBezTo>
                  <a:lnTo>
                    <a:pt x="322" y="1820"/>
                  </a:lnTo>
                  <a:lnTo>
                    <a:pt x="9226" y="1820"/>
                  </a:lnTo>
                  <a:lnTo>
                    <a:pt x="9226" y="2837"/>
                  </a:lnTo>
                  <a:cubicBezTo>
                    <a:pt x="9226" y="2909"/>
                    <a:pt x="9279" y="2980"/>
                    <a:pt x="9350" y="2998"/>
                  </a:cubicBezTo>
                  <a:cubicBezTo>
                    <a:pt x="9367" y="3003"/>
                    <a:pt x="9383" y="3006"/>
                    <a:pt x="9399" y="3006"/>
                  </a:cubicBezTo>
                  <a:cubicBezTo>
                    <a:pt x="9488" y="3006"/>
                    <a:pt x="9565" y="2928"/>
                    <a:pt x="9565" y="2837"/>
                  </a:cubicBezTo>
                  <a:lnTo>
                    <a:pt x="9565" y="607"/>
                  </a:lnTo>
                  <a:cubicBezTo>
                    <a:pt x="9565" y="268"/>
                    <a:pt x="9297" y="0"/>
                    <a:pt x="8976"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2961653" y="3960290"/>
              <a:ext cx="178575" cy="175766"/>
            </a:xfrm>
            <a:custGeom>
              <a:avLst/>
              <a:gdLst/>
              <a:ahLst/>
              <a:cxnLst/>
              <a:rect l="l" t="t" r="r" b="b"/>
              <a:pathLst>
                <a:path w="6549" h="6446" extrusionOk="0">
                  <a:moveTo>
                    <a:pt x="5692" y="326"/>
                  </a:moveTo>
                  <a:cubicBezTo>
                    <a:pt x="5813" y="326"/>
                    <a:pt x="5933" y="371"/>
                    <a:pt x="6031" y="460"/>
                  </a:cubicBezTo>
                  <a:cubicBezTo>
                    <a:pt x="6210" y="638"/>
                    <a:pt x="6210" y="942"/>
                    <a:pt x="6031" y="1120"/>
                  </a:cubicBezTo>
                  <a:lnTo>
                    <a:pt x="5835" y="1316"/>
                  </a:lnTo>
                  <a:lnTo>
                    <a:pt x="5175" y="656"/>
                  </a:lnTo>
                  <a:lnTo>
                    <a:pt x="5353" y="460"/>
                  </a:lnTo>
                  <a:cubicBezTo>
                    <a:pt x="5451" y="371"/>
                    <a:pt x="5572" y="326"/>
                    <a:pt x="5692" y="326"/>
                  </a:cubicBezTo>
                  <a:close/>
                  <a:moveTo>
                    <a:pt x="4943" y="870"/>
                  </a:moveTo>
                  <a:lnTo>
                    <a:pt x="5603" y="1548"/>
                  </a:lnTo>
                  <a:lnTo>
                    <a:pt x="5371" y="1780"/>
                  </a:lnTo>
                  <a:cubicBezTo>
                    <a:pt x="5353" y="1727"/>
                    <a:pt x="5318" y="1673"/>
                    <a:pt x="5264" y="1620"/>
                  </a:cubicBezTo>
                  <a:lnTo>
                    <a:pt x="4854" y="1209"/>
                  </a:lnTo>
                  <a:cubicBezTo>
                    <a:pt x="4800" y="1174"/>
                    <a:pt x="4765" y="1138"/>
                    <a:pt x="4711" y="1120"/>
                  </a:cubicBezTo>
                  <a:lnTo>
                    <a:pt x="4943" y="870"/>
                  </a:lnTo>
                  <a:close/>
                  <a:moveTo>
                    <a:pt x="3087" y="2101"/>
                  </a:moveTo>
                  <a:cubicBezTo>
                    <a:pt x="3141" y="2101"/>
                    <a:pt x="3212" y="2101"/>
                    <a:pt x="3266" y="2119"/>
                  </a:cubicBezTo>
                  <a:lnTo>
                    <a:pt x="1820" y="3547"/>
                  </a:lnTo>
                  <a:cubicBezTo>
                    <a:pt x="1803" y="3493"/>
                    <a:pt x="1803" y="3440"/>
                    <a:pt x="1803" y="3386"/>
                  </a:cubicBezTo>
                  <a:cubicBezTo>
                    <a:pt x="1803" y="2672"/>
                    <a:pt x="2391" y="2101"/>
                    <a:pt x="3087" y="2101"/>
                  </a:cubicBezTo>
                  <a:close/>
                  <a:moveTo>
                    <a:pt x="4372" y="3225"/>
                  </a:moveTo>
                  <a:cubicBezTo>
                    <a:pt x="4372" y="3279"/>
                    <a:pt x="4390" y="3333"/>
                    <a:pt x="4390" y="3386"/>
                  </a:cubicBezTo>
                  <a:cubicBezTo>
                    <a:pt x="4390" y="4100"/>
                    <a:pt x="3801" y="4689"/>
                    <a:pt x="3087" y="4689"/>
                  </a:cubicBezTo>
                  <a:cubicBezTo>
                    <a:pt x="3034" y="4689"/>
                    <a:pt x="2980" y="4671"/>
                    <a:pt x="2927" y="4671"/>
                  </a:cubicBezTo>
                  <a:lnTo>
                    <a:pt x="4372" y="3225"/>
                  </a:lnTo>
                  <a:close/>
                  <a:moveTo>
                    <a:pt x="3605" y="2208"/>
                  </a:moveTo>
                  <a:cubicBezTo>
                    <a:pt x="3712" y="2244"/>
                    <a:pt x="3801" y="2315"/>
                    <a:pt x="3890" y="2369"/>
                  </a:cubicBezTo>
                  <a:lnTo>
                    <a:pt x="1178" y="5081"/>
                  </a:lnTo>
                  <a:lnTo>
                    <a:pt x="964" y="4849"/>
                  </a:lnTo>
                  <a:lnTo>
                    <a:pt x="3605" y="2208"/>
                  </a:lnTo>
                  <a:close/>
                  <a:moveTo>
                    <a:pt x="4104" y="2601"/>
                  </a:moveTo>
                  <a:cubicBezTo>
                    <a:pt x="4176" y="2690"/>
                    <a:pt x="4229" y="2779"/>
                    <a:pt x="4283" y="2869"/>
                  </a:cubicBezTo>
                  <a:lnTo>
                    <a:pt x="1624" y="5527"/>
                  </a:lnTo>
                  <a:lnTo>
                    <a:pt x="1410" y="5295"/>
                  </a:lnTo>
                  <a:lnTo>
                    <a:pt x="4104" y="2601"/>
                  </a:lnTo>
                  <a:close/>
                  <a:moveTo>
                    <a:pt x="2802" y="924"/>
                  </a:moveTo>
                  <a:lnTo>
                    <a:pt x="3373" y="942"/>
                  </a:lnTo>
                  <a:cubicBezTo>
                    <a:pt x="3382" y="938"/>
                    <a:pt x="3392" y="937"/>
                    <a:pt x="3401" y="937"/>
                  </a:cubicBezTo>
                  <a:cubicBezTo>
                    <a:pt x="3443" y="937"/>
                    <a:pt x="3477" y="969"/>
                    <a:pt x="3462" y="1013"/>
                  </a:cubicBezTo>
                  <a:cubicBezTo>
                    <a:pt x="3480" y="1138"/>
                    <a:pt x="3551" y="1245"/>
                    <a:pt x="3676" y="1281"/>
                  </a:cubicBezTo>
                  <a:cubicBezTo>
                    <a:pt x="3855" y="1334"/>
                    <a:pt x="4015" y="1388"/>
                    <a:pt x="4158" y="1477"/>
                  </a:cubicBezTo>
                  <a:cubicBezTo>
                    <a:pt x="4205" y="1500"/>
                    <a:pt x="4258" y="1513"/>
                    <a:pt x="4311" y="1513"/>
                  </a:cubicBezTo>
                  <a:cubicBezTo>
                    <a:pt x="4379" y="1513"/>
                    <a:pt x="4447" y="1491"/>
                    <a:pt x="4497" y="1441"/>
                  </a:cubicBezTo>
                  <a:cubicBezTo>
                    <a:pt x="4513" y="1417"/>
                    <a:pt x="4533" y="1407"/>
                    <a:pt x="4553" y="1407"/>
                  </a:cubicBezTo>
                  <a:cubicBezTo>
                    <a:pt x="4577" y="1407"/>
                    <a:pt x="4602" y="1422"/>
                    <a:pt x="4622" y="1441"/>
                  </a:cubicBezTo>
                  <a:lnTo>
                    <a:pt x="5032" y="1852"/>
                  </a:lnTo>
                  <a:cubicBezTo>
                    <a:pt x="5068" y="1887"/>
                    <a:pt x="5086" y="1923"/>
                    <a:pt x="5032" y="1994"/>
                  </a:cubicBezTo>
                  <a:cubicBezTo>
                    <a:pt x="4943" y="2084"/>
                    <a:pt x="4943" y="2208"/>
                    <a:pt x="4996" y="2298"/>
                  </a:cubicBezTo>
                  <a:cubicBezTo>
                    <a:pt x="4996" y="2315"/>
                    <a:pt x="4996" y="2315"/>
                    <a:pt x="4996" y="2315"/>
                  </a:cubicBezTo>
                  <a:cubicBezTo>
                    <a:pt x="5086" y="2458"/>
                    <a:pt x="5157" y="2637"/>
                    <a:pt x="5211" y="2797"/>
                  </a:cubicBezTo>
                  <a:cubicBezTo>
                    <a:pt x="5228" y="2904"/>
                    <a:pt x="5335" y="2994"/>
                    <a:pt x="5460" y="2994"/>
                  </a:cubicBezTo>
                  <a:cubicBezTo>
                    <a:pt x="5532" y="2994"/>
                    <a:pt x="5550" y="3083"/>
                    <a:pt x="5550" y="3083"/>
                  </a:cubicBezTo>
                  <a:lnTo>
                    <a:pt x="5550" y="3672"/>
                  </a:lnTo>
                  <a:cubicBezTo>
                    <a:pt x="5550" y="3672"/>
                    <a:pt x="5532" y="3761"/>
                    <a:pt x="5460" y="3779"/>
                  </a:cubicBezTo>
                  <a:cubicBezTo>
                    <a:pt x="5335" y="3779"/>
                    <a:pt x="5246" y="3850"/>
                    <a:pt x="5211" y="3975"/>
                  </a:cubicBezTo>
                  <a:cubicBezTo>
                    <a:pt x="5157" y="4135"/>
                    <a:pt x="5086" y="4314"/>
                    <a:pt x="4996" y="4457"/>
                  </a:cubicBezTo>
                  <a:cubicBezTo>
                    <a:pt x="4943" y="4564"/>
                    <a:pt x="4961" y="4689"/>
                    <a:pt x="5032" y="4778"/>
                  </a:cubicBezTo>
                  <a:cubicBezTo>
                    <a:pt x="5086" y="4831"/>
                    <a:pt x="5086" y="4885"/>
                    <a:pt x="5050" y="4921"/>
                  </a:cubicBezTo>
                  <a:lnTo>
                    <a:pt x="4640" y="5331"/>
                  </a:lnTo>
                  <a:cubicBezTo>
                    <a:pt x="4604" y="5367"/>
                    <a:pt x="4568" y="5367"/>
                    <a:pt x="4568" y="5367"/>
                  </a:cubicBezTo>
                  <a:cubicBezTo>
                    <a:pt x="4533" y="5367"/>
                    <a:pt x="4497" y="5331"/>
                    <a:pt x="4497" y="5331"/>
                  </a:cubicBezTo>
                  <a:cubicBezTo>
                    <a:pt x="4443" y="5288"/>
                    <a:pt x="4376" y="5264"/>
                    <a:pt x="4307" y="5264"/>
                  </a:cubicBezTo>
                  <a:cubicBezTo>
                    <a:pt x="4263" y="5264"/>
                    <a:pt x="4218" y="5274"/>
                    <a:pt x="4176" y="5295"/>
                  </a:cubicBezTo>
                  <a:cubicBezTo>
                    <a:pt x="4033" y="5384"/>
                    <a:pt x="3855" y="5456"/>
                    <a:pt x="3694" y="5491"/>
                  </a:cubicBezTo>
                  <a:cubicBezTo>
                    <a:pt x="3569" y="5527"/>
                    <a:pt x="3498" y="5634"/>
                    <a:pt x="3498" y="5759"/>
                  </a:cubicBezTo>
                  <a:cubicBezTo>
                    <a:pt x="3498" y="5805"/>
                    <a:pt x="3458" y="5852"/>
                    <a:pt x="3412" y="5852"/>
                  </a:cubicBezTo>
                  <a:cubicBezTo>
                    <a:pt x="3405" y="5852"/>
                    <a:pt x="3398" y="5851"/>
                    <a:pt x="3391" y="5848"/>
                  </a:cubicBezTo>
                  <a:lnTo>
                    <a:pt x="2820" y="5848"/>
                  </a:lnTo>
                  <a:cubicBezTo>
                    <a:pt x="2766" y="5848"/>
                    <a:pt x="2713" y="5813"/>
                    <a:pt x="2713" y="5741"/>
                  </a:cubicBezTo>
                  <a:cubicBezTo>
                    <a:pt x="2713" y="5634"/>
                    <a:pt x="2623" y="5527"/>
                    <a:pt x="2516" y="5491"/>
                  </a:cubicBezTo>
                  <a:cubicBezTo>
                    <a:pt x="2409" y="5456"/>
                    <a:pt x="2302" y="5420"/>
                    <a:pt x="2213" y="5384"/>
                  </a:cubicBezTo>
                  <a:lnTo>
                    <a:pt x="2659" y="4921"/>
                  </a:lnTo>
                  <a:cubicBezTo>
                    <a:pt x="2802" y="4974"/>
                    <a:pt x="2945" y="4992"/>
                    <a:pt x="3087" y="4992"/>
                  </a:cubicBezTo>
                  <a:cubicBezTo>
                    <a:pt x="3979" y="4992"/>
                    <a:pt x="4711" y="4260"/>
                    <a:pt x="4711" y="3386"/>
                  </a:cubicBezTo>
                  <a:cubicBezTo>
                    <a:pt x="4711" y="2494"/>
                    <a:pt x="3979" y="1780"/>
                    <a:pt x="3087" y="1780"/>
                  </a:cubicBezTo>
                  <a:cubicBezTo>
                    <a:pt x="2213" y="1780"/>
                    <a:pt x="1481" y="2494"/>
                    <a:pt x="1481" y="3386"/>
                  </a:cubicBezTo>
                  <a:cubicBezTo>
                    <a:pt x="1481" y="3529"/>
                    <a:pt x="1499" y="3672"/>
                    <a:pt x="1535" y="3814"/>
                  </a:cubicBezTo>
                  <a:lnTo>
                    <a:pt x="1089" y="4260"/>
                  </a:lnTo>
                  <a:cubicBezTo>
                    <a:pt x="1053" y="4171"/>
                    <a:pt x="1018" y="4082"/>
                    <a:pt x="982" y="3975"/>
                  </a:cubicBezTo>
                  <a:cubicBezTo>
                    <a:pt x="946" y="3868"/>
                    <a:pt x="839" y="3779"/>
                    <a:pt x="732" y="3779"/>
                  </a:cubicBezTo>
                  <a:lnTo>
                    <a:pt x="714" y="3779"/>
                  </a:lnTo>
                  <a:cubicBezTo>
                    <a:pt x="661" y="3779"/>
                    <a:pt x="625" y="3725"/>
                    <a:pt x="625" y="3672"/>
                  </a:cubicBezTo>
                  <a:lnTo>
                    <a:pt x="625" y="3101"/>
                  </a:lnTo>
                  <a:cubicBezTo>
                    <a:pt x="625" y="3047"/>
                    <a:pt x="661" y="2994"/>
                    <a:pt x="714" y="2994"/>
                  </a:cubicBezTo>
                  <a:cubicBezTo>
                    <a:pt x="857" y="2994"/>
                    <a:pt x="964" y="2904"/>
                    <a:pt x="982" y="2779"/>
                  </a:cubicBezTo>
                  <a:cubicBezTo>
                    <a:pt x="1018" y="2619"/>
                    <a:pt x="1071" y="2476"/>
                    <a:pt x="1160" y="2351"/>
                  </a:cubicBezTo>
                  <a:cubicBezTo>
                    <a:pt x="1232" y="2244"/>
                    <a:pt x="1232" y="2084"/>
                    <a:pt x="1125" y="1976"/>
                  </a:cubicBezTo>
                  <a:cubicBezTo>
                    <a:pt x="1089" y="1941"/>
                    <a:pt x="1089" y="1887"/>
                    <a:pt x="1125" y="1852"/>
                  </a:cubicBezTo>
                  <a:lnTo>
                    <a:pt x="1535" y="1441"/>
                  </a:lnTo>
                  <a:cubicBezTo>
                    <a:pt x="1559" y="1417"/>
                    <a:pt x="1583" y="1409"/>
                    <a:pt x="1604" y="1409"/>
                  </a:cubicBezTo>
                  <a:cubicBezTo>
                    <a:pt x="1646" y="1409"/>
                    <a:pt x="1678" y="1441"/>
                    <a:pt x="1678" y="1441"/>
                  </a:cubicBezTo>
                  <a:cubicBezTo>
                    <a:pt x="1730" y="1493"/>
                    <a:pt x="1800" y="1521"/>
                    <a:pt x="1867" y="1521"/>
                  </a:cubicBezTo>
                  <a:cubicBezTo>
                    <a:pt x="1915" y="1521"/>
                    <a:pt x="1962" y="1507"/>
                    <a:pt x="1999" y="1477"/>
                  </a:cubicBezTo>
                  <a:cubicBezTo>
                    <a:pt x="2159" y="1388"/>
                    <a:pt x="2320" y="1316"/>
                    <a:pt x="2499" y="1281"/>
                  </a:cubicBezTo>
                  <a:cubicBezTo>
                    <a:pt x="2606" y="1245"/>
                    <a:pt x="2695" y="1138"/>
                    <a:pt x="2695" y="1013"/>
                  </a:cubicBezTo>
                  <a:cubicBezTo>
                    <a:pt x="2695" y="959"/>
                    <a:pt x="2748" y="924"/>
                    <a:pt x="2802" y="924"/>
                  </a:cubicBezTo>
                  <a:close/>
                  <a:moveTo>
                    <a:pt x="768" y="5117"/>
                  </a:moveTo>
                  <a:lnTo>
                    <a:pt x="1374" y="5706"/>
                  </a:lnTo>
                  <a:cubicBezTo>
                    <a:pt x="1267" y="5777"/>
                    <a:pt x="1285" y="5759"/>
                    <a:pt x="375" y="6098"/>
                  </a:cubicBezTo>
                  <a:cubicBezTo>
                    <a:pt x="732" y="5206"/>
                    <a:pt x="714" y="5224"/>
                    <a:pt x="768" y="5117"/>
                  </a:cubicBezTo>
                  <a:close/>
                  <a:moveTo>
                    <a:pt x="5690" y="0"/>
                  </a:moveTo>
                  <a:cubicBezTo>
                    <a:pt x="5487" y="0"/>
                    <a:pt x="5282" y="76"/>
                    <a:pt x="5121" y="228"/>
                  </a:cubicBezTo>
                  <a:lnTo>
                    <a:pt x="4211" y="1138"/>
                  </a:lnTo>
                  <a:cubicBezTo>
                    <a:pt x="4069" y="1066"/>
                    <a:pt x="3926" y="1013"/>
                    <a:pt x="3783" y="977"/>
                  </a:cubicBezTo>
                  <a:cubicBezTo>
                    <a:pt x="3765" y="763"/>
                    <a:pt x="3587" y="603"/>
                    <a:pt x="3373" y="603"/>
                  </a:cubicBezTo>
                  <a:lnTo>
                    <a:pt x="2784" y="603"/>
                  </a:lnTo>
                  <a:cubicBezTo>
                    <a:pt x="2570" y="603"/>
                    <a:pt x="2391" y="763"/>
                    <a:pt x="2374" y="977"/>
                  </a:cubicBezTo>
                  <a:cubicBezTo>
                    <a:pt x="2195" y="1031"/>
                    <a:pt x="2035" y="1102"/>
                    <a:pt x="1874" y="1191"/>
                  </a:cubicBezTo>
                  <a:cubicBezTo>
                    <a:pt x="1799" y="1124"/>
                    <a:pt x="1704" y="1093"/>
                    <a:pt x="1610" y="1093"/>
                  </a:cubicBezTo>
                  <a:cubicBezTo>
                    <a:pt x="1503" y="1093"/>
                    <a:pt x="1397" y="1133"/>
                    <a:pt x="1321" y="1209"/>
                  </a:cubicBezTo>
                  <a:lnTo>
                    <a:pt x="911" y="1620"/>
                  </a:lnTo>
                  <a:cubicBezTo>
                    <a:pt x="750" y="1780"/>
                    <a:pt x="750" y="2030"/>
                    <a:pt x="893" y="2191"/>
                  </a:cubicBezTo>
                  <a:cubicBezTo>
                    <a:pt x="803" y="2351"/>
                    <a:pt x="732" y="2512"/>
                    <a:pt x="679" y="2690"/>
                  </a:cubicBezTo>
                  <a:cubicBezTo>
                    <a:pt x="464" y="2708"/>
                    <a:pt x="304" y="2886"/>
                    <a:pt x="304" y="3101"/>
                  </a:cubicBezTo>
                  <a:lnTo>
                    <a:pt x="304" y="3672"/>
                  </a:lnTo>
                  <a:cubicBezTo>
                    <a:pt x="304" y="3903"/>
                    <a:pt x="482" y="4082"/>
                    <a:pt x="679" y="4100"/>
                  </a:cubicBezTo>
                  <a:cubicBezTo>
                    <a:pt x="732" y="4242"/>
                    <a:pt x="786" y="4367"/>
                    <a:pt x="857" y="4510"/>
                  </a:cubicBezTo>
                  <a:lnTo>
                    <a:pt x="732" y="4617"/>
                  </a:lnTo>
                  <a:cubicBezTo>
                    <a:pt x="589" y="4760"/>
                    <a:pt x="482" y="4921"/>
                    <a:pt x="411" y="5099"/>
                  </a:cubicBezTo>
                  <a:lnTo>
                    <a:pt x="54" y="6080"/>
                  </a:lnTo>
                  <a:cubicBezTo>
                    <a:pt x="1" y="6169"/>
                    <a:pt x="36" y="6294"/>
                    <a:pt x="108" y="6366"/>
                  </a:cubicBezTo>
                  <a:cubicBezTo>
                    <a:pt x="155" y="6413"/>
                    <a:pt x="227" y="6445"/>
                    <a:pt x="295" y="6445"/>
                  </a:cubicBezTo>
                  <a:cubicBezTo>
                    <a:pt x="330" y="6445"/>
                    <a:pt x="363" y="6437"/>
                    <a:pt x="393" y="6419"/>
                  </a:cubicBezTo>
                  <a:lnTo>
                    <a:pt x="1374" y="6045"/>
                  </a:lnTo>
                  <a:cubicBezTo>
                    <a:pt x="1553" y="5973"/>
                    <a:pt x="1713" y="5884"/>
                    <a:pt x="1856" y="5741"/>
                  </a:cubicBezTo>
                  <a:lnTo>
                    <a:pt x="1963" y="5616"/>
                  </a:lnTo>
                  <a:cubicBezTo>
                    <a:pt x="2106" y="5688"/>
                    <a:pt x="2249" y="5741"/>
                    <a:pt x="2391" y="5795"/>
                  </a:cubicBezTo>
                  <a:cubicBezTo>
                    <a:pt x="2409" y="6009"/>
                    <a:pt x="2588" y="6169"/>
                    <a:pt x="2802" y="6169"/>
                  </a:cubicBezTo>
                  <a:lnTo>
                    <a:pt x="3391" y="6169"/>
                  </a:lnTo>
                  <a:cubicBezTo>
                    <a:pt x="3605" y="6169"/>
                    <a:pt x="3783" y="5991"/>
                    <a:pt x="3801" y="5777"/>
                  </a:cubicBezTo>
                  <a:cubicBezTo>
                    <a:pt x="3979" y="5741"/>
                    <a:pt x="4140" y="5670"/>
                    <a:pt x="4301" y="5581"/>
                  </a:cubicBezTo>
                  <a:cubicBezTo>
                    <a:pt x="4376" y="5639"/>
                    <a:pt x="4471" y="5670"/>
                    <a:pt x="4565" y="5670"/>
                  </a:cubicBezTo>
                  <a:cubicBezTo>
                    <a:pt x="4672" y="5670"/>
                    <a:pt x="4778" y="5630"/>
                    <a:pt x="4854" y="5545"/>
                  </a:cubicBezTo>
                  <a:lnTo>
                    <a:pt x="5264" y="5135"/>
                  </a:lnTo>
                  <a:cubicBezTo>
                    <a:pt x="5425" y="4992"/>
                    <a:pt x="5425" y="4742"/>
                    <a:pt x="5282" y="4581"/>
                  </a:cubicBezTo>
                  <a:cubicBezTo>
                    <a:pt x="5371" y="4421"/>
                    <a:pt x="5443" y="4242"/>
                    <a:pt x="5496" y="4082"/>
                  </a:cubicBezTo>
                  <a:cubicBezTo>
                    <a:pt x="5710" y="4064"/>
                    <a:pt x="5871" y="3886"/>
                    <a:pt x="5871" y="3654"/>
                  </a:cubicBezTo>
                  <a:lnTo>
                    <a:pt x="5871" y="3083"/>
                  </a:lnTo>
                  <a:cubicBezTo>
                    <a:pt x="5871" y="2869"/>
                    <a:pt x="5710" y="2690"/>
                    <a:pt x="5496" y="2672"/>
                  </a:cubicBezTo>
                  <a:cubicBezTo>
                    <a:pt x="5443" y="2530"/>
                    <a:pt x="5389" y="2387"/>
                    <a:pt x="5335" y="2262"/>
                  </a:cubicBezTo>
                  <a:lnTo>
                    <a:pt x="6245" y="1334"/>
                  </a:lnTo>
                  <a:cubicBezTo>
                    <a:pt x="6549" y="1031"/>
                    <a:pt x="6549" y="531"/>
                    <a:pt x="6245" y="228"/>
                  </a:cubicBezTo>
                  <a:cubicBezTo>
                    <a:pt x="6094" y="76"/>
                    <a:pt x="5893" y="0"/>
                    <a:pt x="569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1" name="Google Shape;2841;p56"/>
          <p:cNvGrpSpPr/>
          <p:nvPr/>
        </p:nvGrpSpPr>
        <p:grpSpPr>
          <a:xfrm>
            <a:off x="2222621" y="3857983"/>
            <a:ext cx="271012" cy="295852"/>
            <a:chOff x="2222621" y="3857983"/>
            <a:chExt cx="271012" cy="295852"/>
          </a:xfrm>
        </p:grpSpPr>
        <p:sp>
          <p:nvSpPr>
            <p:cNvPr id="2842" name="Google Shape;2842;p56"/>
            <p:cNvSpPr/>
            <p:nvPr/>
          </p:nvSpPr>
          <p:spPr>
            <a:xfrm>
              <a:off x="2227012" y="3861882"/>
              <a:ext cx="204370" cy="287072"/>
            </a:xfrm>
            <a:custGeom>
              <a:avLst/>
              <a:gdLst/>
              <a:ahLst/>
              <a:cxnLst/>
              <a:rect l="l" t="t" r="r" b="b"/>
              <a:pathLst>
                <a:path w="7495" h="10528" extrusionOk="0">
                  <a:moveTo>
                    <a:pt x="678" y="1"/>
                  </a:moveTo>
                  <a:cubicBezTo>
                    <a:pt x="303" y="1"/>
                    <a:pt x="0" y="304"/>
                    <a:pt x="0" y="679"/>
                  </a:cubicBezTo>
                  <a:lnTo>
                    <a:pt x="0" y="9850"/>
                  </a:lnTo>
                  <a:cubicBezTo>
                    <a:pt x="0" y="10225"/>
                    <a:pt x="303" y="10528"/>
                    <a:pt x="678" y="10528"/>
                  </a:cubicBezTo>
                  <a:lnTo>
                    <a:pt x="6816" y="10528"/>
                  </a:lnTo>
                  <a:cubicBezTo>
                    <a:pt x="7191" y="10528"/>
                    <a:pt x="7494" y="10225"/>
                    <a:pt x="7494" y="9850"/>
                  </a:cubicBezTo>
                  <a:lnTo>
                    <a:pt x="7494" y="679"/>
                  </a:lnTo>
                  <a:cubicBezTo>
                    <a:pt x="7494" y="304"/>
                    <a:pt x="7191" y="1"/>
                    <a:pt x="6816"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2374420" y="3861882"/>
              <a:ext cx="56962" cy="287072"/>
            </a:xfrm>
            <a:custGeom>
              <a:avLst/>
              <a:gdLst/>
              <a:ahLst/>
              <a:cxnLst/>
              <a:rect l="l" t="t" r="r" b="b"/>
              <a:pathLst>
                <a:path w="2089" h="10528" extrusionOk="0">
                  <a:moveTo>
                    <a:pt x="0" y="1"/>
                  </a:moveTo>
                  <a:cubicBezTo>
                    <a:pt x="375" y="1"/>
                    <a:pt x="696" y="304"/>
                    <a:pt x="696" y="679"/>
                  </a:cubicBezTo>
                  <a:lnTo>
                    <a:pt x="696" y="9850"/>
                  </a:lnTo>
                  <a:cubicBezTo>
                    <a:pt x="696" y="10225"/>
                    <a:pt x="375" y="10528"/>
                    <a:pt x="0" y="10528"/>
                  </a:cubicBezTo>
                  <a:lnTo>
                    <a:pt x="1410" y="10528"/>
                  </a:lnTo>
                  <a:cubicBezTo>
                    <a:pt x="1785" y="10528"/>
                    <a:pt x="2088" y="10225"/>
                    <a:pt x="2088" y="9850"/>
                  </a:cubicBezTo>
                  <a:lnTo>
                    <a:pt x="2088" y="679"/>
                  </a:lnTo>
                  <a:cubicBezTo>
                    <a:pt x="2088" y="304"/>
                    <a:pt x="1785" y="1"/>
                    <a:pt x="1410"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2246453" y="3881351"/>
              <a:ext cx="165459" cy="232592"/>
            </a:xfrm>
            <a:custGeom>
              <a:avLst/>
              <a:gdLst/>
              <a:ahLst/>
              <a:cxnLst/>
              <a:rect l="l" t="t" r="r" b="b"/>
              <a:pathLst>
                <a:path w="6068" h="8530" extrusionOk="0">
                  <a:moveTo>
                    <a:pt x="161" y="0"/>
                  </a:moveTo>
                  <a:cubicBezTo>
                    <a:pt x="72" y="0"/>
                    <a:pt x="1" y="90"/>
                    <a:pt x="1" y="179"/>
                  </a:cubicBezTo>
                  <a:lnTo>
                    <a:pt x="1" y="8351"/>
                  </a:lnTo>
                  <a:cubicBezTo>
                    <a:pt x="1" y="8440"/>
                    <a:pt x="72" y="8529"/>
                    <a:pt x="161" y="8529"/>
                  </a:cubicBezTo>
                  <a:lnTo>
                    <a:pt x="5889" y="8529"/>
                  </a:lnTo>
                  <a:cubicBezTo>
                    <a:pt x="5978" y="8529"/>
                    <a:pt x="6067" y="8440"/>
                    <a:pt x="6067" y="8351"/>
                  </a:cubicBezTo>
                  <a:lnTo>
                    <a:pt x="6067" y="179"/>
                  </a:lnTo>
                  <a:cubicBezTo>
                    <a:pt x="6067" y="90"/>
                    <a:pt x="5978" y="0"/>
                    <a:pt x="5889"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2246453" y="3881351"/>
              <a:ext cx="165459" cy="34084"/>
            </a:xfrm>
            <a:custGeom>
              <a:avLst/>
              <a:gdLst/>
              <a:ahLst/>
              <a:cxnLst/>
              <a:rect l="l" t="t" r="r" b="b"/>
              <a:pathLst>
                <a:path w="6068" h="1250" extrusionOk="0">
                  <a:moveTo>
                    <a:pt x="161" y="0"/>
                  </a:moveTo>
                  <a:cubicBezTo>
                    <a:pt x="72" y="0"/>
                    <a:pt x="1" y="90"/>
                    <a:pt x="1" y="179"/>
                  </a:cubicBezTo>
                  <a:lnTo>
                    <a:pt x="1" y="1249"/>
                  </a:lnTo>
                  <a:lnTo>
                    <a:pt x="6067" y="1249"/>
                  </a:lnTo>
                  <a:lnTo>
                    <a:pt x="6067" y="179"/>
                  </a:lnTo>
                  <a:cubicBezTo>
                    <a:pt x="6067" y="90"/>
                    <a:pt x="5978" y="0"/>
                    <a:pt x="5889"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2393398" y="3881351"/>
              <a:ext cx="18515" cy="34084"/>
            </a:xfrm>
            <a:custGeom>
              <a:avLst/>
              <a:gdLst/>
              <a:ahLst/>
              <a:cxnLst/>
              <a:rect l="l" t="t" r="r" b="b"/>
              <a:pathLst>
                <a:path w="679" h="1250" extrusionOk="0">
                  <a:moveTo>
                    <a:pt x="0" y="0"/>
                  </a:moveTo>
                  <a:lnTo>
                    <a:pt x="0" y="1249"/>
                  </a:lnTo>
                  <a:lnTo>
                    <a:pt x="678" y="1249"/>
                  </a:lnTo>
                  <a:lnTo>
                    <a:pt x="678" y="179"/>
                  </a:lnTo>
                  <a:cubicBezTo>
                    <a:pt x="678" y="90"/>
                    <a:pt x="589" y="0"/>
                    <a:pt x="500"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2304833" y="3985458"/>
              <a:ext cx="139173" cy="78858"/>
            </a:xfrm>
            <a:custGeom>
              <a:avLst/>
              <a:gdLst/>
              <a:ahLst/>
              <a:cxnLst/>
              <a:rect l="l" t="t" r="r" b="b"/>
              <a:pathLst>
                <a:path w="5104" h="2892" extrusionOk="0">
                  <a:moveTo>
                    <a:pt x="1" y="1"/>
                  </a:moveTo>
                  <a:lnTo>
                    <a:pt x="1" y="2499"/>
                  </a:lnTo>
                  <a:cubicBezTo>
                    <a:pt x="1" y="2713"/>
                    <a:pt x="179" y="2891"/>
                    <a:pt x="394" y="2891"/>
                  </a:cubicBezTo>
                  <a:lnTo>
                    <a:pt x="4711" y="2891"/>
                  </a:lnTo>
                  <a:cubicBezTo>
                    <a:pt x="4926" y="2891"/>
                    <a:pt x="5104" y="2713"/>
                    <a:pt x="5104" y="2499"/>
                  </a:cubicBezTo>
                  <a:lnTo>
                    <a:pt x="5104"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2395825" y="3985458"/>
              <a:ext cx="48182" cy="78858"/>
            </a:xfrm>
            <a:custGeom>
              <a:avLst/>
              <a:gdLst/>
              <a:ahLst/>
              <a:cxnLst/>
              <a:rect l="l" t="t" r="r" b="b"/>
              <a:pathLst>
                <a:path w="1767" h="2892" extrusionOk="0">
                  <a:moveTo>
                    <a:pt x="393" y="1"/>
                  </a:moveTo>
                  <a:lnTo>
                    <a:pt x="393" y="2499"/>
                  </a:lnTo>
                  <a:cubicBezTo>
                    <a:pt x="393" y="2713"/>
                    <a:pt x="215" y="2891"/>
                    <a:pt x="1" y="2891"/>
                  </a:cubicBezTo>
                  <a:lnTo>
                    <a:pt x="1374" y="2891"/>
                  </a:lnTo>
                  <a:cubicBezTo>
                    <a:pt x="1589" y="2891"/>
                    <a:pt x="1767" y="2713"/>
                    <a:pt x="1767" y="2499"/>
                  </a:cubicBezTo>
                  <a:lnTo>
                    <a:pt x="1767" y="1"/>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2271267" y="3951537"/>
              <a:ext cx="206333" cy="68987"/>
            </a:xfrm>
            <a:custGeom>
              <a:avLst/>
              <a:gdLst/>
              <a:ahLst/>
              <a:cxnLst/>
              <a:rect l="l" t="t" r="r" b="b"/>
              <a:pathLst>
                <a:path w="7567" h="2530" extrusionOk="0">
                  <a:moveTo>
                    <a:pt x="3783" y="0"/>
                  </a:moveTo>
                  <a:cubicBezTo>
                    <a:pt x="3659" y="0"/>
                    <a:pt x="3534" y="23"/>
                    <a:pt x="3409" y="67"/>
                  </a:cubicBezTo>
                  <a:lnTo>
                    <a:pt x="37" y="1227"/>
                  </a:lnTo>
                  <a:cubicBezTo>
                    <a:pt x="1" y="1245"/>
                    <a:pt x="1" y="1298"/>
                    <a:pt x="37" y="1316"/>
                  </a:cubicBezTo>
                  <a:lnTo>
                    <a:pt x="3409" y="2476"/>
                  </a:lnTo>
                  <a:cubicBezTo>
                    <a:pt x="3534" y="2512"/>
                    <a:pt x="3659" y="2529"/>
                    <a:pt x="3783" y="2529"/>
                  </a:cubicBezTo>
                  <a:cubicBezTo>
                    <a:pt x="3908" y="2529"/>
                    <a:pt x="4033" y="2512"/>
                    <a:pt x="4158" y="2476"/>
                  </a:cubicBezTo>
                  <a:lnTo>
                    <a:pt x="7530" y="1316"/>
                  </a:lnTo>
                  <a:cubicBezTo>
                    <a:pt x="7566" y="1298"/>
                    <a:pt x="7566" y="1245"/>
                    <a:pt x="7530" y="1227"/>
                  </a:cubicBezTo>
                  <a:lnTo>
                    <a:pt x="4158" y="67"/>
                  </a:lnTo>
                  <a:cubicBezTo>
                    <a:pt x="4033" y="23"/>
                    <a:pt x="3908" y="0"/>
                    <a:pt x="3783"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2466366" y="4014171"/>
              <a:ext cx="22414" cy="35530"/>
            </a:xfrm>
            <a:custGeom>
              <a:avLst/>
              <a:gdLst/>
              <a:ahLst/>
              <a:cxnLst/>
              <a:rect l="l" t="t" r="r" b="b"/>
              <a:pathLst>
                <a:path w="822" h="1303" extrusionOk="0">
                  <a:moveTo>
                    <a:pt x="268" y="0"/>
                  </a:moveTo>
                  <a:cubicBezTo>
                    <a:pt x="179" y="0"/>
                    <a:pt x="108" y="72"/>
                    <a:pt x="108" y="143"/>
                  </a:cubicBezTo>
                  <a:lnTo>
                    <a:pt x="1" y="1125"/>
                  </a:lnTo>
                  <a:cubicBezTo>
                    <a:pt x="1" y="1214"/>
                    <a:pt x="72" y="1303"/>
                    <a:pt x="161" y="1303"/>
                  </a:cubicBezTo>
                  <a:lnTo>
                    <a:pt x="661" y="1303"/>
                  </a:lnTo>
                  <a:cubicBezTo>
                    <a:pt x="750" y="1303"/>
                    <a:pt x="821" y="1214"/>
                    <a:pt x="821" y="1125"/>
                  </a:cubicBezTo>
                  <a:lnTo>
                    <a:pt x="714" y="143"/>
                  </a:lnTo>
                  <a:cubicBezTo>
                    <a:pt x="697" y="72"/>
                    <a:pt x="643" y="0"/>
                    <a:pt x="554"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2317485" y="4127522"/>
              <a:ext cx="23396" cy="8780"/>
            </a:xfrm>
            <a:custGeom>
              <a:avLst/>
              <a:gdLst/>
              <a:ahLst/>
              <a:cxnLst/>
              <a:rect l="l" t="t" r="r" b="b"/>
              <a:pathLst>
                <a:path w="858" h="322" extrusionOk="0">
                  <a:moveTo>
                    <a:pt x="179" y="1"/>
                  </a:moveTo>
                  <a:cubicBezTo>
                    <a:pt x="90" y="1"/>
                    <a:pt x="19" y="54"/>
                    <a:pt x="1" y="144"/>
                  </a:cubicBezTo>
                  <a:cubicBezTo>
                    <a:pt x="1" y="233"/>
                    <a:pt x="72" y="322"/>
                    <a:pt x="161" y="322"/>
                  </a:cubicBezTo>
                  <a:lnTo>
                    <a:pt x="697" y="322"/>
                  </a:lnTo>
                  <a:cubicBezTo>
                    <a:pt x="786" y="322"/>
                    <a:pt x="857" y="233"/>
                    <a:pt x="839" y="144"/>
                  </a:cubicBezTo>
                  <a:cubicBezTo>
                    <a:pt x="839" y="54"/>
                    <a:pt x="768" y="1"/>
                    <a:pt x="67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2261069" y="3894494"/>
              <a:ext cx="8780" cy="8371"/>
            </a:xfrm>
            <a:custGeom>
              <a:avLst/>
              <a:gdLst/>
              <a:ahLst/>
              <a:cxnLst/>
              <a:rect l="l" t="t" r="r" b="b"/>
              <a:pathLst>
                <a:path w="322" h="307" extrusionOk="0">
                  <a:moveTo>
                    <a:pt x="143" y="0"/>
                  </a:moveTo>
                  <a:cubicBezTo>
                    <a:pt x="54" y="18"/>
                    <a:pt x="0" y="89"/>
                    <a:pt x="18" y="179"/>
                  </a:cubicBezTo>
                  <a:cubicBezTo>
                    <a:pt x="34" y="242"/>
                    <a:pt x="93" y="306"/>
                    <a:pt x="156" y="306"/>
                  </a:cubicBezTo>
                  <a:cubicBezTo>
                    <a:pt x="163" y="306"/>
                    <a:pt x="171" y="305"/>
                    <a:pt x="179" y="304"/>
                  </a:cubicBezTo>
                  <a:cubicBezTo>
                    <a:pt x="268" y="286"/>
                    <a:pt x="321" y="214"/>
                    <a:pt x="303" y="125"/>
                  </a:cubicBezTo>
                  <a:cubicBezTo>
                    <a:pt x="303" y="54"/>
                    <a:pt x="214" y="0"/>
                    <a:pt x="14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2279065" y="3894494"/>
              <a:ext cx="8780" cy="8371"/>
            </a:xfrm>
            <a:custGeom>
              <a:avLst/>
              <a:gdLst/>
              <a:ahLst/>
              <a:cxnLst/>
              <a:rect l="l" t="t" r="r" b="b"/>
              <a:pathLst>
                <a:path w="322" h="307" extrusionOk="0">
                  <a:moveTo>
                    <a:pt x="143" y="0"/>
                  </a:moveTo>
                  <a:cubicBezTo>
                    <a:pt x="54" y="18"/>
                    <a:pt x="0" y="89"/>
                    <a:pt x="18" y="179"/>
                  </a:cubicBezTo>
                  <a:cubicBezTo>
                    <a:pt x="34" y="242"/>
                    <a:pt x="93" y="306"/>
                    <a:pt x="169" y="306"/>
                  </a:cubicBezTo>
                  <a:cubicBezTo>
                    <a:pt x="178" y="306"/>
                    <a:pt x="187" y="305"/>
                    <a:pt x="197" y="304"/>
                  </a:cubicBezTo>
                  <a:cubicBezTo>
                    <a:pt x="268" y="286"/>
                    <a:pt x="321" y="214"/>
                    <a:pt x="321" y="125"/>
                  </a:cubicBezTo>
                  <a:cubicBezTo>
                    <a:pt x="304" y="54"/>
                    <a:pt x="232" y="0"/>
                    <a:pt x="14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2297553" y="3894494"/>
              <a:ext cx="8780" cy="8371"/>
            </a:xfrm>
            <a:custGeom>
              <a:avLst/>
              <a:gdLst/>
              <a:ahLst/>
              <a:cxnLst/>
              <a:rect l="l" t="t" r="r" b="b"/>
              <a:pathLst>
                <a:path w="322" h="307" extrusionOk="0">
                  <a:moveTo>
                    <a:pt x="125" y="0"/>
                  </a:moveTo>
                  <a:cubicBezTo>
                    <a:pt x="54" y="18"/>
                    <a:pt x="0" y="89"/>
                    <a:pt x="0" y="179"/>
                  </a:cubicBezTo>
                  <a:cubicBezTo>
                    <a:pt x="16" y="242"/>
                    <a:pt x="75" y="306"/>
                    <a:pt x="151" y="306"/>
                  </a:cubicBezTo>
                  <a:cubicBezTo>
                    <a:pt x="160" y="306"/>
                    <a:pt x="169" y="305"/>
                    <a:pt x="179" y="304"/>
                  </a:cubicBezTo>
                  <a:cubicBezTo>
                    <a:pt x="250" y="286"/>
                    <a:pt x="321" y="214"/>
                    <a:pt x="304" y="125"/>
                  </a:cubicBezTo>
                  <a:cubicBezTo>
                    <a:pt x="286" y="54"/>
                    <a:pt x="214" y="0"/>
                    <a:pt x="12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2222621" y="3857983"/>
              <a:ext cx="213123" cy="295852"/>
            </a:xfrm>
            <a:custGeom>
              <a:avLst/>
              <a:gdLst/>
              <a:ahLst/>
              <a:cxnLst/>
              <a:rect l="l" t="t" r="r" b="b"/>
              <a:pathLst>
                <a:path w="7816" h="10850" extrusionOk="0">
                  <a:moveTo>
                    <a:pt x="839" y="1"/>
                  </a:moveTo>
                  <a:cubicBezTo>
                    <a:pt x="375" y="1"/>
                    <a:pt x="1" y="376"/>
                    <a:pt x="1" y="840"/>
                  </a:cubicBezTo>
                  <a:lnTo>
                    <a:pt x="1" y="10011"/>
                  </a:lnTo>
                  <a:cubicBezTo>
                    <a:pt x="1" y="10475"/>
                    <a:pt x="375" y="10849"/>
                    <a:pt x="839" y="10849"/>
                  </a:cubicBezTo>
                  <a:lnTo>
                    <a:pt x="6959" y="10849"/>
                  </a:lnTo>
                  <a:cubicBezTo>
                    <a:pt x="7423" y="10849"/>
                    <a:pt x="7798" y="10475"/>
                    <a:pt x="7798" y="10011"/>
                  </a:cubicBezTo>
                  <a:lnTo>
                    <a:pt x="7798" y="8244"/>
                  </a:lnTo>
                  <a:cubicBezTo>
                    <a:pt x="7798" y="8173"/>
                    <a:pt x="7726" y="8102"/>
                    <a:pt x="7655" y="8102"/>
                  </a:cubicBezTo>
                  <a:cubicBezTo>
                    <a:pt x="7566" y="8102"/>
                    <a:pt x="7512" y="8173"/>
                    <a:pt x="7512" y="8244"/>
                  </a:cubicBezTo>
                  <a:lnTo>
                    <a:pt x="7512" y="10011"/>
                  </a:lnTo>
                  <a:cubicBezTo>
                    <a:pt x="7512" y="10296"/>
                    <a:pt x="7280" y="10528"/>
                    <a:pt x="6995" y="10528"/>
                  </a:cubicBezTo>
                  <a:lnTo>
                    <a:pt x="839" y="10528"/>
                  </a:lnTo>
                  <a:cubicBezTo>
                    <a:pt x="554" y="10528"/>
                    <a:pt x="322" y="10296"/>
                    <a:pt x="322" y="10011"/>
                  </a:cubicBezTo>
                  <a:lnTo>
                    <a:pt x="322" y="840"/>
                  </a:lnTo>
                  <a:cubicBezTo>
                    <a:pt x="322" y="554"/>
                    <a:pt x="554" y="322"/>
                    <a:pt x="839" y="322"/>
                  </a:cubicBezTo>
                  <a:lnTo>
                    <a:pt x="7298" y="322"/>
                  </a:lnTo>
                  <a:cubicBezTo>
                    <a:pt x="7405" y="322"/>
                    <a:pt x="7477" y="394"/>
                    <a:pt x="7477" y="501"/>
                  </a:cubicBezTo>
                  <a:lnTo>
                    <a:pt x="7477" y="3409"/>
                  </a:lnTo>
                  <a:cubicBezTo>
                    <a:pt x="7477" y="3427"/>
                    <a:pt x="7494" y="3445"/>
                    <a:pt x="7494" y="3445"/>
                  </a:cubicBezTo>
                  <a:cubicBezTo>
                    <a:pt x="7549" y="3493"/>
                    <a:pt x="7603" y="3513"/>
                    <a:pt x="7652" y="3513"/>
                  </a:cubicBezTo>
                  <a:cubicBezTo>
                    <a:pt x="7745" y="3513"/>
                    <a:pt x="7816" y="3438"/>
                    <a:pt x="7816" y="3355"/>
                  </a:cubicBezTo>
                  <a:lnTo>
                    <a:pt x="7816" y="840"/>
                  </a:lnTo>
                  <a:cubicBezTo>
                    <a:pt x="7816" y="376"/>
                    <a:pt x="7441" y="1"/>
                    <a:pt x="697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2242581" y="3877452"/>
              <a:ext cx="251052" cy="240854"/>
            </a:xfrm>
            <a:custGeom>
              <a:avLst/>
              <a:gdLst/>
              <a:ahLst/>
              <a:cxnLst/>
              <a:rect l="l" t="t" r="r" b="b"/>
              <a:pathLst>
                <a:path w="9207" h="8833" extrusionOk="0">
                  <a:moveTo>
                    <a:pt x="6049" y="322"/>
                  </a:moveTo>
                  <a:lnTo>
                    <a:pt x="6049" y="1250"/>
                  </a:lnTo>
                  <a:lnTo>
                    <a:pt x="321" y="1250"/>
                  </a:lnTo>
                  <a:lnTo>
                    <a:pt x="321" y="322"/>
                  </a:lnTo>
                  <a:close/>
                  <a:moveTo>
                    <a:pt x="4835" y="2887"/>
                  </a:moveTo>
                  <a:cubicBezTo>
                    <a:pt x="4943" y="2887"/>
                    <a:pt x="5050" y="2900"/>
                    <a:pt x="5157" y="2927"/>
                  </a:cubicBezTo>
                  <a:lnTo>
                    <a:pt x="8226" y="3980"/>
                  </a:lnTo>
                  <a:lnTo>
                    <a:pt x="5157" y="5032"/>
                  </a:lnTo>
                  <a:cubicBezTo>
                    <a:pt x="5050" y="5068"/>
                    <a:pt x="4943" y="5086"/>
                    <a:pt x="4835" y="5086"/>
                  </a:cubicBezTo>
                  <a:cubicBezTo>
                    <a:pt x="4728" y="5086"/>
                    <a:pt x="4621" y="5068"/>
                    <a:pt x="4514" y="5032"/>
                  </a:cubicBezTo>
                  <a:lnTo>
                    <a:pt x="1445" y="3980"/>
                  </a:lnTo>
                  <a:lnTo>
                    <a:pt x="4514" y="2927"/>
                  </a:lnTo>
                  <a:cubicBezTo>
                    <a:pt x="4621" y="2900"/>
                    <a:pt x="4728" y="2887"/>
                    <a:pt x="4835" y="2887"/>
                  </a:cubicBezTo>
                  <a:close/>
                  <a:moveTo>
                    <a:pt x="8761" y="5175"/>
                  </a:moveTo>
                  <a:lnTo>
                    <a:pt x="8868" y="6139"/>
                  </a:lnTo>
                  <a:lnTo>
                    <a:pt x="8368" y="6139"/>
                  </a:lnTo>
                  <a:lnTo>
                    <a:pt x="8475" y="5175"/>
                  </a:lnTo>
                  <a:close/>
                  <a:moveTo>
                    <a:pt x="7244" y="4622"/>
                  </a:moveTo>
                  <a:lnTo>
                    <a:pt x="7244" y="6460"/>
                  </a:lnTo>
                  <a:cubicBezTo>
                    <a:pt x="7244" y="6585"/>
                    <a:pt x="7137" y="6692"/>
                    <a:pt x="7012" y="6692"/>
                  </a:cubicBezTo>
                  <a:lnTo>
                    <a:pt x="2677" y="6692"/>
                  </a:lnTo>
                  <a:cubicBezTo>
                    <a:pt x="2552" y="6692"/>
                    <a:pt x="2445" y="6602"/>
                    <a:pt x="2445" y="6478"/>
                  </a:cubicBezTo>
                  <a:lnTo>
                    <a:pt x="2445" y="4622"/>
                  </a:lnTo>
                  <a:lnTo>
                    <a:pt x="4425" y="5318"/>
                  </a:lnTo>
                  <a:cubicBezTo>
                    <a:pt x="4559" y="5362"/>
                    <a:pt x="4702" y="5385"/>
                    <a:pt x="4844" y="5385"/>
                  </a:cubicBezTo>
                  <a:cubicBezTo>
                    <a:pt x="4987" y="5385"/>
                    <a:pt x="5130" y="5362"/>
                    <a:pt x="5264" y="5318"/>
                  </a:cubicBezTo>
                  <a:lnTo>
                    <a:pt x="7244" y="4622"/>
                  </a:lnTo>
                  <a:close/>
                  <a:moveTo>
                    <a:pt x="6049" y="1571"/>
                  </a:moveTo>
                  <a:lnTo>
                    <a:pt x="6049" y="2927"/>
                  </a:lnTo>
                  <a:lnTo>
                    <a:pt x="5264" y="2641"/>
                  </a:lnTo>
                  <a:cubicBezTo>
                    <a:pt x="5130" y="2597"/>
                    <a:pt x="4987" y="2574"/>
                    <a:pt x="4844" y="2574"/>
                  </a:cubicBezTo>
                  <a:cubicBezTo>
                    <a:pt x="4702" y="2574"/>
                    <a:pt x="4559" y="2597"/>
                    <a:pt x="4425" y="2641"/>
                  </a:cubicBezTo>
                  <a:lnTo>
                    <a:pt x="1035" y="3801"/>
                  </a:lnTo>
                  <a:cubicBezTo>
                    <a:pt x="964" y="3837"/>
                    <a:pt x="910" y="3908"/>
                    <a:pt x="910" y="3997"/>
                  </a:cubicBezTo>
                  <a:cubicBezTo>
                    <a:pt x="910" y="4087"/>
                    <a:pt x="964" y="4158"/>
                    <a:pt x="1035" y="4194"/>
                  </a:cubicBezTo>
                  <a:lnTo>
                    <a:pt x="2141" y="4568"/>
                  </a:lnTo>
                  <a:lnTo>
                    <a:pt x="2141" y="6478"/>
                  </a:lnTo>
                  <a:cubicBezTo>
                    <a:pt x="2141" y="6763"/>
                    <a:pt x="2373" y="7013"/>
                    <a:pt x="2677" y="7013"/>
                  </a:cubicBezTo>
                  <a:lnTo>
                    <a:pt x="6049" y="7013"/>
                  </a:lnTo>
                  <a:lnTo>
                    <a:pt x="6049" y="8512"/>
                  </a:lnTo>
                  <a:lnTo>
                    <a:pt x="321" y="8512"/>
                  </a:lnTo>
                  <a:lnTo>
                    <a:pt x="321" y="1571"/>
                  </a:lnTo>
                  <a:close/>
                  <a:moveTo>
                    <a:pt x="321" y="1"/>
                  </a:moveTo>
                  <a:cubicBezTo>
                    <a:pt x="143" y="1"/>
                    <a:pt x="0" y="143"/>
                    <a:pt x="0" y="322"/>
                  </a:cubicBezTo>
                  <a:lnTo>
                    <a:pt x="0" y="8512"/>
                  </a:lnTo>
                  <a:cubicBezTo>
                    <a:pt x="0" y="8690"/>
                    <a:pt x="143" y="8833"/>
                    <a:pt x="321" y="8833"/>
                  </a:cubicBezTo>
                  <a:lnTo>
                    <a:pt x="6049" y="8833"/>
                  </a:lnTo>
                  <a:cubicBezTo>
                    <a:pt x="6227" y="8833"/>
                    <a:pt x="6370" y="8690"/>
                    <a:pt x="6370" y="8512"/>
                  </a:cubicBezTo>
                  <a:lnTo>
                    <a:pt x="6370" y="6995"/>
                  </a:lnTo>
                  <a:lnTo>
                    <a:pt x="6994" y="6995"/>
                  </a:lnTo>
                  <a:cubicBezTo>
                    <a:pt x="7298" y="6995"/>
                    <a:pt x="7530" y="6745"/>
                    <a:pt x="7530" y="6442"/>
                  </a:cubicBezTo>
                  <a:lnTo>
                    <a:pt x="7530" y="4586"/>
                  </a:lnTo>
                  <a:lnTo>
                    <a:pt x="8440" y="4265"/>
                  </a:lnTo>
                  <a:lnTo>
                    <a:pt x="8440" y="4872"/>
                  </a:lnTo>
                  <a:cubicBezTo>
                    <a:pt x="8297" y="4872"/>
                    <a:pt x="8154" y="4997"/>
                    <a:pt x="8154" y="5157"/>
                  </a:cubicBezTo>
                  <a:lnTo>
                    <a:pt x="8047" y="6121"/>
                  </a:lnTo>
                  <a:cubicBezTo>
                    <a:pt x="8011" y="6299"/>
                    <a:pt x="8172" y="6460"/>
                    <a:pt x="8350" y="6460"/>
                  </a:cubicBezTo>
                  <a:lnTo>
                    <a:pt x="8886" y="6460"/>
                  </a:lnTo>
                  <a:cubicBezTo>
                    <a:pt x="9064" y="6460"/>
                    <a:pt x="9207" y="6299"/>
                    <a:pt x="9189" y="6121"/>
                  </a:cubicBezTo>
                  <a:lnTo>
                    <a:pt x="9082" y="5122"/>
                  </a:lnTo>
                  <a:cubicBezTo>
                    <a:pt x="9064" y="4979"/>
                    <a:pt x="8939" y="4854"/>
                    <a:pt x="8779" y="4854"/>
                  </a:cubicBezTo>
                  <a:lnTo>
                    <a:pt x="8779" y="3962"/>
                  </a:lnTo>
                  <a:cubicBezTo>
                    <a:pt x="8779" y="3890"/>
                    <a:pt x="8725" y="3819"/>
                    <a:pt x="8654" y="3783"/>
                  </a:cubicBezTo>
                  <a:lnTo>
                    <a:pt x="6370" y="3016"/>
                  </a:lnTo>
                  <a:lnTo>
                    <a:pt x="6370" y="322"/>
                  </a:lnTo>
                  <a:cubicBezTo>
                    <a:pt x="6370" y="143"/>
                    <a:pt x="6227" y="1"/>
                    <a:pt x="604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7" name="Google Shape;2857;p56"/>
          <p:cNvGrpSpPr/>
          <p:nvPr/>
        </p:nvGrpSpPr>
        <p:grpSpPr>
          <a:xfrm>
            <a:off x="1577990" y="3857819"/>
            <a:ext cx="295334" cy="296016"/>
            <a:chOff x="1577990" y="3857819"/>
            <a:chExt cx="295334" cy="296016"/>
          </a:xfrm>
        </p:grpSpPr>
        <p:sp>
          <p:nvSpPr>
            <p:cNvPr id="2858" name="Google Shape;2858;p56"/>
            <p:cNvSpPr/>
            <p:nvPr/>
          </p:nvSpPr>
          <p:spPr>
            <a:xfrm>
              <a:off x="1675281" y="3928551"/>
              <a:ext cx="23396" cy="32121"/>
            </a:xfrm>
            <a:custGeom>
              <a:avLst/>
              <a:gdLst/>
              <a:ahLst/>
              <a:cxnLst/>
              <a:rect l="l" t="t" r="r" b="b"/>
              <a:pathLst>
                <a:path w="858" h="1178" extrusionOk="0">
                  <a:moveTo>
                    <a:pt x="340" y="0"/>
                  </a:moveTo>
                  <a:cubicBezTo>
                    <a:pt x="143" y="0"/>
                    <a:pt x="1" y="143"/>
                    <a:pt x="1" y="339"/>
                  </a:cubicBezTo>
                  <a:lnTo>
                    <a:pt x="1" y="839"/>
                  </a:lnTo>
                  <a:cubicBezTo>
                    <a:pt x="1" y="1035"/>
                    <a:pt x="143" y="1178"/>
                    <a:pt x="340" y="1178"/>
                  </a:cubicBezTo>
                  <a:lnTo>
                    <a:pt x="857" y="1178"/>
                  </a:lnTo>
                  <a:lnTo>
                    <a:pt x="857"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1789614" y="3928551"/>
              <a:ext cx="23859" cy="32121"/>
            </a:xfrm>
            <a:custGeom>
              <a:avLst/>
              <a:gdLst/>
              <a:ahLst/>
              <a:cxnLst/>
              <a:rect l="l" t="t" r="r" b="b"/>
              <a:pathLst>
                <a:path w="875" h="1178" extrusionOk="0">
                  <a:moveTo>
                    <a:pt x="1" y="0"/>
                  </a:moveTo>
                  <a:lnTo>
                    <a:pt x="1" y="1178"/>
                  </a:lnTo>
                  <a:lnTo>
                    <a:pt x="536" y="1178"/>
                  </a:lnTo>
                  <a:cubicBezTo>
                    <a:pt x="714" y="1178"/>
                    <a:pt x="875" y="1035"/>
                    <a:pt x="875" y="839"/>
                  </a:cubicBezTo>
                  <a:lnTo>
                    <a:pt x="875" y="339"/>
                  </a:lnTo>
                  <a:cubicBezTo>
                    <a:pt x="875" y="143"/>
                    <a:pt x="714" y="0"/>
                    <a:pt x="536"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1693768" y="3973297"/>
              <a:ext cx="101708" cy="126030"/>
            </a:xfrm>
            <a:custGeom>
              <a:avLst/>
              <a:gdLst/>
              <a:ahLst/>
              <a:cxnLst/>
              <a:rect l="l" t="t" r="r" b="b"/>
              <a:pathLst>
                <a:path w="3730" h="4622" extrusionOk="0">
                  <a:moveTo>
                    <a:pt x="839" y="1"/>
                  </a:moveTo>
                  <a:lnTo>
                    <a:pt x="839" y="1392"/>
                  </a:lnTo>
                  <a:lnTo>
                    <a:pt x="411" y="1999"/>
                  </a:lnTo>
                  <a:lnTo>
                    <a:pt x="1" y="2088"/>
                  </a:lnTo>
                  <a:lnTo>
                    <a:pt x="1856" y="4622"/>
                  </a:lnTo>
                  <a:lnTo>
                    <a:pt x="3730" y="2088"/>
                  </a:lnTo>
                  <a:lnTo>
                    <a:pt x="3301" y="1999"/>
                  </a:lnTo>
                  <a:lnTo>
                    <a:pt x="2873" y="1392"/>
                  </a:lnTo>
                  <a:lnTo>
                    <a:pt x="2873"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1761883" y="4023905"/>
              <a:ext cx="107543" cy="125049"/>
            </a:xfrm>
            <a:custGeom>
              <a:avLst/>
              <a:gdLst/>
              <a:ahLst/>
              <a:cxnLst/>
              <a:rect l="l" t="t" r="r" b="b"/>
              <a:pathLst>
                <a:path w="3944" h="4586" extrusionOk="0">
                  <a:moveTo>
                    <a:pt x="536" y="0"/>
                  </a:moveTo>
                  <a:lnTo>
                    <a:pt x="1" y="482"/>
                  </a:lnTo>
                  <a:cubicBezTo>
                    <a:pt x="1482" y="785"/>
                    <a:pt x="2534" y="2070"/>
                    <a:pt x="2534" y="3569"/>
                  </a:cubicBezTo>
                  <a:lnTo>
                    <a:pt x="2534" y="4158"/>
                  </a:lnTo>
                  <a:cubicBezTo>
                    <a:pt x="2534" y="4318"/>
                    <a:pt x="2481" y="4479"/>
                    <a:pt x="2374" y="4586"/>
                  </a:cubicBezTo>
                  <a:lnTo>
                    <a:pt x="3266" y="4586"/>
                  </a:lnTo>
                  <a:cubicBezTo>
                    <a:pt x="3640" y="4586"/>
                    <a:pt x="3944" y="4283"/>
                    <a:pt x="3944" y="3926"/>
                  </a:cubicBezTo>
                  <a:lnTo>
                    <a:pt x="3944" y="3337"/>
                  </a:lnTo>
                  <a:cubicBezTo>
                    <a:pt x="3944" y="1820"/>
                    <a:pt x="2855" y="518"/>
                    <a:pt x="1357" y="232"/>
                  </a:cubicBezTo>
                  <a:lnTo>
                    <a:pt x="786" y="125"/>
                  </a:lnTo>
                  <a:cubicBezTo>
                    <a:pt x="696" y="107"/>
                    <a:pt x="607" y="72"/>
                    <a:pt x="536"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1693768" y="3861882"/>
              <a:ext cx="101708" cy="144054"/>
            </a:xfrm>
            <a:custGeom>
              <a:avLst/>
              <a:gdLst/>
              <a:ahLst/>
              <a:cxnLst/>
              <a:rect l="l" t="t" r="r" b="b"/>
              <a:pathLst>
                <a:path w="3730" h="5283" extrusionOk="0">
                  <a:moveTo>
                    <a:pt x="1856" y="1"/>
                  </a:moveTo>
                  <a:cubicBezTo>
                    <a:pt x="1285" y="19"/>
                    <a:pt x="857" y="251"/>
                    <a:pt x="554" y="500"/>
                  </a:cubicBezTo>
                  <a:cubicBezTo>
                    <a:pt x="268" y="750"/>
                    <a:pt x="72" y="1089"/>
                    <a:pt x="1" y="1446"/>
                  </a:cubicBezTo>
                  <a:lnTo>
                    <a:pt x="1" y="3462"/>
                  </a:lnTo>
                  <a:cubicBezTo>
                    <a:pt x="1" y="3962"/>
                    <a:pt x="179" y="4444"/>
                    <a:pt x="554" y="4765"/>
                  </a:cubicBezTo>
                  <a:cubicBezTo>
                    <a:pt x="857" y="5032"/>
                    <a:pt x="1285" y="5264"/>
                    <a:pt x="1856" y="5282"/>
                  </a:cubicBezTo>
                  <a:cubicBezTo>
                    <a:pt x="2427" y="5264"/>
                    <a:pt x="2855" y="5032"/>
                    <a:pt x="3159" y="4765"/>
                  </a:cubicBezTo>
                  <a:cubicBezTo>
                    <a:pt x="3551" y="4444"/>
                    <a:pt x="3712" y="3962"/>
                    <a:pt x="3730" y="3462"/>
                  </a:cubicBezTo>
                  <a:lnTo>
                    <a:pt x="3730" y="1446"/>
                  </a:lnTo>
                  <a:cubicBezTo>
                    <a:pt x="3640" y="1089"/>
                    <a:pt x="3462" y="750"/>
                    <a:pt x="3159" y="500"/>
                  </a:cubicBezTo>
                  <a:cubicBezTo>
                    <a:pt x="2855" y="251"/>
                    <a:pt x="2427" y="19"/>
                    <a:pt x="1856"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1729298" y="3861882"/>
              <a:ext cx="66178" cy="144054"/>
            </a:xfrm>
            <a:custGeom>
              <a:avLst/>
              <a:gdLst/>
              <a:ahLst/>
              <a:cxnLst/>
              <a:rect l="l" t="t" r="r" b="b"/>
              <a:pathLst>
                <a:path w="2427" h="5283" extrusionOk="0">
                  <a:moveTo>
                    <a:pt x="535" y="1"/>
                  </a:moveTo>
                  <a:cubicBezTo>
                    <a:pt x="339" y="1"/>
                    <a:pt x="161" y="36"/>
                    <a:pt x="0" y="72"/>
                  </a:cubicBezTo>
                  <a:cubicBezTo>
                    <a:pt x="321" y="161"/>
                    <a:pt x="589" y="322"/>
                    <a:pt x="803" y="500"/>
                  </a:cubicBezTo>
                  <a:cubicBezTo>
                    <a:pt x="803" y="518"/>
                    <a:pt x="821" y="536"/>
                    <a:pt x="839" y="536"/>
                  </a:cubicBezTo>
                  <a:cubicBezTo>
                    <a:pt x="1178" y="839"/>
                    <a:pt x="1356" y="1285"/>
                    <a:pt x="1356" y="1749"/>
                  </a:cubicBezTo>
                  <a:lnTo>
                    <a:pt x="1356" y="3462"/>
                  </a:lnTo>
                  <a:cubicBezTo>
                    <a:pt x="1356" y="3962"/>
                    <a:pt x="1178" y="4444"/>
                    <a:pt x="803" y="4765"/>
                  </a:cubicBezTo>
                  <a:cubicBezTo>
                    <a:pt x="589" y="4943"/>
                    <a:pt x="321" y="5104"/>
                    <a:pt x="0" y="5193"/>
                  </a:cubicBezTo>
                  <a:cubicBezTo>
                    <a:pt x="161" y="5246"/>
                    <a:pt x="339" y="5264"/>
                    <a:pt x="535" y="5282"/>
                  </a:cubicBezTo>
                  <a:cubicBezTo>
                    <a:pt x="1106" y="5264"/>
                    <a:pt x="1552" y="5032"/>
                    <a:pt x="1856" y="4765"/>
                  </a:cubicBezTo>
                  <a:cubicBezTo>
                    <a:pt x="2248" y="4444"/>
                    <a:pt x="2409" y="3962"/>
                    <a:pt x="2427" y="3462"/>
                  </a:cubicBezTo>
                  <a:lnTo>
                    <a:pt x="2427" y="1446"/>
                  </a:lnTo>
                  <a:cubicBezTo>
                    <a:pt x="2337" y="1089"/>
                    <a:pt x="2141" y="750"/>
                    <a:pt x="1856" y="500"/>
                  </a:cubicBezTo>
                  <a:cubicBezTo>
                    <a:pt x="1552" y="251"/>
                    <a:pt x="1106" y="19"/>
                    <a:pt x="535"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1684525" y="3869544"/>
              <a:ext cx="32148" cy="59034"/>
            </a:xfrm>
            <a:custGeom>
              <a:avLst/>
              <a:gdLst/>
              <a:ahLst/>
              <a:cxnLst/>
              <a:rect l="l" t="t" r="r" b="b"/>
              <a:pathLst>
                <a:path w="1179" h="2165" extrusionOk="0">
                  <a:moveTo>
                    <a:pt x="1088" y="1"/>
                  </a:moveTo>
                  <a:cubicBezTo>
                    <a:pt x="945" y="1"/>
                    <a:pt x="815" y="35"/>
                    <a:pt x="696" y="94"/>
                  </a:cubicBezTo>
                  <a:cubicBezTo>
                    <a:pt x="268" y="344"/>
                    <a:pt x="1" y="808"/>
                    <a:pt x="1" y="1326"/>
                  </a:cubicBezTo>
                  <a:lnTo>
                    <a:pt x="1" y="2164"/>
                  </a:lnTo>
                  <a:lnTo>
                    <a:pt x="250" y="2164"/>
                  </a:lnTo>
                  <a:cubicBezTo>
                    <a:pt x="482" y="2164"/>
                    <a:pt x="679" y="1968"/>
                    <a:pt x="679" y="1718"/>
                  </a:cubicBezTo>
                  <a:lnTo>
                    <a:pt x="679" y="1022"/>
                  </a:lnTo>
                  <a:cubicBezTo>
                    <a:pt x="679" y="612"/>
                    <a:pt x="875" y="273"/>
                    <a:pt x="1178" y="5"/>
                  </a:cubicBezTo>
                  <a:cubicBezTo>
                    <a:pt x="1148" y="2"/>
                    <a:pt x="1118" y="1"/>
                    <a:pt x="1088"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1772599" y="3869544"/>
              <a:ext cx="32121" cy="59034"/>
            </a:xfrm>
            <a:custGeom>
              <a:avLst/>
              <a:gdLst/>
              <a:ahLst/>
              <a:cxnLst/>
              <a:rect l="l" t="t" r="r" b="b"/>
              <a:pathLst>
                <a:path w="1178" h="2165" extrusionOk="0">
                  <a:moveTo>
                    <a:pt x="84" y="1"/>
                  </a:moveTo>
                  <a:cubicBezTo>
                    <a:pt x="56" y="1"/>
                    <a:pt x="28" y="2"/>
                    <a:pt x="0" y="5"/>
                  </a:cubicBezTo>
                  <a:cubicBezTo>
                    <a:pt x="303" y="273"/>
                    <a:pt x="482" y="612"/>
                    <a:pt x="500" y="1022"/>
                  </a:cubicBezTo>
                  <a:lnTo>
                    <a:pt x="500" y="1718"/>
                  </a:lnTo>
                  <a:cubicBezTo>
                    <a:pt x="500" y="1968"/>
                    <a:pt x="696" y="2164"/>
                    <a:pt x="928" y="2164"/>
                  </a:cubicBezTo>
                  <a:lnTo>
                    <a:pt x="1178" y="2164"/>
                  </a:lnTo>
                  <a:lnTo>
                    <a:pt x="1178" y="1326"/>
                  </a:lnTo>
                  <a:cubicBezTo>
                    <a:pt x="1178" y="808"/>
                    <a:pt x="892" y="344"/>
                    <a:pt x="482" y="94"/>
                  </a:cubicBezTo>
                  <a:cubicBezTo>
                    <a:pt x="364" y="35"/>
                    <a:pt x="221" y="1"/>
                    <a:pt x="84"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1723926" y="4053081"/>
              <a:ext cx="40901" cy="26804"/>
            </a:xfrm>
            <a:custGeom>
              <a:avLst/>
              <a:gdLst/>
              <a:ahLst/>
              <a:cxnLst/>
              <a:rect l="l" t="t" r="r" b="b"/>
              <a:pathLst>
                <a:path w="1500" h="983" extrusionOk="0">
                  <a:moveTo>
                    <a:pt x="750" y="1"/>
                  </a:moveTo>
                  <a:lnTo>
                    <a:pt x="1" y="465"/>
                  </a:lnTo>
                  <a:lnTo>
                    <a:pt x="447" y="982"/>
                  </a:lnTo>
                  <a:lnTo>
                    <a:pt x="1054" y="982"/>
                  </a:lnTo>
                  <a:lnTo>
                    <a:pt x="1500" y="465"/>
                  </a:lnTo>
                  <a:lnTo>
                    <a:pt x="750" y="1"/>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1721990" y="4079858"/>
              <a:ext cx="44773" cy="69096"/>
            </a:xfrm>
            <a:custGeom>
              <a:avLst/>
              <a:gdLst/>
              <a:ahLst/>
              <a:cxnLst/>
              <a:rect l="l" t="t" r="r" b="b"/>
              <a:pathLst>
                <a:path w="1642" h="2534" extrusionOk="0">
                  <a:moveTo>
                    <a:pt x="518" y="0"/>
                  </a:moveTo>
                  <a:lnTo>
                    <a:pt x="0" y="2534"/>
                  </a:lnTo>
                  <a:lnTo>
                    <a:pt x="1642" y="2534"/>
                  </a:lnTo>
                  <a:lnTo>
                    <a:pt x="1125" y="0"/>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1592088" y="4037048"/>
              <a:ext cx="87610" cy="111906"/>
            </a:xfrm>
            <a:custGeom>
              <a:avLst/>
              <a:gdLst/>
              <a:ahLst/>
              <a:cxnLst/>
              <a:rect l="l" t="t" r="r" b="b"/>
              <a:pathLst>
                <a:path w="3213" h="4104" extrusionOk="0">
                  <a:moveTo>
                    <a:pt x="232" y="0"/>
                  </a:moveTo>
                  <a:cubicBezTo>
                    <a:pt x="108" y="0"/>
                    <a:pt x="0" y="107"/>
                    <a:pt x="0" y="250"/>
                  </a:cubicBezTo>
                  <a:lnTo>
                    <a:pt x="0" y="3872"/>
                  </a:lnTo>
                  <a:cubicBezTo>
                    <a:pt x="0" y="3997"/>
                    <a:pt x="108" y="4104"/>
                    <a:pt x="232" y="4104"/>
                  </a:cubicBezTo>
                  <a:lnTo>
                    <a:pt x="2980" y="4104"/>
                  </a:lnTo>
                  <a:cubicBezTo>
                    <a:pt x="3105" y="4104"/>
                    <a:pt x="3212" y="3997"/>
                    <a:pt x="3212" y="3872"/>
                  </a:cubicBezTo>
                  <a:lnTo>
                    <a:pt x="3212" y="250"/>
                  </a:lnTo>
                  <a:cubicBezTo>
                    <a:pt x="3212" y="107"/>
                    <a:pt x="3105" y="0"/>
                    <a:pt x="2980"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1592088" y="4037048"/>
              <a:ext cx="23859" cy="111906"/>
            </a:xfrm>
            <a:custGeom>
              <a:avLst/>
              <a:gdLst/>
              <a:ahLst/>
              <a:cxnLst/>
              <a:rect l="l" t="t" r="r" b="b"/>
              <a:pathLst>
                <a:path w="875" h="4104" extrusionOk="0">
                  <a:moveTo>
                    <a:pt x="232" y="0"/>
                  </a:moveTo>
                  <a:cubicBezTo>
                    <a:pt x="108" y="0"/>
                    <a:pt x="0" y="107"/>
                    <a:pt x="0" y="250"/>
                  </a:cubicBezTo>
                  <a:lnTo>
                    <a:pt x="0" y="3872"/>
                  </a:lnTo>
                  <a:cubicBezTo>
                    <a:pt x="0" y="3997"/>
                    <a:pt x="108" y="4104"/>
                    <a:pt x="232" y="4104"/>
                  </a:cubicBezTo>
                  <a:lnTo>
                    <a:pt x="875" y="4104"/>
                  </a:lnTo>
                  <a:lnTo>
                    <a:pt x="875"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1581862" y="4052618"/>
              <a:ext cx="20478" cy="14615"/>
            </a:xfrm>
            <a:custGeom>
              <a:avLst/>
              <a:gdLst/>
              <a:ahLst/>
              <a:cxnLst/>
              <a:rect l="l" t="t" r="r" b="b"/>
              <a:pathLst>
                <a:path w="751" h="536" extrusionOk="0">
                  <a:moveTo>
                    <a:pt x="286" y="0"/>
                  </a:moveTo>
                  <a:cubicBezTo>
                    <a:pt x="126" y="0"/>
                    <a:pt x="1" y="143"/>
                    <a:pt x="19" y="303"/>
                  </a:cubicBezTo>
                  <a:cubicBezTo>
                    <a:pt x="36" y="428"/>
                    <a:pt x="161" y="535"/>
                    <a:pt x="286" y="535"/>
                  </a:cubicBezTo>
                  <a:lnTo>
                    <a:pt x="465" y="535"/>
                  </a:lnTo>
                  <a:cubicBezTo>
                    <a:pt x="625" y="535"/>
                    <a:pt x="750" y="393"/>
                    <a:pt x="732" y="214"/>
                  </a:cubicBezTo>
                  <a:cubicBezTo>
                    <a:pt x="697" y="89"/>
                    <a:pt x="590" y="0"/>
                    <a:pt x="465"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1581862" y="4084221"/>
              <a:ext cx="20478" cy="14643"/>
            </a:xfrm>
            <a:custGeom>
              <a:avLst/>
              <a:gdLst/>
              <a:ahLst/>
              <a:cxnLst/>
              <a:rect l="l" t="t" r="r" b="b"/>
              <a:pathLst>
                <a:path w="751" h="537" extrusionOk="0">
                  <a:moveTo>
                    <a:pt x="286" y="1"/>
                  </a:moveTo>
                  <a:cubicBezTo>
                    <a:pt x="126" y="1"/>
                    <a:pt x="1" y="144"/>
                    <a:pt x="19" y="322"/>
                  </a:cubicBezTo>
                  <a:cubicBezTo>
                    <a:pt x="36" y="447"/>
                    <a:pt x="161" y="536"/>
                    <a:pt x="286" y="536"/>
                  </a:cubicBezTo>
                  <a:lnTo>
                    <a:pt x="465" y="536"/>
                  </a:lnTo>
                  <a:cubicBezTo>
                    <a:pt x="625" y="536"/>
                    <a:pt x="750" y="393"/>
                    <a:pt x="732" y="233"/>
                  </a:cubicBezTo>
                  <a:cubicBezTo>
                    <a:pt x="697" y="90"/>
                    <a:pt x="590" y="1"/>
                    <a:pt x="465"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1581862" y="4116833"/>
              <a:ext cx="20478" cy="14125"/>
            </a:xfrm>
            <a:custGeom>
              <a:avLst/>
              <a:gdLst/>
              <a:ahLst/>
              <a:cxnLst/>
              <a:rect l="l" t="t" r="r" b="b"/>
              <a:pathLst>
                <a:path w="751" h="518" extrusionOk="0">
                  <a:moveTo>
                    <a:pt x="286" y="0"/>
                  </a:moveTo>
                  <a:cubicBezTo>
                    <a:pt x="126" y="0"/>
                    <a:pt x="1" y="143"/>
                    <a:pt x="19" y="304"/>
                  </a:cubicBezTo>
                  <a:cubicBezTo>
                    <a:pt x="36" y="428"/>
                    <a:pt x="161" y="518"/>
                    <a:pt x="286" y="518"/>
                  </a:cubicBezTo>
                  <a:lnTo>
                    <a:pt x="465" y="518"/>
                  </a:lnTo>
                  <a:cubicBezTo>
                    <a:pt x="625" y="518"/>
                    <a:pt x="750" y="375"/>
                    <a:pt x="732" y="214"/>
                  </a:cubicBezTo>
                  <a:cubicBezTo>
                    <a:pt x="697" y="89"/>
                    <a:pt x="590" y="0"/>
                    <a:pt x="465"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1577990" y="3857819"/>
              <a:ext cx="295334" cy="296016"/>
            </a:xfrm>
            <a:custGeom>
              <a:avLst/>
              <a:gdLst/>
              <a:ahLst/>
              <a:cxnLst/>
              <a:rect l="l" t="t" r="r" b="b"/>
              <a:pathLst>
                <a:path w="10831" h="10856" extrusionOk="0">
                  <a:moveTo>
                    <a:pt x="4639" y="685"/>
                  </a:moveTo>
                  <a:lnTo>
                    <a:pt x="4639" y="685"/>
                  </a:lnTo>
                  <a:cubicBezTo>
                    <a:pt x="4496" y="917"/>
                    <a:pt x="4425" y="1185"/>
                    <a:pt x="4407" y="1452"/>
                  </a:cubicBezTo>
                  <a:lnTo>
                    <a:pt x="4407" y="2166"/>
                  </a:lnTo>
                  <a:cubicBezTo>
                    <a:pt x="4407" y="2309"/>
                    <a:pt x="4282" y="2434"/>
                    <a:pt x="4140" y="2434"/>
                  </a:cubicBezTo>
                  <a:lnTo>
                    <a:pt x="4050" y="2434"/>
                  </a:lnTo>
                  <a:lnTo>
                    <a:pt x="4050" y="1756"/>
                  </a:lnTo>
                  <a:cubicBezTo>
                    <a:pt x="4050" y="1327"/>
                    <a:pt x="4282" y="917"/>
                    <a:pt x="4639" y="685"/>
                  </a:cubicBezTo>
                  <a:close/>
                  <a:moveTo>
                    <a:pt x="7547" y="685"/>
                  </a:moveTo>
                  <a:cubicBezTo>
                    <a:pt x="7922" y="917"/>
                    <a:pt x="8136" y="1327"/>
                    <a:pt x="8136" y="1756"/>
                  </a:cubicBezTo>
                  <a:lnTo>
                    <a:pt x="8136" y="2434"/>
                  </a:lnTo>
                  <a:lnTo>
                    <a:pt x="8047" y="2434"/>
                  </a:lnTo>
                  <a:cubicBezTo>
                    <a:pt x="7904" y="2434"/>
                    <a:pt x="7779" y="2309"/>
                    <a:pt x="7779" y="2166"/>
                  </a:cubicBezTo>
                  <a:lnTo>
                    <a:pt x="7779" y="1452"/>
                  </a:lnTo>
                  <a:cubicBezTo>
                    <a:pt x="7779" y="1185"/>
                    <a:pt x="7690" y="917"/>
                    <a:pt x="7547" y="685"/>
                  </a:cubicBezTo>
                  <a:close/>
                  <a:moveTo>
                    <a:pt x="4068" y="2755"/>
                  </a:moveTo>
                  <a:lnTo>
                    <a:pt x="4068" y="3611"/>
                  </a:lnTo>
                  <a:cubicBezTo>
                    <a:pt x="4068" y="3629"/>
                    <a:pt x="4068" y="3629"/>
                    <a:pt x="4068" y="3629"/>
                  </a:cubicBezTo>
                  <a:lnTo>
                    <a:pt x="3908" y="3629"/>
                  </a:lnTo>
                  <a:cubicBezTo>
                    <a:pt x="3801" y="3629"/>
                    <a:pt x="3711" y="3540"/>
                    <a:pt x="3711" y="3451"/>
                  </a:cubicBezTo>
                  <a:lnTo>
                    <a:pt x="3711" y="2933"/>
                  </a:lnTo>
                  <a:cubicBezTo>
                    <a:pt x="3711" y="2844"/>
                    <a:pt x="3801" y="2755"/>
                    <a:pt x="3890" y="2755"/>
                  </a:cubicBezTo>
                  <a:close/>
                  <a:moveTo>
                    <a:pt x="8315" y="2755"/>
                  </a:moveTo>
                  <a:cubicBezTo>
                    <a:pt x="8404" y="2755"/>
                    <a:pt x="8475" y="2844"/>
                    <a:pt x="8475" y="2933"/>
                  </a:cubicBezTo>
                  <a:lnTo>
                    <a:pt x="8475" y="3451"/>
                  </a:lnTo>
                  <a:cubicBezTo>
                    <a:pt x="8475" y="3540"/>
                    <a:pt x="8404" y="3629"/>
                    <a:pt x="8297" y="3629"/>
                  </a:cubicBezTo>
                  <a:lnTo>
                    <a:pt x="8136" y="3629"/>
                  </a:lnTo>
                  <a:cubicBezTo>
                    <a:pt x="8136" y="3629"/>
                    <a:pt x="8136" y="3629"/>
                    <a:pt x="8136" y="3611"/>
                  </a:cubicBezTo>
                  <a:lnTo>
                    <a:pt x="8136" y="2755"/>
                  </a:lnTo>
                  <a:close/>
                  <a:moveTo>
                    <a:pt x="6083" y="317"/>
                  </a:moveTo>
                  <a:cubicBezTo>
                    <a:pt x="6406" y="317"/>
                    <a:pt x="6732" y="406"/>
                    <a:pt x="7030" y="578"/>
                  </a:cubicBezTo>
                  <a:cubicBezTo>
                    <a:pt x="7298" y="828"/>
                    <a:pt x="7458" y="1113"/>
                    <a:pt x="7458" y="1470"/>
                  </a:cubicBezTo>
                  <a:lnTo>
                    <a:pt x="7458" y="2166"/>
                  </a:lnTo>
                  <a:cubicBezTo>
                    <a:pt x="7458" y="2398"/>
                    <a:pt x="7601" y="2612"/>
                    <a:pt x="7797" y="2701"/>
                  </a:cubicBezTo>
                  <a:lnTo>
                    <a:pt x="7797" y="3611"/>
                  </a:lnTo>
                  <a:cubicBezTo>
                    <a:pt x="7797" y="3665"/>
                    <a:pt x="7797" y="3718"/>
                    <a:pt x="7797" y="3772"/>
                  </a:cubicBezTo>
                  <a:cubicBezTo>
                    <a:pt x="7762" y="4111"/>
                    <a:pt x="7637" y="4503"/>
                    <a:pt x="7298" y="4807"/>
                  </a:cubicBezTo>
                  <a:cubicBezTo>
                    <a:pt x="6938" y="5112"/>
                    <a:pt x="6511" y="5268"/>
                    <a:pt x="6084" y="5268"/>
                  </a:cubicBezTo>
                  <a:cubicBezTo>
                    <a:pt x="5663" y="5268"/>
                    <a:pt x="5243" y="5117"/>
                    <a:pt x="4889" y="4807"/>
                  </a:cubicBezTo>
                  <a:cubicBezTo>
                    <a:pt x="4550" y="4503"/>
                    <a:pt x="4425" y="4111"/>
                    <a:pt x="4407" y="3772"/>
                  </a:cubicBezTo>
                  <a:cubicBezTo>
                    <a:pt x="4389" y="3718"/>
                    <a:pt x="4389" y="3665"/>
                    <a:pt x="4389" y="3611"/>
                  </a:cubicBezTo>
                  <a:lnTo>
                    <a:pt x="4389" y="2701"/>
                  </a:lnTo>
                  <a:cubicBezTo>
                    <a:pt x="4586" y="2612"/>
                    <a:pt x="4728" y="2398"/>
                    <a:pt x="4728" y="2166"/>
                  </a:cubicBezTo>
                  <a:lnTo>
                    <a:pt x="4728" y="1470"/>
                  </a:lnTo>
                  <a:cubicBezTo>
                    <a:pt x="4746" y="1113"/>
                    <a:pt x="4889" y="828"/>
                    <a:pt x="5174" y="578"/>
                  </a:cubicBezTo>
                  <a:cubicBezTo>
                    <a:pt x="5456" y="402"/>
                    <a:pt x="5768" y="317"/>
                    <a:pt x="6083" y="317"/>
                  </a:cubicBezTo>
                  <a:close/>
                  <a:moveTo>
                    <a:pt x="6959" y="5395"/>
                  </a:moveTo>
                  <a:lnTo>
                    <a:pt x="6959" y="5610"/>
                  </a:lnTo>
                  <a:cubicBezTo>
                    <a:pt x="6959" y="5681"/>
                    <a:pt x="6977" y="5699"/>
                    <a:pt x="7066" y="5949"/>
                  </a:cubicBezTo>
                  <a:cubicBezTo>
                    <a:pt x="7101" y="6002"/>
                    <a:pt x="7084" y="6091"/>
                    <a:pt x="7012" y="6145"/>
                  </a:cubicBezTo>
                  <a:lnTo>
                    <a:pt x="6102" y="6948"/>
                  </a:lnTo>
                  <a:lnTo>
                    <a:pt x="5174" y="6145"/>
                  </a:lnTo>
                  <a:cubicBezTo>
                    <a:pt x="5121" y="6091"/>
                    <a:pt x="5103" y="6002"/>
                    <a:pt x="5121" y="5949"/>
                  </a:cubicBezTo>
                  <a:cubicBezTo>
                    <a:pt x="5210" y="5699"/>
                    <a:pt x="5246" y="5681"/>
                    <a:pt x="5246" y="5610"/>
                  </a:cubicBezTo>
                  <a:lnTo>
                    <a:pt x="5246" y="5395"/>
                  </a:lnTo>
                  <a:cubicBezTo>
                    <a:pt x="5509" y="5523"/>
                    <a:pt x="5795" y="5590"/>
                    <a:pt x="6090" y="5590"/>
                  </a:cubicBezTo>
                  <a:cubicBezTo>
                    <a:pt x="6376" y="5590"/>
                    <a:pt x="6669" y="5527"/>
                    <a:pt x="6959" y="5395"/>
                  </a:cubicBezTo>
                  <a:close/>
                  <a:moveTo>
                    <a:pt x="607" y="7287"/>
                  </a:moveTo>
                  <a:cubicBezTo>
                    <a:pt x="660" y="7287"/>
                    <a:pt x="696" y="7322"/>
                    <a:pt x="714" y="7376"/>
                  </a:cubicBezTo>
                  <a:cubicBezTo>
                    <a:pt x="732" y="7447"/>
                    <a:pt x="678" y="7501"/>
                    <a:pt x="607" y="7501"/>
                  </a:cubicBezTo>
                  <a:lnTo>
                    <a:pt x="428" y="7501"/>
                  </a:lnTo>
                  <a:cubicBezTo>
                    <a:pt x="357" y="7501"/>
                    <a:pt x="303" y="7447"/>
                    <a:pt x="321" y="7376"/>
                  </a:cubicBezTo>
                  <a:cubicBezTo>
                    <a:pt x="339" y="7322"/>
                    <a:pt x="375" y="7287"/>
                    <a:pt x="428" y="7287"/>
                  </a:cubicBezTo>
                  <a:close/>
                  <a:moveTo>
                    <a:pt x="7405" y="5931"/>
                  </a:moveTo>
                  <a:lnTo>
                    <a:pt x="7405" y="5931"/>
                  </a:lnTo>
                  <a:cubicBezTo>
                    <a:pt x="7512" y="5984"/>
                    <a:pt x="7619" y="6091"/>
                    <a:pt x="7726" y="6198"/>
                  </a:cubicBezTo>
                  <a:cubicBezTo>
                    <a:pt x="7779" y="6270"/>
                    <a:pt x="7779" y="6359"/>
                    <a:pt x="7744" y="6412"/>
                  </a:cubicBezTo>
                  <a:lnTo>
                    <a:pt x="7048" y="7465"/>
                  </a:lnTo>
                  <a:cubicBezTo>
                    <a:pt x="7035" y="7491"/>
                    <a:pt x="7003" y="7508"/>
                    <a:pt x="6972" y="7508"/>
                  </a:cubicBezTo>
                  <a:cubicBezTo>
                    <a:pt x="6961" y="7508"/>
                    <a:pt x="6950" y="7506"/>
                    <a:pt x="6941" y="7501"/>
                  </a:cubicBezTo>
                  <a:cubicBezTo>
                    <a:pt x="6938" y="7499"/>
                    <a:pt x="6937" y="7499"/>
                    <a:pt x="6936" y="7499"/>
                  </a:cubicBezTo>
                  <a:cubicBezTo>
                    <a:pt x="6935" y="7499"/>
                    <a:pt x="6941" y="7504"/>
                    <a:pt x="6940" y="7504"/>
                  </a:cubicBezTo>
                  <a:cubicBezTo>
                    <a:pt x="6937" y="7504"/>
                    <a:pt x="6873" y="7463"/>
                    <a:pt x="6370" y="7144"/>
                  </a:cubicBezTo>
                  <a:lnTo>
                    <a:pt x="7244" y="6377"/>
                  </a:lnTo>
                  <a:cubicBezTo>
                    <a:pt x="7369" y="6270"/>
                    <a:pt x="7423" y="6091"/>
                    <a:pt x="7405" y="5931"/>
                  </a:cubicBezTo>
                  <a:close/>
                  <a:moveTo>
                    <a:pt x="4800" y="5931"/>
                  </a:moveTo>
                  <a:lnTo>
                    <a:pt x="4800" y="5931"/>
                  </a:lnTo>
                  <a:cubicBezTo>
                    <a:pt x="4782" y="6091"/>
                    <a:pt x="4835" y="6270"/>
                    <a:pt x="4960" y="6377"/>
                  </a:cubicBezTo>
                  <a:lnTo>
                    <a:pt x="5835" y="7144"/>
                  </a:lnTo>
                  <a:lnTo>
                    <a:pt x="5281" y="7501"/>
                  </a:lnTo>
                  <a:cubicBezTo>
                    <a:pt x="5262" y="7507"/>
                    <a:pt x="5242" y="7512"/>
                    <a:pt x="5224" y="7512"/>
                  </a:cubicBezTo>
                  <a:cubicBezTo>
                    <a:pt x="5191" y="7512"/>
                    <a:pt x="5161" y="7499"/>
                    <a:pt x="5139" y="7465"/>
                  </a:cubicBezTo>
                  <a:lnTo>
                    <a:pt x="4461" y="6412"/>
                  </a:lnTo>
                  <a:cubicBezTo>
                    <a:pt x="4407" y="6359"/>
                    <a:pt x="4425" y="6270"/>
                    <a:pt x="4461" y="6198"/>
                  </a:cubicBezTo>
                  <a:cubicBezTo>
                    <a:pt x="4568" y="6091"/>
                    <a:pt x="4693" y="5984"/>
                    <a:pt x="4800" y="5931"/>
                  </a:cubicBezTo>
                  <a:close/>
                  <a:moveTo>
                    <a:pt x="6102" y="7358"/>
                  </a:moveTo>
                  <a:lnTo>
                    <a:pt x="6602" y="7679"/>
                  </a:lnTo>
                  <a:lnTo>
                    <a:pt x="6316" y="7983"/>
                  </a:lnTo>
                  <a:lnTo>
                    <a:pt x="5870" y="7983"/>
                  </a:lnTo>
                  <a:lnTo>
                    <a:pt x="5603" y="7679"/>
                  </a:lnTo>
                  <a:lnTo>
                    <a:pt x="6102" y="7358"/>
                  </a:lnTo>
                  <a:close/>
                  <a:moveTo>
                    <a:pt x="607" y="8482"/>
                  </a:moveTo>
                  <a:cubicBezTo>
                    <a:pt x="660" y="8482"/>
                    <a:pt x="696" y="8518"/>
                    <a:pt x="714" y="8554"/>
                  </a:cubicBezTo>
                  <a:cubicBezTo>
                    <a:pt x="732" y="8625"/>
                    <a:pt x="678" y="8696"/>
                    <a:pt x="607" y="8696"/>
                  </a:cubicBezTo>
                  <a:lnTo>
                    <a:pt x="428" y="8696"/>
                  </a:lnTo>
                  <a:cubicBezTo>
                    <a:pt x="357" y="8696"/>
                    <a:pt x="303" y="8625"/>
                    <a:pt x="321" y="8554"/>
                  </a:cubicBezTo>
                  <a:cubicBezTo>
                    <a:pt x="339" y="8518"/>
                    <a:pt x="375" y="8482"/>
                    <a:pt x="428" y="8482"/>
                  </a:cubicBezTo>
                  <a:close/>
                  <a:moveTo>
                    <a:pt x="607" y="9642"/>
                  </a:moveTo>
                  <a:cubicBezTo>
                    <a:pt x="660" y="9642"/>
                    <a:pt x="696" y="9678"/>
                    <a:pt x="714" y="9731"/>
                  </a:cubicBezTo>
                  <a:cubicBezTo>
                    <a:pt x="732" y="9803"/>
                    <a:pt x="678" y="9856"/>
                    <a:pt x="607" y="9856"/>
                  </a:cubicBezTo>
                  <a:lnTo>
                    <a:pt x="428" y="9856"/>
                  </a:lnTo>
                  <a:cubicBezTo>
                    <a:pt x="357" y="9856"/>
                    <a:pt x="303" y="9803"/>
                    <a:pt x="321" y="9731"/>
                  </a:cubicBezTo>
                  <a:cubicBezTo>
                    <a:pt x="339" y="9678"/>
                    <a:pt x="375" y="9642"/>
                    <a:pt x="428" y="9642"/>
                  </a:cubicBezTo>
                  <a:close/>
                  <a:moveTo>
                    <a:pt x="1231" y="6734"/>
                  </a:moveTo>
                  <a:lnTo>
                    <a:pt x="1231" y="10534"/>
                  </a:lnTo>
                  <a:lnTo>
                    <a:pt x="767" y="10534"/>
                  </a:lnTo>
                  <a:cubicBezTo>
                    <a:pt x="714" y="10534"/>
                    <a:pt x="678" y="10498"/>
                    <a:pt x="678" y="10445"/>
                  </a:cubicBezTo>
                  <a:lnTo>
                    <a:pt x="678" y="10177"/>
                  </a:lnTo>
                  <a:cubicBezTo>
                    <a:pt x="892" y="10142"/>
                    <a:pt x="1035" y="9963"/>
                    <a:pt x="1035" y="9749"/>
                  </a:cubicBezTo>
                  <a:cubicBezTo>
                    <a:pt x="1035" y="9535"/>
                    <a:pt x="892" y="9374"/>
                    <a:pt x="678" y="9339"/>
                  </a:cubicBezTo>
                  <a:lnTo>
                    <a:pt x="678" y="9000"/>
                  </a:lnTo>
                  <a:cubicBezTo>
                    <a:pt x="892" y="8964"/>
                    <a:pt x="1035" y="8786"/>
                    <a:pt x="1035" y="8571"/>
                  </a:cubicBezTo>
                  <a:cubicBezTo>
                    <a:pt x="1035" y="8375"/>
                    <a:pt x="892" y="8197"/>
                    <a:pt x="678" y="8161"/>
                  </a:cubicBezTo>
                  <a:lnTo>
                    <a:pt x="678" y="7822"/>
                  </a:lnTo>
                  <a:cubicBezTo>
                    <a:pt x="892" y="7786"/>
                    <a:pt x="1035" y="7608"/>
                    <a:pt x="1035" y="7412"/>
                  </a:cubicBezTo>
                  <a:cubicBezTo>
                    <a:pt x="1035" y="7198"/>
                    <a:pt x="892" y="7019"/>
                    <a:pt x="678" y="6983"/>
                  </a:cubicBezTo>
                  <a:lnTo>
                    <a:pt x="678" y="6823"/>
                  </a:lnTo>
                  <a:cubicBezTo>
                    <a:pt x="678" y="6787"/>
                    <a:pt x="714" y="6734"/>
                    <a:pt x="767" y="6734"/>
                  </a:cubicBezTo>
                  <a:close/>
                  <a:moveTo>
                    <a:pt x="3497" y="6734"/>
                  </a:moveTo>
                  <a:cubicBezTo>
                    <a:pt x="3551" y="6734"/>
                    <a:pt x="3586" y="6787"/>
                    <a:pt x="3586" y="6823"/>
                  </a:cubicBezTo>
                  <a:lnTo>
                    <a:pt x="3586" y="10445"/>
                  </a:lnTo>
                  <a:cubicBezTo>
                    <a:pt x="3586" y="10498"/>
                    <a:pt x="3551" y="10534"/>
                    <a:pt x="3497" y="10534"/>
                  </a:cubicBezTo>
                  <a:lnTo>
                    <a:pt x="1552" y="10534"/>
                  </a:lnTo>
                  <a:lnTo>
                    <a:pt x="1552" y="6734"/>
                  </a:lnTo>
                  <a:close/>
                  <a:moveTo>
                    <a:pt x="4122" y="6502"/>
                  </a:moveTo>
                  <a:cubicBezTo>
                    <a:pt x="4140" y="6537"/>
                    <a:pt x="4157" y="6573"/>
                    <a:pt x="4175" y="6609"/>
                  </a:cubicBezTo>
                  <a:lnTo>
                    <a:pt x="4871" y="7644"/>
                  </a:lnTo>
                  <a:cubicBezTo>
                    <a:pt x="4942" y="7769"/>
                    <a:pt x="5067" y="7840"/>
                    <a:pt x="5210" y="7840"/>
                  </a:cubicBezTo>
                  <a:cubicBezTo>
                    <a:pt x="5228" y="7840"/>
                    <a:pt x="5264" y="7840"/>
                    <a:pt x="5299" y="7822"/>
                  </a:cubicBezTo>
                  <a:lnTo>
                    <a:pt x="5603" y="8197"/>
                  </a:lnTo>
                  <a:lnTo>
                    <a:pt x="5424" y="9071"/>
                  </a:lnTo>
                  <a:cubicBezTo>
                    <a:pt x="5406" y="9160"/>
                    <a:pt x="5460" y="9249"/>
                    <a:pt x="5549" y="9267"/>
                  </a:cubicBezTo>
                  <a:cubicBezTo>
                    <a:pt x="5561" y="9270"/>
                    <a:pt x="5572" y="9271"/>
                    <a:pt x="5583" y="9271"/>
                  </a:cubicBezTo>
                  <a:cubicBezTo>
                    <a:pt x="5656" y="9271"/>
                    <a:pt x="5712" y="9220"/>
                    <a:pt x="5728" y="9142"/>
                  </a:cubicBezTo>
                  <a:lnTo>
                    <a:pt x="5906" y="8304"/>
                  </a:lnTo>
                  <a:lnTo>
                    <a:pt x="6245" y="8304"/>
                  </a:lnTo>
                  <a:lnTo>
                    <a:pt x="6709" y="10516"/>
                  </a:lnTo>
                  <a:lnTo>
                    <a:pt x="5478" y="10516"/>
                  </a:lnTo>
                  <a:lnTo>
                    <a:pt x="5603" y="9874"/>
                  </a:lnTo>
                  <a:cubicBezTo>
                    <a:pt x="5620" y="9785"/>
                    <a:pt x="5567" y="9696"/>
                    <a:pt x="5478" y="9678"/>
                  </a:cubicBezTo>
                  <a:cubicBezTo>
                    <a:pt x="5469" y="9675"/>
                    <a:pt x="5459" y="9674"/>
                    <a:pt x="5449" y="9674"/>
                  </a:cubicBezTo>
                  <a:cubicBezTo>
                    <a:pt x="5385" y="9674"/>
                    <a:pt x="5315" y="9725"/>
                    <a:pt x="5299" y="9803"/>
                  </a:cubicBezTo>
                  <a:lnTo>
                    <a:pt x="5139" y="10534"/>
                  </a:lnTo>
                  <a:lnTo>
                    <a:pt x="3890" y="10534"/>
                  </a:lnTo>
                  <a:cubicBezTo>
                    <a:pt x="3890" y="10498"/>
                    <a:pt x="3890" y="10445"/>
                    <a:pt x="3890" y="10445"/>
                  </a:cubicBezTo>
                  <a:lnTo>
                    <a:pt x="3890" y="6841"/>
                  </a:lnTo>
                  <a:cubicBezTo>
                    <a:pt x="3890" y="6734"/>
                    <a:pt x="3854" y="6662"/>
                    <a:pt x="3783" y="6591"/>
                  </a:cubicBezTo>
                  <a:cubicBezTo>
                    <a:pt x="3890" y="6555"/>
                    <a:pt x="3997" y="6520"/>
                    <a:pt x="4104" y="6502"/>
                  </a:cubicBezTo>
                  <a:close/>
                  <a:moveTo>
                    <a:pt x="6100" y="0"/>
                  </a:moveTo>
                  <a:cubicBezTo>
                    <a:pt x="5745" y="0"/>
                    <a:pt x="5384" y="90"/>
                    <a:pt x="5050" y="275"/>
                  </a:cubicBezTo>
                  <a:cubicBezTo>
                    <a:pt x="4853" y="275"/>
                    <a:pt x="4675" y="310"/>
                    <a:pt x="4514" y="400"/>
                  </a:cubicBezTo>
                  <a:cubicBezTo>
                    <a:pt x="4032" y="685"/>
                    <a:pt x="3729" y="1202"/>
                    <a:pt x="3729" y="1756"/>
                  </a:cubicBezTo>
                  <a:lnTo>
                    <a:pt x="3729" y="2469"/>
                  </a:lnTo>
                  <a:cubicBezTo>
                    <a:pt x="3533" y="2523"/>
                    <a:pt x="3390" y="2719"/>
                    <a:pt x="3390" y="2933"/>
                  </a:cubicBezTo>
                  <a:lnTo>
                    <a:pt x="3390" y="3451"/>
                  </a:lnTo>
                  <a:cubicBezTo>
                    <a:pt x="3390" y="3718"/>
                    <a:pt x="3622" y="3950"/>
                    <a:pt x="3890" y="3950"/>
                  </a:cubicBezTo>
                  <a:lnTo>
                    <a:pt x="4104" y="3950"/>
                  </a:lnTo>
                  <a:cubicBezTo>
                    <a:pt x="4175" y="4396"/>
                    <a:pt x="4371" y="4771"/>
                    <a:pt x="4693" y="5056"/>
                  </a:cubicBezTo>
                  <a:cubicBezTo>
                    <a:pt x="4764" y="5110"/>
                    <a:pt x="4835" y="5164"/>
                    <a:pt x="4925" y="5217"/>
                  </a:cubicBezTo>
                  <a:lnTo>
                    <a:pt x="4925" y="5503"/>
                  </a:lnTo>
                  <a:cubicBezTo>
                    <a:pt x="4764" y="5574"/>
                    <a:pt x="4461" y="5717"/>
                    <a:pt x="4229" y="6002"/>
                  </a:cubicBezTo>
                  <a:cubicBezTo>
                    <a:pt x="4175" y="6056"/>
                    <a:pt x="4157" y="6109"/>
                    <a:pt x="4140" y="6163"/>
                  </a:cubicBezTo>
                  <a:lnTo>
                    <a:pt x="4050" y="6181"/>
                  </a:lnTo>
                  <a:cubicBezTo>
                    <a:pt x="3783" y="6234"/>
                    <a:pt x="3533" y="6305"/>
                    <a:pt x="3283" y="6430"/>
                  </a:cubicBezTo>
                  <a:lnTo>
                    <a:pt x="749" y="6430"/>
                  </a:lnTo>
                  <a:cubicBezTo>
                    <a:pt x="517" y="6430"/>
                    <a:pt x="339" y="6609"/>
                    <a:pt x="339" y="6823"/>
                  </a:cubicBezTo>
                  <a:lnTo>
                    <a:pt x="339" y="6983"/>
                  </a:lnTo>
                  <a:cubicBezTo>
                    <a:pt x="143" y="7019"/>
                    <a:pt x="0" y="7198"/>
                    <a:pt x="0" y="7412"/>
                  </a:cubicBezTo>
                  <a:cubicBezTo>
                    <a:pt x="0" y="7608"/>
                    <a:pt x="143" y="7786"/>
                    <a:pt x="339" y="7822"/>
                  </a:cubicBezTo>
                  <a:lnTo>
                    <a:pt x="339" y="8161"/>
                  </a:lnTo>
                  <a:cubicBezTo>
                    <a:pt x="143" y="8197"/>
                    <a:pt x="0" y="8375"/>
                    <a:pt x="0" y="8571"/>
                  </a:cubicBezTo>
                  <a:cubicBezTo>
                    <a:pt x="0" y="8786"/>
                    <a:pt x="143" y="8964"/>
                    <a:pt x="339" y="9000"/>
                  </a:cubicBezTo>
                  <a:lnTo>
                    <a:pt x="339" y="9339"/>
                  </a:lnTo>
                  <a:cubicBezTo>
                    <a:pt x="143" y="9374"/>
                    <a:pt x="0" y="9553"/>
                    <a:pt x="0" y="9749"/>
                  </a:cubicBezTo>
                  <a:cubicBezTo>
                    <a:pt x="0" y="9963"/>
                    <a:pt x="143" y="10142"/>
                    <a:pt x="339" y="10177"/>
                  </a:cubicBezTo>
                  <a:lnTo>
                    <a:pt x="339" y="10445"/>
                  </a:lnTo>
                  <a:cubicBezTo>
                    <a:pt x="339" y="10677"/>
                    <a:pt x="517" y="10855"/>
                    <a:pt x="749" y="10855"/>
                  </a:cubicBezTo>
                  <a:lnTo>
                    <a:pt x="9992" y="10855"/>
                  </a:lnTo>
                  <a:cubicBezTo>
                    <a:pt x="10456" y="10855"/>
                    <a:pt x="10831" y="10481"/>
                    <a:pt x="10831" y="10017"/>
                  </a:cubicBezTo>
                  <a:lnTo>
                    <a:pt x="10831" y="9446"/>
                  </a:lnTo>
                  <a:cubicBezTo>
                    <a:pt x="10831" y="8429"/>
                    <a:pt x="10384" y="7501"/>
                    <a:pt x="9599" y="6859"/>
                  </a:cubicBezTo>
                  <a:cubicBezTo>
                    <a:pt x="9573" y="6838"/>
                    <a:pt x="9541" y="6828"/>
                    <a:pt x="9509" y="6828"/>
                  </a:cubicBezTo>
                  <a:cubicBezTo>
                    <a:pt x="9455" y="6828"/>
                    <a:pt x="9401" y="6856"/>
                    <a:pt x="9367" y="6912"/>
                  </a:cubicBezTo>
                  <a:cubicBezTo>
                    <a:pt x="9332" y="6966"/>
                    <a:pt x="9350" y="7055"/>
                    <a:pt x="9403" y="7108"/>
                  </a:cubicBezTo>
                  <a:cubicBezTo>
                    <a:pt x="10117" y="7679"/>
                    <a:pt x="10509" y="8536"/>
                    <a:pt x="10509" y="9446"/>
                  </a:cubicBezTo>
                  <a:lnTo>
                    <a:pt x="10509" y="10017"/>
                  </a:lnTo>
                  <a:cubicBezTo>
                    <a:pt x="10509" y="10302"/>
                    <a:pt x="10277" y="10534"/>
                    <a:pt x="9992" y="10534"/>
                  </a:cubicBezTo>
                  <a:lnTo>
                    <a:pt x="9135" y="10534"/>
                  </a:lnTo>
                  <a:lnTo>
                    <a:pt x="9135" y="9214"/>
                  </a:lnTo>
                  <a:cubicBezTo>
                    <a:pt x="9135" y="9142"/>
                    <a:pt x="9082" y="9071"/>
                    <a:pt x="8993" y="9053"/>
                  </a:cubicBezTo>
                  <a:cubicBezTo>
                    <a:pt x="8985" y="9052"/>
                    <a:pt x="8977" y="9051"/>
                    <a:pt x="8969" y="9051"/>
                  </a:cubicBezTo>
                  <a:cubicBezTo>
                    <a:pt x="8889" y="9051"/>
                    <a:pt x="8814" y="9132"/>
                    <a:pt x="8814" y="9214"/>
                  </a:cubicBezTo>
                  <a:lnTo>
                    <a:pt x="8814" y="10534"/>
                  </a:lnTo>
                  <a:lnTo>
                    <a:pt x="7048" y="10534"/>
                  </a:lnTo>
                  <a:lnTo>
                    <a:pt x="6566" y="8197"/>
                  </a:lnTo>
                  <a:lnTo>
                    <a:pt x="6887" y="7822"/>
                  </a:lnTo>
                  <a:lnTo>
                    <a:pt x="6959" y="7822"/>
                  </a:lnTo>
                  <a:cubicBezTo>
                    <a:pt x="7101" y="7822"/>
                    <a:pt x="7244" y="7769"/>
                    <a:pt x="7316" y="7644"/>
                  </a:cubicBezTo>
                  <a:lnTo>
                    <a:pt x="8011" y="6591"/>
                  </a:lnTo>
                  <a:cubicBezTo>
                    <a:pt x="8029" y="6555"/>
                    <a:pt x="8047" y="6520"/>
                    <a:pt x="8065" y="6484"/>
                  </a:cubicBezTo>
                  <a:lnTo>
                    <a:pt x="8083" y="6484"/>
                  </a:lnTo>
                  <a:cubicBezTo>
                    <a:pt x="8333" y="6537"/>
                    <a:pt x="8582" y="6627"/>
                    <a:pt x="8814" y="6734"/>
                  </a:cubicBezTo>
                  <a:cubicBezTo>
                    <a:pt x="8832" y="6734"/>
                    <a:pt x="8850" y="6752"/>
                    <a:pt x="8886" y="6752"/>
                  </a:cubicBezTo>
                  <a:cubicBezTo>
                    <a:pt x="8957" y="6752"/>
                    <a:pt x="9011" y="6698"/>
                    <a:pt x="9028" y="6627"/>
                  </a:cubicBezTo>
                  <a:cubicBezTo>
                    <a:pt x="9064" y="6555"/>
                    <a:pt x="9011" y="6484"/>
                    <a:pt x="8939" y="6448"/>
                  </a:cubicBezTo>
                  <a:cubicBezTo>
                    <a:pt x="8689" y="6323"/>
                    <a:pt x="8422" y="6234"/>
                    <a:pt x="8154" y="6181"/>
                  </a:cubicBezTo>
                  <a:lnTo>
                    <a:pt x="8065" y="6163"/>
                  </a:lnTo>
                  <a:cubicBezTo>
                    <a:pt x="8047" y="6109"/>
                    <a:pt x="8011" y="6056"/>
                    <a:pt x="7958" y="6002"/>
                  </a:cubicBezTo>
                  <a:cubicBezTo>
                    <a:pt x="7726" y="5717"/>
                    <a:pt x="7423" y="5574"/>
                    <a:pt x="7280" y="5503"/>
                  </a:cubicBezTo>
                  <a:lnTo>
                    <a:pt x="7280" y="5235"/>
                  </a:lnTo>
                  <a:cubicBezTo>
                    <a:pt x="7351" y="5181"/>
                    <a:pt x="7423" y="5110"/>
                    <a:pt x="7512" y="5056"/>
                  </a:cubicBezTo>
                  <a:cubicBezTo>
                    <a:pt x="7815" y="4789"/>
                    <a:pt x="8011" y="4396"/>
                    <a:pt x="8083" y="3950"/>
                  </a:cubicBezTo>
                  <a:lnTo>
                    <a:pt x="8297" y="3950"/>
                  </a:lnTo>
                  <a:cubicBezTo>
                    <a:pt x="8582" y="3950"/>
                    <a:pt x="8796" y="3718"/>
                    <a:pt x="8796" y="3451"/>
                  </a:cubicBezTo>
                  <a:lnTo>
                    <a:pt x="8796" y="2933"/>
                  </a:lnTo>
                  <a:cubicBezTo>
                    <a:pt x="8796" y="2719"/>
                    <a:pt x="8654" y="2541"/>
                    <a:pt x="8457" y="2469"/>
                  </a:cubicBezTo>
                  <a:lnTo>
                    <a:pt x="8457" y="1756"/>
                  </a:lnTo>
                  <a:cubicBezTo>
                    <a:pt x="8457" y="1202"/>
                    <a:pt x="8154" y="685"/>
                    <a:pt x="7672" y="400"/>
                  </a:cubicBezTo>
                  <a:cubicBezTo>
                    <a:pt x="7512" y="310"/>
                    <a:pt x="7333" y="275"/>
                    <a:pt x="7137" y="275"/>
                  </a:cubicBezTo>
                  <a:cubicBezTo>
                    <a:pt x="6821" y="94"/>
                    <a:pt x="6464" y="0"/>
                    <a:pt x="610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1629063" y="4068651"/>
              <a:ext cx="34575" cy="8780"/>
            </a:xfrm>
            <a:custGeom>
              <a:avLst/>
              <a:gdLst/>
              <a:ahLst/>
              <a:cxnLst/>
              <a:rect l="l" t="t" r="r" b="b"/>
              <a:pathLst>
                <a:path w="1268" h="322" extrusionOk="0">
                  <a:moveTo>
                    <a:pt x="179" y="1"/>
                  </a:moveTo>
                  <a:cubicBezTo>
                    <a:pt x="90" y="1"/>
                    <a:pt x="18" y="54"/>
                    <a:pt x="18" y="144"/>
                  </a:cubicBezTo>
                  <a:cubicBezTo>
                    <a:pt x="1" y="233"/>
                    <a:pt x="72" y="322"/>
                    <a:pt x="161" y="322"/>
                  </a:cubicBezTo>
                  <a:lnTo>
                    <a:pt x="1089" y="322"/>
                  </a:lnTo>
                  <a:cubicBezTo>
                    <a:pt x="1178" y="322"/>
                    <a:pt x="1250" y="268"/>
                    <a:pt x="1267" y="179"/>
                  </a:cubicBezTo>
                  <a:cubicBezTo>
                    <a:pt x="1267" y="90"/>
                    <a:pt x="1196" y="1"/>
                    <a:pt x="110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1629063" y="4085693"/>
              <a:ext cx="34575" cy="8289"/>
            </a:xfrm>
            <a:custGeom>
              <a:avLst/>
              <a:gdLst/>
              <a:ahLst/>
              <a:cxnLst/>
              <a:rect l="l" t="t" r="r" b="b"/>
              <a:pathLst>
                <a:path w="1268" h="304" extrusionOk="0">
                  <a:moveTo>
                    <a:pt x="179" y="0"/>
                  </a:moveTo>
                  <a:cubicBezTo>
                    <a:pt x="90" y="0"/>
                    <a:pt x="18" y="54"/>
                    <a:pt x="18" y="125"/>
                  </a:cubicBezTo>
                  <a:cubicBezTo>
                    <a:pt x="1" y="232"/>
                    <a:pt x="72" y="304"/>
                    <a:pt x="161" y="304"/>
                  </a:cubicBezTo>
                  <a:lnTo>
                    <a:pt x="1089" y="304"/>
                  </a:lnTo>
                  <a:cubicBezTo>
                    <a:pt x="1178" y="304"/>
                    <a:pt x="1250" y="250"/>
                    <a:pt x="1267" y="179"/>
                  </a:cubicBezTo>
                  <a:cubicBezTo>
                    <a:pt x="1267" y="72"/>
                    <a:pt x="1196" y="0"/>
                    <a:pt x="110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6" name="Google Shape;2876;p56"/>
          <p:cNvGrpSpPr/>
          <p:nvPr/>
        </p:nvGrpSpPr>
        <p:grpSpPr>
          <a:xfrm>
            <a:off x="7276162" y="3387455"/>
            <a:ext cx="283664" cy="295907"/>
            <a:chOff x="7276162" y="3387455"/>
            <a:chExt cx="283664" cy="295907"/>
          </a:xfrm>
        </p:grpSpPr>
        <p:sp>
          <p:nvSpPr>
            <p:cNvPr id="2877" name="Google Shape;2877;p56"/>
            <p:cNvSpPr/>
            <p:nvPr/>
          </p:nvSpPr>
          <p:spPr>
            <a:xfrm>
              <a:off x="7415308" y="3495543"/>
              <a:ext cx="26777" cy="30185"/>
            </a:xfrm>
            <a:custGeom>
              <a:avLst/>
              <a:gdLst/>
              <a:ahLst/>
              <a:cxnLst/>
              <a:rect l="l" t="t" r="r" b="b"/>
              <a:pathLst>
                <a:path w="982" h="1107" extrusionOk="0">
                  <a:moveTo>
                    <a:pt x="0" y="0"/>
                  </a:moveTo>
                  <a:lnTo>
                    <a:pt x="0" y="1106"/>
                  </a:lnTo>
                  <a:lnTo>
                    <a:pt x="625" y="1106"/>
                  </a:lnTo>
                  <a:cubicBezTo>
                    <a:pt x="821" y="1106"/>
                    <a:pt x="981" y="946"/>
                    <a:pt x="981" y="750"/>
                  </a:cubicBezTo>
                  <a:lnTo>
                    <a:pt x="981" y="357"/>
                  </a:lnTo>
                  <a:cubicBezTo>
                    <a:pt x="981" y="161"/>
                    <a:pt x="821" y="0"/>
                    <a:pt x="625"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7321889" y="3495543"/>
              <a:ext cx="26777" cy="30185"/>
            </a:xfrm>
            <a:custGeom>
              <a:avLst/>
              <a:gdLst/>
              <a:ahLst/>
              <a:cxnLst/>
              <a:rect l="l" t="t" r="r" b="b"/>
              <a:pathLst>
                <a:path w="982" h="1107" extrusionOk="0">
                  <a:moveTo>
                    <a:pt x="357" y="0"/>
                  </a:moveTo>
                  <a:cubicBezTo>
                    <a:pt x="161" y="0"/>
                    <a:pt x="0" y="161"/>
                    <a:pt x="0" y="357"/>
                  </a:cubicBezTo>
                  <a:lnTo>
                    <a:pt x="0" y="750"/>
                  </a:lnTo>
                  <a:cubicBezTo>
                    <a:pt x="0" y="946"/>
                    <a:pt x="161" y="1106"/>
                    <a:pt x="357" y="1106"/>
                  </a:cubicBezTo>
                  <a:lnTo>
                    <a:pt x="982" y="1106"/>
                  </a:lnTo>
                  <a:lnTo>
                    <a:pt x="964"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7349620" y="3536880"/>
              <a:ext cx="66669" cy="101708"/>
            </a:xfrm>
            <a:custGeom>
              <a:avLst/>
              <a:gdLst/>
              <a:ahLst/>
              <a:cxnLst/>
              <a:rect l="l" t="t" r="r" b="b"/>
              <a:pathLst>
                <a:path w="2445" h="3730" extrusionOk="0">
                  <a:moveTo>
                    <a:pt x="357" y="1"/>
                  </a:moveTo>
                  <a:lnTo>
                    <a:pt x="357" y="1107"/>
                  </a:lnTo>
                  <a:lnTo>
                    <a:pt x="0" y="1607"/>
                  </a:lnTo>
                  <a:lnTo>
                    <a:pt x="1178" y="3730"/>
                  </a:lnTo>
                  <a:cubicBezTo>
                    <a:pt x="1178" y="3730"/>
                    <a:pt x="2445" y="1625"/>
                    <a:pt x="2356" y="1607"/>
                  </a:cubicBezTo>
                  <a:lnTo>
                    <a:pt x="2017" y="1107"/>
                  </a:lnTo>
                  <a:lnTo>
                    <a:pt x="2017"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7281015" y="3577754"/>
              <a:ext cx="201943" cy="101217"/>
            </a:xfrm>
            <a:custGeom>
              <a:avLst/>
              <a:gdLst/>
              <a:ahLst/>
              <a:cxnLst/>
              <a:rect l="l" t="t" r="r" b="b"/>
              <a:pathLst>
                <a:path w="7406" h="3712" extrusionOk="0">
                  <a:moveTo>
                    <a:pt x="2730" y="1"/>
                  </a:moveTo>
                  <a:cubicBezTo>
                    <a:pt x="2677" y="54"/>
                    <a:pt x="2606" y="72"/>
                    <a:pt x="2516" y="90"/>
                  </a:cubicBezTo>
                  <a:lnTo>
                    <a:pt x="2070" y="179"/>
                  </a:lnTo>
                  <a:cubicBezTo>
                    <a:pt x="857" y="411"/>
                    <a:pt x="1" y="1464"/>
                    <a:pt x="1" y="2695"/>
                  </a:cubicBezTo>
                  <a:lnTo>
                    <a:pt x="1" y="3159"/>
                  </a:lnTo>
                  <a:cubicBezTo>
                    <a:pt x="1" y="3462"/>
                    <a:pt x="233" y="3712"/>
                    <a:pt x="536" y="3712"/>
                  </a:cubicBezTo>
                  <a:lnTo>
                    <a:pt x="6870" y="3712"/>
                  </a:lnTo>
                  <a:cubicBezTo>
                    <a:pt x="7173" y="3712"/>
                    <a:pt x="7405" y="3462"/>
                    <a:pt x="7405" y="3159"/>
                  </a:cubicBezTo>
                  <a:lnTo>
                    <a:pt x="7405" y="2695"/>
                  </a:lnTo>
                  <a:cubicBezTo>
                    <a:pt x="7405" y="1464"/>
                    <a:pt x="6531" y="411"/>
                    <a:pt x="5336" y="179"/>
                  </a:cubicBezTo>
                  <a:cubicBezTo>
                    <a:pt x="5211" y="161"/>
                    <a:pt x="4997" y="126"/>
                    <a:pt x="4872" y="90"/>
                  </a:cubicBezTo>
                  <a:cubicBezTo>
                    <a:pt x="4800" y="72"/>
                    <a:pt x="4729" y="36"/>
                    <a:pt x="4675" y="1"/>
                  </a:cubicBezTo>
                  <a:lnTo>
                    <a:pt x="3694" y="1321"/>
                  </a:lnTo>
                  <a:lnTo>
                    <a:pt x="2730" y="1"/>
                  </a:lnTo>
                  <a:close/>
                </a:path>
              </a:pathLst>
            </a:custGeom>
            <a:solidFill>
              <a:srgbClr val="CCF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7402165" y="3577754"/>
              <a:ext cx="80794" cy="101217"/>
            </a:xfrm>
            <a:custGeom>
              <a:avLst/>
              <a:gdLst/>
              <a:ahLst/>
              <a:cxnLst/>
              <a:rect l="l" t="t" r="r" b="b"/>
              <a:pathLst>
                <a:path w="2963" h="3712" extrusionOk="0">
                  <a:moveTo>
                    <a:pt x="250" y="1"/>
                  </a:moveTo>
                  <a:lnTo>
                    <a:pt x="0" y="322"/>
                  </a:lnTo>
                  <a:cubicBezTo>
                    <a:pt x="946" y="714"/>
                    <a:pt x="1588" y="1642"/>
                    <a:pt x="1588" y="2695"/>
                  </a:cubicBezTo>
                  <a:lnTo>
                    <a:pt x="1588" y="3159"/>
                  </a:lnTo>
                  <a:cubicBezTo>
                    <a:pt x="1588" y="3462"/>
                    <a:pt x="1339" y="3712"/>
                    <a:pt x="1053" y="3712"/>
                  </a:cubicBezTo>
                  <a:lnTo>
                    <a:pt x="2427" y="3712"/>
                  </a:lnTo>
                  <a:cubicBezTo>
                    <a:pt x="2730" y="3712"/>
                    <a:pt x="2962" y="3462"/>
                    <a:pt x="2962" y="3159"/>
                  </a:cubicBezTo>
                  <a:lnTo>
                    <a:pt x="2962" y="2695"/>
                  </a:lnTo>
                  <a:cubicBezTo>
                    <a:pt x="2962" y="1464"/>
                    <a:pt x="2106" y="411"/>
                    <a:pt x="910" y="179"/>
                  </a:cubicBezTo>
                  <a:cubicBezTo>
                    <a:pt x="785" y="161"/>
                    <a:pt x="554" y="126"/>
                    <a:pt x="446" y="90"/>
                  </a:cubicBezTo>
                  <a:cubicBezTo>
                    <a:pt x="375" y="72"/>
                    <a:pt x="304" y="36"/>
                    <a:pt x="250" y="1"/>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7339395" y="3441526"/>
              <a:ext cx="84693" cy="119704"/>
            </a:xfrm>
            <a:custGeom>
              <a:avLst/>
              <a:gdLst/>
              <a:ahLst/>
              <a:cxnLst/>
              <a:rect l="l" t="t" r="r" b="b"/>
              <a:pathLst>
                <a:path w="3106" h="4390" extrusionOk="0">
                  <a:moveTo>
                    <a:pt x="1553" y="1"/>
                  </a:moveTo>
                  <a:cubicBezTo>
                    <a:pt x="1071" y="1"/>
                    <a:pt x="714" y="197"/>
                    <a:pt x="465" y="411"/>
                  </a:cubicBezTo>
                  <a:cubicBezTo>
                    <a:pt x="215" y="625"/>
                    <a:pt x="54" y="893"/>
                    <a:pt x="1" y="1196"/>
                  </a:cubicBezTo>
                  <a:lnTo>
                    <a:pt x="1" y="2873"/>
                  </a:lnTo>
                  <a:cubicBezTo>
                    <a:pt x="1" y="3302"/>
                    <a:pt x="143" y="3694"/>
                    <a:pt x="465" y="3980"/>
                  </a:cubicBezTo>
                  <a:cubicBezTo>
                    <a:pt x="714" y="4194"/>
                    <a:pt x="1071" y="4390"/>
                    <a:pt x="1553" y="4390"/>
                  </a:cubicBezTo>
                  <a:cubicBezTo>
                    <a:pt x="2017" y="4390"/>
                    <a:pt x="2392" y="4194"/>
                    <a:pt x="2641" y="3980"/>
                  </a:cubicBezTo>
                  <a:cubicBezTo>
                    <a:pt x="2963" y="3694"/>
                    <a:pt x="3105" y="3302"/>
                    <a:pt x="3105" y="2873"/>
                  </a:cubicBezTo>
                  <a:lnTo>
                    <a:pt x="3105" y="1196"/>
                  </a:lnTo>
                  <a:cubicBezTo>
                    <a:pt x="3034" y="893"/>
                    <a:pt x="2873" y="625"/>
                    <a:pt x="2641" y="411"/>
                  </a:cubicBezTo>
                  <a:cubicBezTo>
                    <a:pt x="2392" y="197"/>
                    <a:pt x="2017" y="1"/>
                    <a:pt x="1553"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7331624" y="3437163"/>
              <a:ext cx="100726" cy="58407"/>
            </a:xfrm>
            <a:custGeom>
              <a:avLst/>
              <a:gdLst/>
              <a:ahLst/>
              <a:cxnLst/>
              <a:rect l="l" t="t" r="r" b="b"/>
              <a:pathLst>
                <a:path w="3694" h="2142" extrusionOk="0">
                  <a:moveTo>
                    <a:pt x="1178" y="0"/>
                  </a:moveTo>
                  <a:cubicBezTo>
                    <a:pt x="535" y="0"/>
                    <a:pt x="0" y="535"/>
                    <a:pt x="0" y="1196"/>
                  </a:cubicBezTo>
                  <a:lnTo>
                    <a:pt x="0" y="2141"/>
                  </a:lnTo>
                  <a:lnTo>
                    <a:pt x="500" y="2141"/>
                  </a:lnTo>
                  <a:cubicBezTo>
                    <a:pt x="660" y="2141"/>
                    <a:pt x="785" y="2034"/>
                    <a:pt x="803" y="1874"/>
                  </a:cubicBezTo>
                  <a:cubicBezTo>
                    <a:pt x="803" y="1856"/>
                    <a:pt x="803" y="1856"/>
                    <a:pt x="803" y="1838"/>
                  </a:cubicBezTo>
                  <a:lnTo>
                    <a:pt x="803" y="1231"/>
                  </a:lnTo>
                  <a:cubicBezTo>
                    <a:pt x="803" y="1053"/>
                    <a:pt x="946" y="928"/>
                    <a:pt x="1106" y="928"/>
                  </a:cubicBezTo>
                  <a:cubicBezTo>
                    <a:pt x="1249" y="928"/>
                    <a:pt x="1374" y="946"/>
                    <a:pt x="1481" y="964"/>
                  </a:cubicBezTo>
                  <a:cubicBezTo>
                    <a:pt x="1597" y="990"/>
                    <a:pt x="1718" y="1004"/>
                    <a:pt x="1838" y="1004"/>
                  </a:cubicBezTo>
                  <a:cubicBezTo>
                    <a:pt x="1958" y="1004"/>
                    <a:pt x="2079" y="990"/>
                    <a:pt x="2195" y="964"/>
                  </a:cubicBezTo>
                  <a:cubicBezTo>
                    <a:pt x="2302" y="946"/>
                    <a:pt x="2427" y="928"/>
                    <a:pt x="2552" y="928"/>
                  </a:cubicBezTo>
                  <a:cubicBezTo>
                    <a:pt x="2730" y="928"/>
                    <a:pt x="2855" y="1053"/>
                    <a:pt x="2855" y="1231"/>
                  </a:cubicBezTo>
                  <a:lnTo>
                    <a:pt x="2855" y="1838"/>
                  </a:lnTo>
                  <a:cubicBezTo>
                    <a:pt x="2855" y="1856"/>
                    <a:pt x="2855" y="1856"/>
                    <a:pt x="2855" y="1874"/>
                  </a:cubicBezTo>
                  <a:cubicBezTo>
                    <a:pt x="2873" y="2034"/>
                    <a:pt x="3016" y="2141"/>
                    <a:pt x="3176" y="2141"/>
                  </a:cubicBezTo>
                  <a:lnTo>
                    <a:pt x="3694" y="2141"/>
                  </a:lnTo>
                  <a:lnTo>
                    <a:pt x="3694" y="1196"/>
                  </a:lnTo>
                  <a:cubicBezTo>
                    <a:pt x="3694" y="535"/>
                    <a:pt x="3158" y="0"/>
                    <a:pt x="2498"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7366635" y="3442017"/>
              <a:ext cx="57453" cy="119214"/>
            </a:xfrm>
            <a:custGeom>
              <a:avLst/>
              <a:gdLst/>
              <a:ahLst/>
              <a:cxnLst/>
              <a:rect l="l" t="t" r="r" b="b"/>
              <a:pathLst>
                <a:path w="2107" h="4372" extrusionOk="0">
                  <a:moveTo>
                    <a:pt x="839" y="1"/>
                  </a:moveTo>
                  <a:cubicBezTo>
                    <a:pt x="947" y="215"/>
                    <a:pt x="1000" y="429"/>
                    <a:pt x="1000" y="679"/>
                  </a:cubicBezTo>
                  <a:lnTo>
                    <a:pt x="1000" y="2855"/>
                  </a:lnTo>
                  <a:cubicBezTo>
                    <a:pt x="1000" y="3284"/>
                    <a:pt x="857" y="3676"/>
                    <a:pt x="536" y="3962"/>
                  </a:cubicBezTo>
                  <a:cubicBezTo>
                    <a:pt x="393" y="4087"/>
                    <a:pt x="215" y="4194"/>
                    <a:pt x="1" y="4265"/>
                  </a:cubicBezTo>
                  <a:cubicBezTo>
                    <a:pt x="161" y="4336"/>
                    <a:pt x="358" y="4372"/>
                    <a:pt x="554" y="4372"/>
                  </a:cubicBezTo>
                  <a:cubicBezTo>
                    <a:pt x="1036" y="4372"/>
                    <a:pt x="1393" y="4176"/>
                    <a:pt x="1642" y="3962"/>
                  </a:cubicBezTo>
                  <a:cubicBezTo>
                    <a:pt x="1964" y="3676"/>
                    <a:pt x="2106" y="3284"/>
                    <a:pt x="2106" y="2855"/>
                  </a:cubicBezTo>
                  <a:lnTo>
                    <a:pt x="2106" y="1178"/>
                  </a:lnTo>
                  <a:cubicBezTo>
                    <a:pt x="2035" y="875"/>
                    <a:pt x="1874" y="607"/>
                    <a:pt x="1642" y="393"/>
                  </a:cubicBezTo>
                  <a:cubicBezTo>
                    <a:pt x="1446" y="215"/>
                    <a:pt x="1178" y="72"/>
                    <a:pt x="839"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7386595" y="3437163"/>
              <a:ext cx="44773" cy="58407"/>
            </a:xfrm>
            <a:custGeom>
              <a:avLst/>
              <a:gdLst/>
              <a:ahLst/>
              <a:cxnLst/>
              <a:rect l="l" t="t" r="r" b="b"/>
              <a:pathLst>
                <a:path w="1642" h="2142" extrusionOk="0">
                  <a:moveTo>
                    <a:pt x="0" y="0"/>
                  </a:moveTo>
                  <a:cubicBezTo>
                    <a:pt x="179" y="250"/>
                    <a:pt x="268" y="535"/>
                    <a:pt x="268" y="857"/>
                  </a:cubicBezTo>
                  <a:lnTo>
                    <a:pt x="268" y="946"/>
                  </a:lnTo>
                  <a:cubicBezTo>
                    <a:pt x="357" y="928"/>
                    <a:pt x="446" y="928"/>
                    <a:pt x="536" y="928"/>
                  </a:cubicBezTo>
                  <a:cubicBezTo>
                    <a:pt x="714" y="928"/>
                    <a:pt x="839" y="1071"/>
                    <a:pt x="839" y="1231"/>
                  </a:cubicBezTo>
                  <a:lnTo>
                    <a:pt x="839" y="1838"/>
                  </a:lnTo>
                  <a:cubicBezTo>
                    <a:pt x="839" y="1856"/>
                    <a:pt x="839" y="1856"/>
                    <a:pt x="839" y="1874"/>
                  </a:cubicBezTo>
                  <a:cubicBezTo>
                    <a:pt x="857" y="2034"/>
                    <a:pt x="1000" y="2141"/>
                    <a:pt x="1160" y="2141"/>
                  </a:cubicBezTo>
                  <a:lnTo>
                    <a:pt x="1642" y="2141"/>
                  </a:lnTo>
                  <a:lnTo>
                    <a:pt x="1642" y="1196"/>
                  </a:lnTo>
                  <a:cubicBezTo>
                    <a:pt x="1642" y="535"/>
                    <a:pt x="1125" y="0"/>
                    <a:pt x="464" y="0"/>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7464935" y="3417203"/>
              <a:ext cx="67651" cy="74468"/>
            </a:xfrm>
            <a:custGeom>
              <a:avLst/>
              <a:gdLst/>
              <a:ahLst/>
              <a:cxnLst/>
              <a:rect l="l" t="t" r="r" b="b"/>
              <a:pathLst>
                <a:path w="2481" h="2731" extrusionOk="0">
                  <a:moveTo>
                    <a:pt x="1245" y="0"/>
                  </a:moveTo>
                  <a:cubicBezTo>
                    <a:pt x="1235" y="0"/>
                    <a:pt x="1224" y="0"/>
                    <a:pt x="1213" y="1"/>
                  </a:cubicBezTo>
                  <a:cubicBezTo>
                    <a:pt x="553" y="18"/>
                    <a:pt x="18" y="572"/>
                    <a:pt x="0" y="1232"/>
                  </a:cubicBezTo>
                  <a:cubicBezTo>
                    <a:pt x="0" y="1535"/>
                    <a:pt x="107" y="1803"/>
                    <a:pt x="286" y="2035"/>
                  </a:cubicBezTo>
                  <a:cubicBezTo>
                    <a:pt x="428" y="2195"/>
                    <a:pt x="518" y="2391"/>
                    <a:pt x="553" y="2606"/>
                  </a:cubicBezTo>
                  <a:cubicBezTo>
                    <a:pt x="571" y="2677"/>
                    <a:pt x="625" y="2730"/>
                    <a:pt x="714" y="2730"/>
                  </a:cubicBezTo>
                  <a:lnTo>
                    <a:pt x="1767" y="2730"/>
                  </a:lnTo>
                  <a:cubicBezTo>
                    <a:pt x="1856" y="2730"/>
                    <a:pt x="1909" y="2677"/>
                    <a:pt x="1927" y="2606"/>
                  </a:cubicBezTo>
                  <a:cubicBezTo>
                    <a:pt x="1963" y="2391"/>
                    <a:pt x="2052" y="2195"/>
                    <a:pt x="2195" y="2035"/>
                  </a:cubicBezTo>
                  <a:cubicBezTo>
                    <a:pt x="2373" y="1821"/>
                    <a:pt x="2480" y="1535"/>
                    <a:pt x="2480" y="1250"/>
                  </a:cubicBezTo>
                  <a:cubicBezTo>
                    <a:pt x="2480" y="564"/>
                    <a:pt x="1927" y="0"/>
                    <a:pt x="1245"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7480014" y="3417203"/>
              <a:ext cx="52572" cy="74468"/>
            </a:xfrm>
            <a:custGeom>
              <a:avLst/>
              <a:gdLst/>
              <a:ahLst/>
              <a:cxnLst/>
              <a:rect l="l" t="t" r="r" b="b"/>
              <a:pathLst>
                <a:path w="1928" h="2731" extrusionOk="0">
                  <a:moveTo>
                    <a:pt x="692" y="0"/>
                  </a:moveTo>
                  <a:cubicBezTo>
                    <a:pt x="682" y="0"/>
                    <a:pt x="671" y="0"/>
                    <a:pt x="660" y="1"/>
                  </a:cubicBezTo>
                  <a:cubicBezTo>
                    <a:pt x="411" y="18"/>
                    <a:pt x="196" y="90"/>
                    <a:pt x="0" y="215"/>
                  </a:cubicBezTo>
                  <a:cubicBezTo>
                    <a:pt x="321" y="447"/>
                    <a:pt x="535" y="821"/>
                    <a:pt x="535" y="1250"/>
                  </a:cubicBezTo>
                  <a:cubicBezTo>
                    <a:pt x="535" y="1535"/>
                    <a:pt x="446" y="1821"/>
                    <a:pt x="268" y="2035"/>
                  </a:cubicBezTo>
                  <a:cubicBezTo>
                    <a:pt x="161" y="2142"/>
                    <a:pt x="72" y="2409"/>
                    <a:pt x="18" y="2534"/>
                  </a:cubicBezTo>
                  <a:cubicBezTo>
                    <a:pt x="0" y="2623"/>
                    <a:pt x="54" y="2713"/>
                    <a:pt x="143" y="2730"/>
                  </a:cubicBezTo>
                  <a:lnTo>
                    <a:pt x="1231" y="2730"/>
                  </a:lnTo>
                  <a:cubicBezTo>
                    <a:pt x="1303" y="2730"/>
                    <a:pt x="1356" y="2677"/>
                    <a:pt x="1374" y="2606"/>
                  </a:cubicBezTo>
                  <a:cubicBezTo>
                    <a:pt x="1410" y="2391"/>
                    <a:pt x="1499" y="2195"/>
                    <a:pt x="1642" y="2035"/>
                  </a:cubicBezTo>
                  <a:cubicBezTo>
                    <a:pt x="1820" y="1821"/>
                    <a:pt x="1927" y="1535"/>
                    <a:pt x="1927" y="1250"/>
                  </a:cubicBezTo>
                  <a:cubicBezTo>
                    <a:pt x="1927" y="564"/>
                    <a:pt x="1374" y="0"/>
                    <a:pt x="692"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7437667" y="3443489"/>
              <a:ext cx="15597" cy="8780"/>
            </a:xfrm>
            <a:custGeom>
              <a:avLst/>
              <a:gdLst/>
              <a:ahLst/>
              <a:cxnLst/>
              <a:rect l="l" t="t" r="r" b="b"/>
              <a:pathLst>
                <a:path w="572" h="322" extrusionOk="0">
                  <a:moveTo>
                    <a:pt x="179" y="0"/>
                  </a:moveTo>
                  <a:cubicBezTo>
                    <a:pt x="90" y="0"/>
                    <a:pt x="19" y="71"/>
                    <a:pt x="19" y="143"/>
                  </a:cubicBezTo>
                  <a:cubicBezTo>
                    <a:pt x="1" y="250"/>
                    <a:pt x="72" y="321"/>
                    <a:pt x="179" y="321"/>
                  </a:cubicBezTo>
                  <a:lnTo>
                    <a:pt x="411" y="321"/>
                  </a:lnTo>
                  <a:cubicBezTo>
                    <a:pt x="483" y="321"/>
                    <a:pt x="554" y="268"/>
                    <a:pt x="572" y="178"/>
                  </a:cubicBezTo>
                  <a:cubicBezTo>
                    <a:pt x="572" y="89"/>
                    <a:pt x="500" y="0"/>
                    <a:pt x="41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7544229" y="3443489"/>
              <a:ext cx="15597" cy="8780"/>
            </a:xfrm>
            <a:custGeom>
              <a:avLst/>
              <a:gdLst/>
              <a:ahLst/>
              <a:cxnLst/>
              <a:rect l="l" t="t" r="r" b="b"/>
              <a:pathLst>
                <a:path w="572" h="322" extrusionOk="0">
                  <a:moveTo>
                    <a:pt x="179" y="0"/>
                  </a:moveTo>
                  <a:cubicBezTo>
                    <a:pt x="90" y="0"/>
                    <a:pt x="18" y="71"/>
                    <a:pt x="18" y="143"/>
                  </a:cubicBezTo>
                  <a:cubicBezTo>
                    <a:pt x="0" y="250"/>
                    <a:pt x="72" y="321"/>
                    <a:pt x="161" y="321"/>
                  </a:cubicBezTo>
                  <a:lnTo>
                    <a:pt x="393" y="321"/>
                  </a:lnTo>
                  <a:cubicBezTo>
                    <a:pt x="482" y="321"/>
                    <a:pt x="554" y="268"/>
                    <a:pt x="554" y="178"/>
                  </a:cubicBezTo>
                  <a:cubicBezTo>
                    <a:pt x="571" y="89"/>
                    <a:pt x="500" y="0"/>
                    <a:pt x="41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7454219" y="3404060"/>
              <a:ext cx="14125" cy="13307"/>
            </a:xfrm>
            <a:custGeom>
              <a:avLst/>
              <a:gdLst/>
              <a:ahLst/>
              <a:cxnLst/>
              <a:rect l="l" t="t" r="r" b="b"/>
              <a:pathLst>
                <a:path w="518" h="488" extrusionOk="0">
                  <a:moveTo>
                    <a:pt x="170" y="1"/>
                  </a:moveTo>
                  <a:cubicBezTo>
                    <a:pt x="130" y="1"/>
                    <a:pt x="90" y="19"/>
                    <a:pt x="54" y="54"/>
                  </a:cubicBezTo>
                  <a:cubicBezTo>
                    <a:pt x="1" y="108"/>
                    <a:pt x="1" y="215"/>
                    <a:pt x="54" y="268"/>
                  </a:cubicBezTo>
                  <a:lnTo>
                    <a:pt x="233" y="447"/>
                  </a:lnTo>
                  <a:cubicBezTo>
                    <a:pt x="259" y="474"/>
                    <a:pt x="299" y="487"/>
                    <a:pt x="340" y="487"/>
                  </a:cubicBezTo>
                  <a:cubicBezTo>
                    <a:pt x="380" y="487"/>
                    <a:pt x="420" y="474"/>
                    <a:pt x="447" y="447"/>
                  </a:cubicBezTo>
                  <a:cubicBezTo>
                    <a:pt x="518" y="376"/>
                    <a:pt x="518" y="268"/>
                    <a:pt x="447" y="215"/>
                  </a:cubicBezTo>
                  <a:lnTo>
                    <a:pt x="286" y="54"/>
                  </a:lnTo>
                  <a:cubicBezTo>
                    <a:pt x="250" y="19"/>
                    <a:pt x="210" y="1"/>
                    <a:pt x="17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7529150" y="3479346"/>
              <a:ext cx="14125" cy="13307"/>
            </a:xfrm>
            <a:custGeom>
              <a:avLst/>
              <a:gdLst/>
              <a:ahLst/>
              <a:cxnLst/>
              <a:rect l="l" t="t" r="r" b="b"/>
              <a:pathLst>
                <a:path w="518" h="488" extrusionOk="0">
                  <a:moveTo>
                    <a:pt x="181" y="1"/>
                  </a:moveTo>
                  <a:cubicBezTo>
                    <a:pt x="139" y="1"/>
                    <a:pt x="98" y="14"/>
                    <a:pt x="72" y="41"/>
                  </a:cubicBezTo>
                  <a:cubicBezTo>
                    <a:pt x="0" y="112"/>
                    <a:pt x="0" y="202"/>
                    <a:pt x="72" y="273"/>
                  </a:cubicBezTo>
                  <a:lnTo>
                    <a:pt x="232" y="434"/>
                  </a:lnTo>
                  <a:cubicBezTo>
                    <a:pt x="268" y="469"/>
                    <a:pt x="308" y="487"/>
                    <a:pt x="348" y="487"/>
                  </a:cubicBezTo>
                  <a:cubicBezTo>
                    <a:pt x="388" y="487"/>
                    <a:pt x="429" y="469"/>
                    <a:pt x="464" y="434"/>
                  </a:cubicBezTo>
                  <a:cubicBezTo>
                    <a:pt x="518" y="380"/>
                    <a:pt x="518" y="273"/>
                    <a:pt x="464" y="220"/>
                  </a:cubicBezTo>
                  <a:lnTo>
                    <a:pt x="304" y="41"/>
                  </a:lnTo>
                  <a:cubicBezTo>
                    <a:pt x="268" y="14"/>
                    <a:pt x="223" y="1"/>
                    <a:pt x="18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7454219" y="3479346"/>
              <a:ext cx="14125" cy="13307"/>
            </a:xfrm>
            <a:custGeom>
              <a:avLst/>
              <a:gdLst/>
              <a:ahLst/>
              <a:cxnLst/>
              <a:rect l="l" t="t" r="r" b="b"/>
              <a:pathLst>
                <a:path w="518" h="488" extrusionOk="0">
                  <a:moveTo>
                    <a:pt x="340" y="1"/>
                  </a:moveTo>
                  <a:cubicBezTo>
                    <a:pt x="299" y="1"/>
                    <a:pt x="259" y="14"/>
                    <a:pt x="233" y="41"/>
                  </a:cubicBezTo>
                  <a:lnTo>
                    <a:pt x="54" y="220"/>
                  </a:lnTo>
                  <a:cubicBezTo>
                    <a:pt x="1" y="273"/>
                    <a:pt x="1" y="380"/>
                    <a:pt x="54" y="434"/>
                  </a:cubicBezTo>
                  <a:cubicBezTo>
                    <a:pt x="90" y="469"/>
                    <a:pt x="130" y="487"/>
                    <a:pt x="170" y="487"/>
                  </a:cubicBezTo>
                  <a:cubicBezTo>
                    <a:pt x="210" y="487"/>
                    <a:pt x="250" y="469"/>
                    <a:pt x="286" y="434"/>
                  </a:cubicBezTo>
                  <a:lnTo>
                    <a:pt x="447" y="273"/>
                  </a:lnTo>
                  <a:cubicBezTo>
                    <a:pt x="518" y="202"/>
                    <a:pt x="518" y="112"/>
                    <a:pt x="447" y="41"/>
                  </a:cubicBezTo>
                  <a:cubicBezTo>
                    <a:pt x="420" y="14"/>
                    <a:pt x="380" y="1"/>
                    <a:pt x="34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7529150" y="3404060"/>
              <a:ext cx="14125" cy="13307"/>
            </a:xfrm>
            <a:custGeom>
              <a:avLst/>
              <a:gdLst/>
              <a:ahLst/>
              <a:cxnLst/>
              <a:rect l="l" t="t" r="r" b="b"/>
              <a:pathLst>
                <a:path w="518" h="488" extrusionOk="0">
                  <a:moveTo>
                    <a:pt x="348" y="1"/>
                  </a:moveTo>
                  <a:cubicBezTo>
                    <a:pt x="308" y="1"/>
                    <a:pt x="268" y="19"/>
                    <a:pt x="232" y="54"/>
                  </a:cubicBezTo>
                  <a:lnTo>
                    <a:pt x="72" y="215"/>
                  </a:lnTo>
                  <a:cubicBezTo>
                    <a:pt x="0" y="268"/>
                    <a:pt x="0" y="376"/>
                    <a:pt x="72" y="447"/>
                  </a:cubicBezTo>
                  <a:cubicBezTo>
                    <a:pt x="98" y="474"/>
                    <a:pt x="139" y="487"/>
                    <a:pt x="181" y="487"/>
                  </a:cubicBezTo>
                  <a:cubicBezTo>
                    <a:pt x="223" y="487"/>
                    <a:pt x="268" y="474"/>
                    <a:pt x="304" y="447"/>
                  </a:cubicBezTo>
                  <a:lnTo>
                    <a:pt x="464" y="268"/>
                  </a:lnTo>
                  <a:cubicBezTo>
                    <a:pt x="518" y="215"/>
                    <a:pt x="518" y="108"/>
                    <a:pt x="464" y="54"/>
                  </a:cubicBezTo>
                  <a:cubicBezTo>
                    <a:pt x="429" y="19"/>
                    <a:pt x="388" y="1"/>
                    <a:pt x="348"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7494602" y="3387455"/>
              <a:ext cx="8780" cy="15243"/>
            </a:xfrm>
            <a:custGeom>
              <a:avLst/>
              <a:gdLst/>
              <a:ahLst/>
              <a:cxnLst/>
              <a:rect l="l" t="t" r="r" b="b"/>
              <a:pathLst>
                <a:path w="322" h="559" extrusionOk="0">
                  <a:moveTo>
                    <a:pt x="152" y="1"/>
                  </a:moveTo>
                  <a:cubicBezTo>
                    <a:pt x="60" y="1"/>
                    <a:pt x="0" y="82"/>
                    <a:pt x="0" y="164"/>
                  </a:cubicBezTo>
                  <a:lnTo>
                    <a:pt x="0" y="396"/>
                  </a:lnTo>
                  <a:cubicBezTo>
                    <a:pt x="0" y="477"/>
                    <a:pt x="60" y="559"/>
                    <a:pt x="152" y="559"/>
                  </a:cubicBezTo>
                  <a:cubicBezTo>
                    <a:pt x="161" y="559"/>
                    <a:pt x="170" y="558"/>
                    <a:pt x="179" y="556"/>
                  </a:cubicBezTo>
                  <a:cubicBezTo>
                    <a:pt x="250" y="538"/>
                    <a:pt x="322" y="467"/>
                    <a:pt x="322" y="396"/>
                  </a:cubicBezTo>
                  <a:lnTo>
                    <a:pt x="322" y="164"/>
                  </a:lnTo>
                  <a:cubicBezTo>
                    <a:pt x="322" y="92"/>
                    <a:pt x="250" y="21"/>
                    <a:pt x="179" y="3"/>
                  </a:cubicBezTo>
                  <a:cubicBezTo>
                    <a:pt x="170" y="2"/>
                    <a:pt x="161" y="1"/>
                    <a:pt x="15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7276162" y="3432773"/>
              <a:ext cx="211160" cy="250588"/>
            </a:xfrm>
            <a:custGeom>
              <a:avLst/>
              <a:gdLst/>
              <a:ahLst/>
              <a:cxnLst/>
              <a:rect l="l" t="t" r="r" b="b"/>
              <a:pathLst>
                <a:path w="7744" h="9190" extrusionOk="0">
                  <a:moveTo>
                    <a:pt x="2177" y="2463"/>
                  </a:moveTo>
                  <a:cubicBezTo>
                    <a:pt x="2177" y="3301"/>
                    <a:pt x="2159" y="3123"/>
                    <a:pt x="2177" y="3230"/>
                  </a:cubicBezTo>
                  <a:lnTo>
                    <a:pt x="2034" y="3230"/>
                  </a:lnTo>
                  <a:cubicBezTo>
                    <a:pt x="1927" y="3230"/>
                    <a:pt x="1838" y="3159"/>
                    <a:pt x="1838" y="3052"/>
                  </a:cubicBezTo>
                  <a:lnTo>
                    <a:pt x="1838" y="2641"/>
                  </a:lnTo>
                  <a:cubicBezTo>
                    <a:pt x="1838" y="2534"/>
                    <a:pt x="1927" y="2463"/>
                    <a:pt x="2034" y="2463"/>
                  </a:cubicBezTo>
                  <a:close/>
                  <a:moveTo>
                    <a:pt x="5710" y="2463"/>
                  </a:moveTo>
                  <a:cubicBezTo>
                    <a:pt x="5817" y="2463"/>
                    <a:pt x="5906" y="2552"/>
                    <a:pt x="5906" y="2659"/>
                  </a:cubicBezTo>
                  <a:lnTo>
                    <a:pt x="5906" y="3052"/>
                  </a:lnTo>
                  <a:cubicBezTo>
                    <a:pt x="5906" y="3159"/>
                    <a:pt x="5817" y="3230"/>
                    <a:pt x="5710" y="3230"/>
                  </a:cubicBezTo>
                  <a:lnTo>
                    <a:pt x="5585" y="3230"/>
                  </a:lnTo>
                  <a:cubicBezTo>
                    <a:pt x="5603" y="3141"/>
                    <a:pt x="5585" y="3319"/>
                    <a:pt x="5603" y="2463"/>
                  </a:cubicBezTo>
                  <a:close/>
                  <a:moveTo>
                    <a:pt x="4586" y="1232"/>
                  </a:moveTo>
                  <a:cubicBezTo>
                    <a:pt x="4675" y="1232"/>
                    <a:pt x="4746" y="1285"/>
                    <a:pt x="4746" y="1374"/>
                  </a:cubicBezTo>
                  <a:lnTo>
                    <a:pt x="4746" y="1999"/>
                  </a:lnTo>
                  <a:cubicBezTo>
                    <a:pt x="4746" y="2249"/>
                    <a:pt x="4960" y="2463"/>
                    <a:pt x="5210" y="2463"/>
                  </a:cubicBezTo>
                  <a:lnTo>
                    <a:pt x="5282" y="2463"/>
                  </a:lnTo>
                  <a:cubicBezTo>
                    <a:pt x="5264" y="3069"/>
                    <a:pt x="5299" y="2962"/>
                    <a:pt x="5264" y="3391"/>
                  </a:cubicBezTo>
                  <a:cubicBezTo>
                    <a:pt x="5161" y="4153"/>
                    <a:pt x="4524" y="4537"/>
                    <a:pt x="3885" y="4537"/>
                  </a:cubicBezTo>
                  <a:cubicBezTo>
                    <a:pt x="3193" y="4537"/>
                    <a:pt x="2499" y="4086"/>
                    <a:pt x="2480" y="3177"/>
                  </a:cubicBezTo>
                  <a:lnTo>
                    <a:pt x="2480" y="2463"/>
                  </a:lnTo>
                  <a:lnTo>
                    <a:pt x="2552" y="2463"/>
                  </a:lnTo>
                  <a:cubicBezTo>
                    <a:pt x="2784" y="2463"/>
                    <a:pt x="2998" y="2267"/>
                    <a:pt x="3016" y="2035"/>
                  </a:cubicBezTo>
                  <a:cubicBezTo>
                    <a:pt x="3016" y="1999"/>
                    <a:pt x="3016" y="2017"/>
                    <a:pt x="3016" y="1374"/>
                  </a:cubicBezTo>
                  <a:cubicBezTo>
                    <a:pt x="3016" y="1285"/>
                    <a:pt x="3087" y="1232"/>
                    <a:pt x="3176" y="1232"/>
                  </a:cubicBezTo>
                  <a:cubicBezTo>
                    <a:pt x="3283" y="1232"/>
                    <a:pt x="3390" y="1232"/>
                    <a:pt x="3497" y="1267"/>
                  </a:cubicBezTo>
                  <a:cubicBezTo>
                    <a:pt x="3622" y="1294"/>
                    <a:pt x="3752" y="1308"/>
                    <a:pt x="3881" y="1308"/>
                  </a:cubicBezTo>
                  <a:cubicBezTo>
                    <a:pt x="4010" y="1308"/>
                    <a:pt x="4140" y="1294"/>
                    <a:pt x="4265" y="1267"/>
                  </a:cubicBezTo>
                  <a:cubicBezTo>
                    <a:pt x="4372" y="1232"/>
                    <a:pt x="4496" y="1232"/>
                    <a:pt x="4586" y="1232"/>
                  </a:cubicBezTo>
                  <a:close/>
                  <a:moveTo>
                    <a:pt x="3212" y="4729"/>
                  </a:moveTo>
                  <a:cubicBezTo>
                    <a:pt x="3426" y="4818"/>
                    <a:pt x="3649" y="4863"/>
                    <a:pt x="3874" y="4863"/>
                  </a:cubicBezTo>
                  <a:cubicBezTo>
                    <a:pt x="4099" y="4863"/>
                    <a:pt x="4327" y="4818"/>
                    <a:pt x="4550" y="4729"/>
                  </a:cubicBezTo>
                  <a:lnTo>
                    <a:pt x="4550" y="4729"/>
                  </a:lnTo>
                  <a:cubicBezTo>
                    <a:pt x="4550" y="4943"/>
                    <a:pt x="4532" y="4943"/>
                    <a:pt x="4550" y="4979"/>
                  </a:cubicBezTo>
                  <a:lnTo>
                    <a:pt x="4639" y="5211"/>
                  </a:lnTo>
                  <a:cubicBezTo>
                    <a:pt x="4657" y="5264"/>
                    <a:pt x="4657" y="5318"/>
                    <a:pt x="4621" y="5371"/>
                  </a:cubicBezTo>
                  <a:lnTo>
                    <a:pt x="3872" y="6388"/>
                  </a:lnTo>
                  <a:lnTo>
                    <a:pt x="3140" y="5371"/>
                  </a:lnTo>
                  <a:cubicBezTo>
                    <a:pt x="3105" y="5318"/>
                    <a:pt x="3087" y="5264"/>
                    <a:pt x="3105" y="5211"/>
                  </a:cubicBezTo>
                  <a:lnTo>
                    <a:pt x="3194" y="4979"/>
                  </a:lnTo>
                  <a:cubicBezTo>
                    <a:pt x="3212" y="4925"/>
                    <a:pt x="3212" y="4872"/>
                    <a:pt x="3212" y="4729"/>
                  </a:cubicBezTo>
                  <a:close/>
                  <a:moveTo>
                    <a:pt x="2784" y="5246"/>
                  </a:moveTo>
                  <a:cubicBezTo>
                    <a:pt x="2784" y="5353"/>
                    <a:pt x="2801" y="5460"/>
                    <a:pt x="2873" y="5550"/>
                  </a:cubicBezTo>
                  <a:lnTo>
                    <a:pt x="3604" y="6549"/>
                  </a:lnTo>
                  <a:lnTo>
                    <a:pt x="2926" y="6727"/>
                  </a:lnTo>
                  <a:cubicBezTo>
                    <a:pt x="2907" y="6734"/>
                    <a:pt x="2888" y="6736"/>
                    <a:pt x="2870" y="6736"/>
                  </a:cubicBezTo>
                  <a:cubicBezTo>
                    <a:pt x="2784" y="6736"/>
                    <a:pt x="2709" y="6673"/>
                    <a:pt x="2694" y="6584"/>
                  </a:cubicBezTo>
                  <a:lnTo>
                    <a:pt x="2534" y="5657"/>
                  </a:lnTo>
                  <a:cubicBezTo>
                    <a:pt x="2516" y="5567"/>
                    <a:pt x="2534" y="5460"/>
                    <a:pt x="2605" y="5389"/>
                  </a:cubicBezTo>
                  <a:cubicBezTo>
                    <a:pt x="2659" y="5335"/>
                    <a:pt x="2730" y="5282"/>
                    <a:pt x="2784" y="5246"/>
                  </a:cubicBezTo>
                  <a:close/>
                  <a:moveTo>
                    <a:pt x="4960" y="5246"/>
                  </a:moveTo>
                  <a:lnTo>
                    <a:pt x="4960" y="5246"/>
                  </a:lnTo>
                  <a:cubicBezTo>
                    <a:pt x="5032" y="5282"/>
                    <a:pt x="5085" y="5335"/>
                    <a:pt x="5139" y="5389"/>
                  </a:cubicBezTo>
                  <a:cubicBezTo>
                    <a:pt x="5210" y="5460"/>
                    <a:pt x="5246" y="5567"/>
                    <a:pt x="5228" y="5657"/>
                  </a:cubicBezTo>
                  <a:lnTo>
                    <a:pt x="5050" y="6584"/>
                  </a:lnTo>
                  <a:cubicBezTo>
                    <a:pt x="5035" y="6673"/>
                    <a:pt x="4972" y="6736"/>
                    <a:pt x="4890" y="6736"/>
                  </a:cubicBezTo>
                  <a:cubicBezTo>
                    <a:pt x="4873" y="6736"/>
                    <a:pt x="4854" y="6734"/>
                    <a:pt x="4835" y="6727"/>
                  </a:cubicBezTo>
                  <a:lnTo>
                    <a:pt x="4140" y="6549"/>
                  </a:lnTo>
                  <a:lnTo>
                    <a:pt x="4871" y="5550"/>
                  </a:lnTo>
                  <a:cubicBezTo>
                    <a:pt x="4943" y="5460"/>
                    <a:pt x="4978" y="5353"/>
                    <a:pt x="4960" y="5246"/>
                  </a:cubicBezTo>
                  <a:close/>
                  <a:moveTo>
                    <a:pt x="3212" y="1"/>
                  </a:moveTo>
                  <a:cubicBezTo>
                    <a:pt x="2641" y="1"/>
                    <a:pt x="2123" y="375"/>
                    <a:pt x="1945" y="928"/>
                  </a:cubicBezTo>
                  <a:cubicBezTo>
                    <a:pt x="1909" y="1000"/>
                    <a:pt x="1963" y="1089"/>
                    <a:pt x="2052" y="1125"/>
                  </a:cubicBezTo>
                  <a:cubicBezTo>
                    <a:pt x="2064" y="1128"/>
                    <a:pt x="2076" y="1129"/>
                    <a:pt x="2089" y="1129"/>
                  </a:cubicBezTo>
                  <a:cubicBezTo>
                    <a:pt x="2152" y="1129"/>
                    <a:pt x="2219" y="1092"/>
                    <a:pt x="2248" y="1018"/>
                  </a:cubicBezTo>
                  <a:cubicBezTo>
                    <a:pt x="2373" y="607"/>
                    <a:pt x="2766" y="322"/>
                    <a:pt x="3212" y="322"/>
                  </a:cubicBezTo>
                  <a:lnTo>
                    <a:pt x="4532" y="322"/>
                  </a:lnTo>
                  <a:cubicBezTo>
                    <a:pt x="5103" y="322"/>
                    <a:pt x="5549" y="768"/>
                    <a:pt x="5549" y="1339"/>
                  </a:cubicBezTo>
                  <a:lnTo>
                    <a:pt x="5549" y="2142"/>
                  </a:lnTo>
                  <a:lnTo>
                    <a:pt x="5210" y="2142"/>
                  </a:lnTo>
                  <a:cubicBezTo>
                    <a:pt x="5139" y="2142"/>
                    <a:pt x="5067" y="2070"/>
                    <a:pt x="5067" y="1999"/>
                  </a:cubicBezTo>
                  <a:lnTo>
                    <a:pt x="5067" y="1374"/>
                  </a:lnTo>
                  <a:cubicBezTo>
                    <a:pt x="5067" y="1125"/>
                    <a:pt x="4853" y="911"/>
                    <a:pt x="4604" y="911"/>
                  </a:cubicBezTo>
                  <a:cubicBezTo>
                    <a:pt x="4461" y="911"/>
                    <a:pt x="4336" y="928"/>
                    <a:pt x="4211" y="946"/>
                  </a:cubicBezTo>
                  <a:cubicBezTo>
                    <a:pt x="4104" y="973"/>
                    <a:pt x="3997" y="986"/>
                    <a:pt x="3890" y="986"/>
                  </a:cubicBezTo>
                  <a:cubicBezTo>
                    <a:pt x="3783" y="986"/>
                    <a:pt x="3676" y="973"/>
                    <a:pt x="3569" y="946"/>
                  </a:cubicBezTo>
                  <a:cubicBezTo>
                    <a:pt x="3426" y="928"/>
                    <a:pt x="3301" y="911"/>
                    <a:pt x="3176" y="911"/>
                  </a:cubicBezTo>
                  <a:cubicBezTo>
                    <a:pt x="2908" y="911"/>
                    <a:pt x="2694" y="1125"/>
                    <a:pt x="2694" y="1374"/>
                  </a:cubicBezTo>
                  <a:cubicBezTo>
                    <a:pt x="2694" y="1892"/>
                    <a:pt x="2694" y="1999"/>
                    <a:pt x="2694" y="2017"/>
                  </a:cubicBezTo>
                  <a:cubicBezTo>
                    <a:pt x="2694" y="2088"/>
                    <a:pt x="2623" y="2142"/>
                    <a:pt x="2552" y="2142"/>
                  </a:cubicBezTo>
                  <a:lnTo>
                    <a:pt x="2213" y="2142"/>
                  </a:lnTo>
                  <a:lnTo>
                    <a:pt x="2213" y="1713"/>
                  </a:lnTo>
                  <a:cubicBezTo>
                    <a:pt x="2213" y="1642"/>
                    <a:pt x="2159" y="1571"/>
                    <a:pt x="2088" y="1553"/>
                  </a:cubicBezTo>
                  <a:cubicBezTo>
                    <a:pt x="2077" y="1551"/>
                    <a:pt x="2066" y="1550"/>
                    <a:pt x="2055" y="1550"/>
                  </a:cubicBezTo>
                  <a:cubicBezTo>
                    <a:pt x="1963" y="1550"/>
                    <a:pt x="1891" y="1617"/>
                    <a:pt x="1891" y="1713"/>
                  </a:cubicBezTo>
                  <a:lnTo>
                    <a:pt x="1891" y="2159"/>
                  </a:lnTo>
                  <a:cubicBezTo>
                    <a:pt x="1677" y="2231"/>
                    <a:pt x="1535" y="2427"/>
                    <a:pt x="1535" y="2659"/>
                  </a:cubicBezTo>
                  <a:lnTo>
                    <a:pt x="1535" y="3052"/>
                  </a:lnTo>
                  <a:cubicBezTo>
                    <a:pt x="1535" y="3319"/>
                    <a:pt x="1749" y="3551"/>
                    <a:pt x="2034" y="3551"/>
                  </a:cubicBezTo>
                  <a:lnTo>
                    <a:pt x="2195" y="3551"/>
                  </a:lnTo>
                  <a:cubicBezTo>
                    <a:pt x="2284" y="4015"/>
                    <a:pt x="2516" y="4318"/>
                    <a:pt x="2891" y="4568"/>
                  </a:cubicBezTo>
                  <a:lnTo>
                    <a:pt x="2891" y="4818"/>
                  </a:lnTo>
                  <a:cubicBezTo>
                    <a:pt x="2659" y="4907"/>
                    <a:pt x="2355" y="5104"/>
                    <a:pt x="2248" y="5335"/>
                  </a:cubicBezTo>
                  <a:lnTo>
                    <a:pt x="2195" y="5353"/>
                  </a:lnTo>
                  <a:cubicBezTo>
                    <a:pt x="928" y="5585"/>
                    <a:pt x="0" y="6709"/>
                    <a:pt x="0" y="8012"/>
                  </a:cubicBezTo>
                  <a:lnTo>
                    <a:pt x="0" y="8494"/>
                  </a:lnTo>
                  <a:cubicBezTo>
                    <a:pt x="0" y="8868"/>
                    <a:pt x="321" y="9189"/>
                    <a:pt x="696" y="9189"/>
                  </a:cubicBezTo>
                  <a:lnTo>
                    <a:pt x="7048" y="9189"/>
                  </a:lnTo>
                  <a:cubicBezTo>
                    <a:pt x="7048" y="9189"/>
                    <a:pt x="7744" y="8868"/>
                    <a:pt x="7726" y="8476"/>
                  </a:cubicBezTo>
                  <a:lnTo>
                    <a:pt x="7726" y="8012"/>
                  </a:lnTo>
                  <a:cubicBezTo>
                    <a:pt x="7744" y="7566"/>
                    <a:pt x="7637" y="7138"/>
                    <a:pt x="7423" y="6745"/>
                  </a:cubicBezTo>
                  <a:cubicBezTo>
                    <a:pt x="7397" y="6693"/>
                    <a:pt x="7332" y="6660"/>
                    <a:pt x="7272" y="6660"/>
                  </a:cubicBezTo>
                  <a:cubicBezTo>
                    <a:pt x="7249" y="6660"/>
                    <a:pt x="7228" y="6664"/>
                    <a:pt x="7209" y="6674"/>
                  </a:cubicBezTo>
                  <a:cubicBezTo>
                    <a:pt x="7137" y="6709"/>
                    <a:pt x="7102" y="6816"/>
                    <a:pt x="7137" y="6888"/>
                  </a:cubicBezTo>
                  <a:cubicBezTo>
                    <a:pt x="7333" y="7227"/>
                    <a:pt x="7423" y="7619"/>
                    <a:pt x="7423" y="8012"/>
                  </a:cubicBezTo>
                  <a:lnTo>
                    <a:pt x="7423" y="8476"/>
                  </a:lnTo>
                  <a:cubicBezTo>
                    <a:pt x="7423" y="8690"/>
                    <a:pt x="7048" y="8850"/>
                    <a:pt x="7048" y="8850"/>
                  </a:cubicBezTo>
                  <a:lnTo>
                    <a:pt x="6352" y="8850"/>
                  </a:lnTo>
                  <a:lnTo>
                    <a:pt x="6352" y="7833"/>
                  </a:lnTo>
                  <a:cubicBezTo>
                    <a:pt x="6370" y="7744"/>
                    <a:pt x="6299" y="7673"/>
                    <a:pt x="6209" y="7673"/>
                  </a:cubicBezTo>
                  <a:cubicBezTo>
                    <a:pt x="6120" y="7673"/>
                    <a:pt x="6049" y="7744"/>
                    <a:pt x="6031" y="7833"/>
                  </a:cubicBezTo>
                  <a:lnTo>
                    <a:pt x="6031" y="8868"/>
                  </a:lnTo>
                  <a:lnTo>
                    <a:pt x="1695" y="8868"/>
                  </a:lnTo>
                  <a:lnTo>
                    <a:pt x="1695" y="7833"/>
                  </a:lnTo>
                  <a:cubicBezTo>
                    <a:pt x="1695" y="7762"/>
                    <a:pt x="1642" y="7691"/>
                    <a:pt x="1552" y="7673"/>
                  </a:cubicBezTo>
                  <a:cubicBezTo>
                    <a:pt x="1463" y="7673"/>
                    <a:pt x="1374" y="7744"/>
                    <a:pt x="1374" y="7833"/>
                  </a:cubicBezTo>
                  <a:lnTo>
                    <a:pt x="1374" y="8868"/>
                  </a:lnTo>
                  <a:lnTo>
                    <a:pt x="696" y="8868"/>
                  </a:lnTo>
                  <a:cubicBezTo>
                    <a:pt x="500" y="8868"/>
                    <a:pt x="321" y="8708"/>
                    <a:pt x="321" y="8494"/>
                  </a:cubicBezTo>
                  <a:lnTo>
                    <a:pt x="321" y="8012"/>
                  </a:lnTo>
                  <a:cubicBezTo>
                    <a:pt x="321" y="6888"/>
                    <a:pt x="1106" y="5906"/>
                    <a:pt x="2195" y="5674"/>
                  </a:cubicBezTo>
                  <a:cubicBezTo>
                    <a:pt x="2213" y="5728"/>
                    <a:pt x="2195" y="5674"/>
                    <a:pt x="2373" y="6638"/>
                  </a:cubicBezTo>
                  <a:cubicBezTo>
                    <a:pt x="2418" y="6876"/>
                    <a:pt x="2624" y="7052"/>
                    <a:pt x="2846" y="7052"/>
                  </a:cubicBezTo>
                  <a:cubicBezTo>
                    <a:pt x="2891" y="7052"/>
                    <a:pt x="2936" y="7045"/>
                    <a:pt x="2980" y="7031"/>
                  </a:cubicBezTo>
                  <a:lnTo>
                    <a:pt x="3872" y="6816"/>
                  </a:lnTo>
                  <a:lnTo>
                    <a:pt x="4746" y="7031"/>
                  </a:lnTo>
                  <a:cubicBezTo>
                    <a:pt x="4794" y="7045"/>
                    <a:pt x="4841" y="7052"/>
                    <a:pt x="4887" y="7052"/>
                  </a:cubicBezTo>
                  <a:cubicBezTo>
                    <a:pt x="5120" y="7052"/>
                    <a:pt x="5326" y="6876"/>
                    <a:pt x="5371" y="6638"/>
                  </a:cubicBezTo>
                  <a:cubicBezTo>
                    <a:pt x="5531" y="5674"/>
                    <a:pt x="5531" y="5728"/>
                    <a:pt x="5531" y="5674"/>
                  </a:cubicBezTo>
                  <a:cubicBezTo>
                    <a:pt x="5995" y="5782"/>
                    <a:pt x="6406" y="5996"/>
                    <a:pt x="6727" y="6335"/>
                  </a:cubicBezTo>
                  <a:cubicBezTo>
                    <a:pt x="6763" y="6370"/>
                    <a:pt x="6798" y="6370"/>
                    <a:pt x="6834" y="6370"/>
                  </a:cubicBezTo>
                  <a:cubicBezTo>
                    <a:pt x="6870" y="6370"/>
                    <a:pt x="6923" y="6370"/>
                    <a:pt x="6941" y="6335"/>
                  </a:cubicBezTo>
                  <a:cubicBezTo>
                    <a:pt x="7012" y="6263"/>
                    <a:pt x="7012" y="6174"/>
                    <a:pt x="6941" y="6103"/>
                  </a:cubicBezTo>
                  <a:cubicBezTo>
                    <a:pt x="6299" y="5460"/>
                    <a:pt x="5496" y="5335"/>
                    <a:pt x="5478" y="5335"/>
                  </a:cubicBezTo>
                  <a:cubicBezTo>
                    <a:pt x="5371" y="5104"/>
                    <a:pt x="5085" y="4907"/>
                    <a:pt x="4853" y="4818"/>
                  </a:cubicBezTo>
                  <a:lnTo>
                    <a:pt x="4853" y="4568"/>
                  </a:lnTo>
                  <a:cubicBezTo>
                    <a:pt x="5210" y="4336"/>
                    <a:pt x="5442" y="4033"/>
                    <a:pt x="5549" y="3551"/>
                  </a:cubicBezTo>
                  <a:lnTo>
                    <a:pt x="5710" y="3551"/>
                  </a:lnTo>
                  <a:cubicBezTo>
                    <a:pt x="5995" y="3551"/>
                    <a:pt x="6227" y="3319"/>
                    <a:pt x="6227" y="3052"/>
                  </a:cubicBezTo>
                  <a:lnTo>
                    <a:pt x="6227" y="2659"/>
                  </a:lnTo>
                  <a:cubicBezTo>
                    <a:pt x="6227" y="2427"/>
                    <a:pt x="6084" y="2231"/>
                    <a:pt x="5870" y="2159"/>
                  </a:cubicBezTo>
                  <a:lnTo>
                    <a:pt x="5870" y="1339"/>
                  </a:lnTo>
                  <a:cubicBezTo>
                    <a:pt x="5870" y="589"/>
                    <a:pt x="5264" y="1"/>
                    <a:pt x="453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7460545" y="3413304"/>
              <a:ext cx="76404" cy="102689"/>
            </a:xfrm>
            <a:custGeom>
              <a:avLst/>
              <a:gdLst/>
              <a:ahLst/>
              <a:cxnLst/>
              <a:rect l="l" t="t" r="r" b="b"/>
              <a:pathLst>
                <a:path w="2802" h="3766" extrusionOk="0">
                  <a:moveTo>
                    <a:pt x="1407" y="322"/>
                  </a:moveTo>
                  <a:cubicBezTo>
                    <a:pt x="1999" y="322"/>
                    <a:pt x="2481" y="797"/>
                    <a:pt x="2481" y="1393"/>
                  </a:cubicBezTo>
                  <a:cubicBezTo>
                    <a:pt x="2481" y="2035"/>
                    <a:pt x="2052" y="2071"/>
                    <a:pt x="1928" y="2731"/>
                  </a:cubicBezTo>
                  <a:lnTo>
                    <a:pt x="1571" y="2731"/>
                  </a:lnTo>
                  <a:lnTo>
                    <a:pt x="1571" y="2410"/>
                  </a:lnTo>
                  <a:cubicBezTo>
                    <a:pt x="1660" y="2374"/>
                    <a:pt x="1749" y="2338"/>
                    <a:pt x="1820" y="2285"/>
                  </a:cubicBezTo>
                  <a:cubicBezTo>
                    <a:pt x="1892" y="2231"/>
                    <a:pt x="1910" y="2142"/>
                    <a:pt x="1874" y="2088"/>
                  </a:cubicBezTo>
                  <a:cubicBezTo>
                    <a:pt x="1851" y="2020"/>
                    <a:pt x="1792" y="1988"/>
                    <a:pt x="1733" y="1988"/>
                  </a:cubicBezTo>
                  <a:cubicBezTo>
                    <a:pt x="1700" y="1988"/>
                    <a:pt x="1668" y="1998"/>
                    <a:pt x="1642" y="2017"/>
                  </a:cubicBezTo>
                  <a:cubicBezTo>
                    <a:pt x="1571" y="2071"/>
                    <a:pt x="1486" y="2097"/>
                    <a:pt x="1401" y="2097"/>
                  </a:cubicBezTo>
                  <a:cubicBezTo>
                    <a:pt x="1316" y="2097"/>
                    <a:pt x="1232" y="2071"/>
                    <a:pt x="1160" y="2017"/>
                  </a:cubicBezTo>
                  <a:cubicBezTo>
                    <a:pt x="1134" y="1999"/>
                    <a:pt x="1102" y="1990"/>
                    <a:pt x="1071" y="1990"/>
                  </a:cubicBezTo>
                  <a:cubicBezTo>
                    <a:pt x="1040" y="1990"/>
                    <a:pt x="1009" y="1999"/>
                    <a:pt x="982" y="2017"/>
                  </a:cubicBezTo>
                  <a:cubicBezTo>
                    <a:pt x="893" y="2088"/>
                    <a:pt x="893" y="2213"/>
                    <a:pt x="964" y="2285"/>
                  </a:cubicBezTo>
                  <a:cubicBezTo>
                    <a:pt x="1053" y="2338"/>
                    <a:pt x="1142" y="2374"/>
                    <a:pt x="1249" y="2410"/>
                  </a:cubicBezTo>
                  <a:lnTo>
                    <a:pt x="1249" y="2731"/>
                  </a:lnTo>
                  <a:lnTo>
                    <a:pt x="875" y="2731"/>
                  </a:lnTo>
                  <a:cubicBezTo>
                    <a:pt x="750" y="2071"/>
                    <a:pt x="322" y="2017"/>
                    <a:pt x="340" y="1393"/>
                  </a:cubicBezTo>
                  <a:cubicBezTo>
                    <a:pt x="340" y="804"/>
                    <a:pt x="803" y="340"/>
                    <a:pt x="1374" y="322"/>
                  </a:cubicBezTo>
                  <a:cubicBezTo>
                    <a:pt x="1385" y="322"/>
                    <a:pt x="1396" y="322"/>
                    <a:pt x="1407" y="322"/>
                  </a:cubicBezTo>
                  <a:close/>
                  <a:moveTo>
                    <a:pt x="1803" y="3034"/>
                  </a:moveTo>
                  <a:lnTo>
                    <a:pt x="1803" y="3284"/>
                  </a:lnTo>
                  <a:cubicBezTo>
                    <a:pt x="1803" y="3373"/>
                    <a:pt x="1731" y="3444"/>
                    <a:pt x="1642" y="3444"/>
                  </a:cubicBezTo>
                  <a:lnTo>
                    <a:pt x="1178" y="3444"/>
                  </a:lnTo>
                  <a:cubicBezTo>
                    <a:pt x="1089" y="3444"/>
                    <a:pt x="1018" y="3373"/>
                    <a:pt x="1018" y="3284"/>
                  </a:cubicBezTo>
                  <a:lnTo>
                    <a:pt x="1018" y="3034"/>
                  </a:lnTo>
                  <a:close/>
                  <a:moveTo>
                    <a:pt x="1407" y="0"/>
                  </a:moveTo>
                  <a:cubicBezTo>
                    <a:pt x="1396" y="0"/>
                    <a:pt x="1385" y="1"/>
                    <a:pt x="1374" y="1"/>
                  </a:cubicBezTo>
                  <a:cubicBezTo>
                    <a:pt x="607" y="19"/>
                    <a:pt x="18" y="625"/>
                    <a:pt x="1" y="1375"/>
                  </a:cubicBezTo>
                  <a:cubicBezTo>
                    <a:pt x="1" y="2142"/>
                    <a:pt x="447" y="2213"/>
                    <a:pt x="554" y="2784"/>
                  </a:cubicBezTo>
                  <a:cubicBezTo>
                    <a:pt x="571" y="2873"/>
                    <a:pt x="625" y="2945"/>
                    <a:pt x="696" y="2981"/>
                  </a:cubicBezTo>
                  <a:lnTo>
                    <a:pt x="696" y="3284"/>
                  </a:lnTo>
                  <a:cubicBezTo>
                    <a:pt x="696" y="3552"/>
                    <a:pt x="910" y="3766"/>
                    <a:pt x="1178" y="3766"/>
                  </a:cubicBezTo>
                  <a:lnTo>
                    <a:pt x="1642" y="3766"/>
                  </a:lnTo>
                  <a:cubicBezTo>
                    <a:pt x="1892" y="3766"/>
                    <a:pt x="2124" y="3552"/>
                    <a:pt x="2124" y="3284"/>
                  </a:cubicBezTo>
                  <a:lnTo>
                    <a:pt x="2124" y="2981"/>
                  </a:lnTo>
                  <a:cubicBezTo>
                    <a:pt x="2177" y="2945"/>
                    <a:pt x="2231" y="2873"/>
                    <a:pt x="2249" y="2784"/>
                  </a:cubicBezTo>
                  <a:cubicBezTo>
                    <a:pt x="2356" y="2213"/>
                    <a:pt x="2802" y="2142"/>
                    <a:pt x="2802" y="1393"/>
                  </a:cubicBezTo>
                  <a:cubicBezTo>
                    <a:pt x="2802" y="618"/>
                    <a:pt x="2177" y="0"/>
                    <a:pt x="140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7" name="Google Shape;2897;p56"/>
          <p:cNvGrpSpPr/>
          <p:nvPr/>
        </p:nvGrpSpPr>
        <p:grpSpPr>
          <a:xfrm>
            <a:off x="6644646" y="3387536"/>
            <a:ext cx="282219" cy="295825"/>
            <a:chOff x="6644646" y="3387536"/>
            <a:chExt cx="282219" cy="295825"/>
          </a:xfrm>
        </p:grpSpPr>
        <p:sp>
          <p:nvSpPr>
            <p:cNvPr id="2898" name="Google Shape;2898;p56"/>
            <p:cNvSpPr/>
            <p:nvPr/>
          </p:nvSpPr>
          <p:spPr>
            <a:xfrm>
              <a:off x="6739019" y="3618628"/>
              <a:ext cx="93446" cy="59879"/>
            </a:xfrm>
            <a:custGeom>
              <a:avLst/>
              <a:gdLst/>
              <a:ahLst/>
              <a:cxnLst/>
              <a:rect l="l" t="t" r="r" b="b"/>
              <a:pathLst>
                <a:path w="3427" h="2196" extrusionOk="0">
                  <a:moveTo>
                    <a:pt x="1" y="0"/>
                  </a:moveTo>
                  <a:lnTo>
                    <a:pt x="1" y="1749"/>
                  </a:lnTo>
                  <a:cubicBezTo>
                    <a:pt x="1" y="1999"/>
                    <a:pt x="197" y="2195"/>
                    <a:pt x="447" y="2195"/>
                  </a:cubicBezTo>
                  <a:lnTo>
                    <a:pt x="2963" y="2195"/>
                  </a:lnTo>
                  <a:cubicBezTo>
                    <a:pt x="3230" y="2195"/>
                    <a:pt x="3427" y="1999"/>
                    <a:pt x="3427" y="1749"/>
                  </a:cubicBezTo>
                  <a:lnTo>
                    <a:pt x="3427" y="0"/>
                  </a:ln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6683066" y="3391408"/>
              <a:ext cx="204861" cy="245244"/>
            </a:xfrm>
            <a:custGeom>
              <a:avLst/>
              <a:gdLst/>
              <a:ahLst/>
              <a:cxnLst/>
              <a:rect l="l" t="t" r="r" b="b"/>
              <a:pathLst>
                <a:path w="7513" h="8994" extrusionOk="0">
                  <a:moveTo>
                    <a:pt x="3763" y="1"/>
                  </a:moveTo>
                  <a:cubicBezTo>
                    <a:pt x="3752" y="1"/>
                    <a:pt x="3741" y="1"/>
                    <a:pt x="3730" y="1"/>
                  </a:cubicBezTo>
                  <a:cubicBezTo>
                    <a:pt x="1678" y="19"/>
                    <a:pt x="1" y="1714"/>
                    <a:pt x="1" y="3784"/>
                  </a:cubicBezTo>
                  <a:cubicBezTo>
                    <a:pt x="1" y="4747"/>
                    <a:pt x="376" y="5639"/>
                    <a:pt x="982" y="6299"/>
                  </a:cubicBezTo>
                  <a:cubicBezTo>
                    <a:pt x="1678" y="7049"/>
                    <a:pt x="2106" y="7994"/>
                    <a:pt x="2231" y="8994"/>
                  </a:cubicBezTo>
                  <a:lnTo>
                    <a:pt x="5282" y="8994"/>
                  </a:lnTo>
                  <a:cubicBezTo>
                    <a:pt x="5407" y="7994"/>
                    <a:pt x="5853" y="7049"/>
                    <a:pt x="6531" y="6299"/>
                  </a:cubicBezTo>
                  <a:cubicBezTo>
                    <a:pt x="7156" y="5621"/>
                    <a:pt x="7513" y="4747"/>
                    <a:pt x="7513" y="3766"/>
                  </a:cubicBezTo>
                  <a:cubicBezTo>
                    <a:pt x="7513" y="1689"/>
                    <a:pt x="5835" y="1"/>
                    <a:pt x="3763"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6766750" y="3391408"/>
              <a:ext cx="121177" cy="245244"/>
            </a:xfrm>
            <a:custGeom>
              <a:avLst/>
              <a:gdLst/>
              <a:ahLst/>
              <a:cxnLst/>
              <a:rect l="l" t="t" r="r" b="b"/>
              <a:pathLst>
                <a:path w="4444" h="8994" extrusionOk="0">
                  <a:moveTo>
                    <a:pt x="694" y="1"/>
                  </a:moveTo>
                  <a:cubicBezTo>
                    <a:pt x="683" y="1"/>
                    <a:pt x="672" y="1"/>
                    <a:pt x="661" y="1"/>
                  </a:cubicBezTo>
                  <a:cubicBezTo>
                    <a:pt x="429" y="1"/>
                    <a:pt x="215" y="37"/>
                    <a:pt x="1" y="72"/>
                  </a:cubicBezTo>
                  <a:cubicBezTo>
                    <a:pt x="1732" y="393"/>
                    <a:pt x="3052" y="1928"/>
                    <a:pt x="3052" y="3766"/>
                  </a:cubicBezTo>
                  <a:cubicBezTo>
                    <a:pt x="3052" y="4747"/>
                    <a:pt x="2677" y="5621"/>
                    <a:pt x="2071" y="6299"/>
                  </a:cubicBezTo>
                  <a:cubicBezTo>
                    <a:pt x="1393" y="7049"/>
                    <a:pt x="947" y="7994"/>
                    <a:pt x="822" y="8994"/>
                  </a:cubicBezTo>
                  <a:lnTo>
                    <a:pt x="2213" y="8994"/>
                  </a:lnTo>
                  <a:cubicBezTo>
                    <a:pt x="2338" y="7994"/>
                    <a:pt x="2784" y="7049"/>
                    <a:pt x="3462" y="6299"/>
                  </a:cubicBezTo>
                  <a:cubicBezTo>
                    <a:pt x="4069" y="5621"/>
                    <a:pt x="4444" y="4747"/>
                    <a:pt x="4444" y="3766"/>
                  </a:cubicBezTo>
                  <a:cubicBezTo>
                    <a:pt x="4444" y="1689"/>
                    <a:pt x="2766" y="1"/>
                    <a:pt x="694"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6727840" y="3625445"/>
              <a:ext cx="115342" cy="17533"/>
            </a:xfrm>
            <a:custGeom>
              <a:avLst/>
              <a:gdLst/>
              <a:ahLst/>
              <a:cxnLst/>
              <a:rect l="l" t="t" r="r" b="b"/>
              <a:pathLst>
                <a:path w="4230" h="643" extrusionOk="0">
                  <a:moveTo>
                    <a:pt x="357" y="0"/>
                  </a:moveTo>
                  <a:cubicBezTo>
                    <a:pt x="161" y="0"/>
                    <a:pt x="0" y="179"/>
                    <a:pt x="36" y="375"/>
                  </a:cubicBezTo>
                  <a:cubicBezTo>
                    <a:pt x="72" y="535"/>
                    <a:pt x="215" y="643"/>
                    <a:pt x="357" y="643"/>
                  </a:cubicBezTo>
                  <a:lnTo>
                    <a:pt x="3872" y="643"/>
                  </a:lnTo>
                  <a:cubicBezTo>
                    <a:pt x="4069" y="643"/>
                    <a:pt x="4229" y="464"/>
                    <a:pt x="4193" y="268"/>
                  </a:cubicBezTo>
                  <a:cubicBezTo>
                    <a:pt x="4158" y="107"/>
                    <a:pt x="4033" y="0"/>
                    <a:pt x="3872"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6727840" y="3642460"/>
              <a:ext cx="115342" cy="17069"/>
            </a:xfrm>
            <a:custGeom>
              <a:avLst/>
              <a:gdLst/>
              <a:ahLst/>
              <a:cxnLst/>
              <a:rect l="l" t="t" r="r" b="b"/>
              <a:pathLst>
                <a:path w="4230" h="626" extrusionOk="0">
                  <a:moveTo>
                    <a:pt x="357" y="1"/>
                  </a:moveTo>
                  <a:cubicBezTo>
                    <a:pt x="161" y="1"/>
                    <a:pt x="0" y="161"/>
                    <a:pt x="36" y="375"/>
                  </a:cubicBezTo>
                  <a:cubicBezTo>
                    <a:pt x="72" y="518"/>
                    <a:pt x="215" y="625"/>
                    <a:pt x="357" y="625"/>
                  </a:cubicBezTo>
                  <a:lnTo>
                    <a:pt x="3872" y="625"/>
                  </a:lnTo>
                  <a:cubicBezTo>
                    <a:pt x="4069" y="625"/>
                    <a:pt x="4229" y="447"/>
                    <a:pt x="4193" y="251"/>
                  </a:cubicBezTo>
                  <a:cubicBezTo>
                    <a:pt x="4158" y="108"/>
                    <a:pt x="4033" y="1"/>
                    <a:pt x="3872" y="1"/>
                  </a:cubicBezTo>
                  <a:close/>
                </a:path>
              </a:pathLst>
            </a:custGeom>
            <a:solidFill>
              <a:srgbClr val="E5EA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6727840" y="3608403"/>
              <a:ext cx="115342" cy="17069"/>
            </a:xfrm>
            <a:custGeom>
              <a:avLst/>
              <a:gdLst/>
              <a:ahLst/>
              <a:cxnLst/>
              <a:rect l="l" t="t" r="r" b="b"/>
              <a:pathLst>
                <a:path w="4230" h="626" extrusionOk="0">
                  <a:moveTo>
                    <a:pt x="357" y="1"/>
                  </a:moveTo>
                  <a:cubicBezTo>
                    <a:pt x="161" y="1"/>
                    <a:pt x="0" y="161"/>
                    <a:pt x="36" y="375"/>
                  </a:cubicBezTo>
                  <a:cubicBezTo>
                    <a:pt x="72" y="518"/>
                    <a:pt x="215" y="625"/>
                    <a:pt x="357" y="625"/>
                  </a:cubicBezTo>
                  <a:lnTo>
                    <a:pt x="3872" y="625"/>
                  </a:lnTo>
                  <a:cubicBezTo>
                    <a:pt x="4069" y="625"/>
                    <a:pt x="4229" y="447"/>
                    <a:pt x="4193" y="251"/>
                  </a:cubicBezTo>
                  <a:cubicBezTo>
                    <a:pt x="4158" y="108"/>
                    <a:pt x="4033" y="1"/>
                    <a:pt x="3872" y="1"/>
                  </a:cubicBezTo>
                  <a:close/>
                </a:path>
              </a:pathLst>
            </a:custGeom>
            <a:solidFill>
              <a:srgbClr val="E5EA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6794972" y="3608403"/>
              <a:ext cx="47718" cy="17069"/>
            </a:xfrm>
            <a:custGeom>
              <a:avLst/>
              <a:gdLst/>
              <a:ahLst/>
              <a:cxnLst/>
              <a:rect l="l" t="t" r="r" b="b"/>
              <a:pathLst>
                <a:path w="1750" h="626" extrusionOk="0">
                  <a:moveTo>
                    <a:pt x="1" y="1"/>
                  </a:moveTo>
                  <a:cubicBezTo>
                    <a:pt x="179" y="1"/>
                    <a:pt x="322" y="143"/>
                    <a:pt x="322" y="304"/>
                  </a:cubicBezTo>
                  <a:cubicBezTo>
                    <a:pt x="322" y="482"/>
                    <a:pt x="179" y="625"/>
                    <a:pt x="1" y="625"/>
                  </a:cubicBezTo>
                  <a:lnTo>
                    <a:pt x="1410" y="625"/>
                  </a:lnTo>
                  <a:cubicBezTo>
                    <a:pt x="1607" y="625"/>
                    <a:pt x="1749" y="447"/>
                    <a:pt x="1714" y="251"/>
                  </a:cubicBezTo>
                  <a:cubicBezTo>
                    <a:pt x="1696" y="108"/>
                    <a:pt x="1553" y="1"/>
                    <a:pt x="1410" y="1"/>
                  </a:cubicBezTo>
                  <a:close/>
                </a:path>
              </a:pathLst>
            </a:custGeom>
            <a:solidFill>
              <a:srgbClr val="D6E0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6794972" y="3642460"/>
              <a:ext cx="47718" cy="17069"/>
            </a:xfrm>
            <a:custGeom>
              <a:avLst/>
              <a:gdLst/>
              <a:ahLst/>
              <a:cxnLst/>
              <a:rect l="l" t="t" r="r" b="b"/>
              <a:pathLst>
                <a:path w="1750" h="626" extrusionOk="0">
                  <a:moveTo>
                    <a:pt x="1" y="1"/>
                  </a:moveTo>
                  <a:cubicBezTo>
                    <a:pt x="179" y="1"/>
                    <a:pt x="322" y="143"/>
                    <a:pt x="322" y="304"/>
                  </a:cubicBezTo>
                  <a:cubicBezTo>
                    <a:pt x="322" y="482"/>
                    <a:pt x="179" y="625"/>
                    <a:pt x="1" y="625"/>
                  </a:cubicBezTo>
                  <a:lnTo>
                    <a:pt x="1410" y="625"/>
                  </a:lnTo>
                  <a:cubicBezTo>
                    <a:pt x="1607" y="625"/>
                    <a:pt x="1749" y="447"/>
                    <a:pt x="1714" y="251"/>
                  </a:cubicBezTo>
                  <a:cubicBezTo>
                    <a:pt x="1696" y="108"/>
                    <a:pt x="1553" y="1"/>
                    <a:pt x="1410" y="1"/>
                  </a:cubicBezTo>
                  <a:close/>
                </a:path>
              </a:pathLst>
            </a:custGeom>
            <a:solidFill>
              <a:srgbClr val="D6E0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6731739" y="3475583"/>
              <a:ext cx="107052" cy="59879"/>
            </a:xfrm>
            <a:custGeom>
              <a:avLst/>
              <a:gdLst/>
              <a:ahLst/>
              <a:cxnLst/>
              <a:rect l="l" t="t" r="r" b="b"/>
              <a:pathLst>
                <a:path w="3926" h="2196" extrusionOk="0">
                  <a:moveTo>
                    <a:pt x="0" y="1"/>
                  </a:moveTo>
                  <a:lnTo>
                    <a:pt x="0" y="1856"/>
                  </a:lnTo>
                  <a:cubicBezTo>
                    <a:pt x="0" y="2053"/>
                    <a:pt x="161" y="2195"/>
                    <a:pt x="339" y="2195"/>
                  </a:cubicBezTo>
                  <a:lnTo>
                    <a:pt x="3587" y="2195"/>
                  </a:lnTo>
                  <a:cubicBezTo>
                    <a:pt x="3783" y="2195"/>
                    <a:pt x="3926" y="2053"/>
                    <a:pt x="3926" y="1856"/>
                  </a:cubicBezTo>
                  <a:lnTo>
                    <a:pt x="3926"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6791564" y="3475583"/>
              <a:ext cx="47227" cy="59879"/>
            </a:xfrm>
            <a:custGeom>
              <a:avLst/>
              <a:gdLst/>
              <a:ahLst/>
              <a:cxnLst/>
              <a:rect l="l" t="t" r="r" b="b"/>
              <a:pathLst>
                <a:path w="1732" h="2196" extrusionOk="0">
                  <a:moveTo>
                    <a:pt x="340" y="1"/>
                  </a:moveTo>
                  <a:lnTo>
                    <a:pt x="340" y="1856"/>
                  </a:lnTo>
                  <a:cubicBezTo>
                    <a:pt x="340" y="2053"/>
                    <a:pt x="179" y="2195"/>
                    <a:pt x="1" y="2195"/>
                  </a:cubicBezTo>
                  <a:lnTo>
                    <a:pt x="1393" y="2195"/>
                  </a:lnTo>
                  <a:cubicBezTo>
                    <a:pt x="1589" y="2195"/>
                    <a:pt x="1732" y="2053"/>
                    <a:pt x="1732" y="1856"/>
                  </a:cubicBezTo>
                  <a:lnTo>
                    <a:pt x="1732" y="1"/>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6706435" y="3449679"/>
              <a:ext cx="158642" cy="52708"/>
            </a:xfrm>
            <a:custGeom>
              <a:avLst/>
              <a:gdLst/>
              <a:ahLst/>
              <a:cxnLst/>
              <a:rect l="l" t="t" r="r" b="b"/>
              <a:pathLst>
                <a:path w="5818" h="1933" extrusionOk="0">
                  <a:moveTo>
                    <a:pt x="2902" y="1"/>
                  </a:moveTo>
                  <a:cubicBezTo>
                    <a:pt x="2806" y="1"/>
                    <a:pt x="2712" y="14"/>
                    <a:pt x="2623" y="41"/>
                  </a:cubicBezTo>
                  <a:lnTo>
                    <a:pt x="36" y="933"/>
                  </a:lnTo>
                  <a:cubicBezTo>
                    <a:pt x="0" y="933"/>
                    <a:pt x="0" y="986"/>
                    <a:pt x="36" y="986"/>
                  </a:cubicBezTo>
                  <a:lnTo>
                    <a:pt x="2623" y="1879"/>
                  </a:lnTo>
                  <a:cubicBezTo>
                    <a:pt x="2712" y="1914"/>
                    <a:pt x="2806" y="1932"/>
                    <a:pt x="2902" y="1932"/>
                  </a:cubicBezTo>
                  <a:cubicBezTo>
                    <a:pt x="2998" y="1932"/>
                    <a:pt x="3096" y="1914"/>
                    <a:pt x="3194" y="1879"/>
                  </a:cubicBezTo>
                  <a:lnTo>
                    <a:pt x="5781" y="986"/>
                  </a:lnTo>
                  <a:cubicBezTo>
                    <a:pt x="5817" y="986"/>
                    <a:pt x="5817" y="933"/>
                    <a:pt x="5781" y="933"/>
                  </a:cubicBezTo>
                  <a:lnTo>
                    <a:pt x="3194" y="41"/>
                  </a:lnTo>
                  <a:cubicBezTo>
                    <a:pt x="3096" y="14"/>
                    <a:pt x="2998" y="1"/>
                    <a:pt x="2902"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6644646" y="3387536"/>
              <a:ext cx="282219" cy="295825"/>
            </a:xfrm>
            <a:custGeom>
              <a:avLst/>
              <a:gdLst/>
              <a:ahLst/>
              <a:cxnLst/>
              <a:rect l="l" t="t" r="r" b="b"/>
              <a:pathLst>
                <a:path w="10350" h="10849" extrusionOk="0">
                  <a:moveTo>
                    <a:pt x="5175" y="321"/>
                  </a:moveTo>
                  <a:cubicBezTo>
                    <a:pt x="8279" y="321"/>
                    <a:pt x="9939" y="4033"/>
                    <a:pt x="7833" y="6352"/>
                  </a:cubicBezTo>
                  <a:cubicBezTo>
                    <a:pt x="7405" y="6816"/>
                    <a:pt x="7066" y="7351"/>
                    <a:pt x="6834" y="7940"/>
                  </a:cubicBezTo>
                  <a:lnTo>
                    <a:pt x="3498" y="7940"/>
                  </a:lnTo>
                  <a:cubicBezTo>
                    <a:pt x="3283" y="7351"/>
                    <a:pt x="2944" y="6816"/>
                    <a:pt x="2516" y="6352"/>
                  </a:cubicBezTo>
                  <a:cubicBezTo>
                    <a:pt x="429" y="4068"/>
                    <a:pt x="2017" y="339"/>
                    <a:pt x="5139" y="321"/>
                  </a:cubicBezTo>
                  <a:close/>
                  <a:moveTo>
                    <a:pt x="6941" y="8261"/>
                  </a:moveTo>
                  <a:cubicBezTo>
                    <a:pt x="7137" y="8279"/>
                    <a:pt x="6923" y="8582"/>
                    <a:pt x="6923" y="8582"/>
                  </a:cubicBezTo>
                  <a:lnTo>
                    <a:pt x="4479" y="8582"/>
                  </a:lnTo>
                  <a:cubicBezTo>
                    <a:pt x="4390" y="8582"/>
                    <a:pt x="4318" y="8636"/>
                    <a:pt x="4318" y="8725"/>
                  </a:cubicBezTo>
                  <a:cubicBezTo>
                    <a:pt x="4318" y="8814"/>
                    <a:pt x="4390" y="8868"/>
                    <a:pt x="4461" y="8868"/>
                  </a:cubicBezTo>
                  <a:lnTo>
                    <a:pt x="6941" y="8868"/>
                  </a:lnTo>
                  <a:cubicBezTo>
                    <a:pt x="7155" y="8868"/>
                    <a:pt x="7155" y="9189"/>
                    <a:pt x="6941" y="9189"/>
                  </a:cubicBezTo>
                  <a:lnTo>
                    <a:pt x="3390" y="9189"/>
                  </a:lnTo>
                  <a:cubicBezTo>
                    <a:pt x="3176" y="9189"/>
                    <a:pt x="3176" y="8868"/>
                    <a:pt x="3390" y="8868"/>
                  </a:cubicBezTo>
                  <a:lnTo>
                    <a:pt x="3712" y="8868"/>
                  </a:lnTo>
                  <a:cubicBezTo>
                    <a:pt x="3801" y="8868"/>
                    <a:pt x="3872" y="8814"/>
                    <a:pt x="3890" y="8743"/>
                  </a:cubicBezTo>
                  <a:cubicBezTo>
                    <a:pt x="3890" y="8636"/>
                    <a:pt x="3819" y="8565"/>
                    <a:pt x="3729" y="8565"/>
                  </a:cubicBezTo>
                  <a:lnTo>
                    <a:pt x="3426" y="8565"/>
                  </a:lnTo>
                  <a:cubicBezTo>
                    <a:pt x="3426" y="8565"/>
                    <a:pt x="3212" y="8279"/>
                    <a:pt x="3408" y="8261"/>
                  </a:cubicBezTo>
                  <a:close/>
                  <a:moveTo>
                    <a:pt x="6941" y="9510"/>
                  </a:moveTo>
                  <a:cubicBezTo>
                    <a:pt x="7155" y="9510"/>
                    <a:pt x="7155" y="9831"/>
                    <a:pt x="6941" y="9831"/>
                  </a:cubicBezTo>
                  <a:lnTo>
                    <a:pt x="3390" y="9831"/>
                  </a:lnTo>
                  <a:cubicBezTo>
                    <a:pt x="3176" y="9831"/>
                    <a:pt x="3176" y="9510"/>
                    <a:pt x="3390" y="9510"/>
                  </a:cubicBezTo>
                  <a:close/>
                  <a:moveTo>
                    <a:pt x="6709" y="10153"/>
                  </a:moveTo>
                  <a:lnTo>
                    <a:pt x="6709" y="10224"/>
                  </a:lnTo>
                  <a:cubicBezTo>
                    <a:pt x="6709" y="10402"/>
                    <a:pt x="6584" y="10527"/>
                    <a:pt x="6424" y="10527"/>
                  </a:cubicBezTo>
                  <a:lnTo>
                    <a:pt x="3908" y="10527"/>
                  </a:lnTo>
                  <a:cubicBezTo>
                    <a:pt x="3729" y="10527"/>
                    <a:pt x="3605" y="10402"/>
                    <a:pt x="3605" y="10224"/>
                  </a:cubicBezTo>
                  <a:lnTo>
                    <a:pt x="3605" y="10153"/>
                  </a:lnTo>
                  <a:close/>
                  <a:moveTo>
                    <a:pt x="5139" y="0"/>
                  </a:moveTo>
                  <a:cubicBezTo>
                    <a:pt x="1731" y="18"/>
                    <a:pt x="0" y="4086"/>
                    <a:pt x="2266" y="6566"/>
                  </a:cubicBezTo>
                  <a:cubicBezTo>
                    <a:pt x="2659" y="6994"/>
                    <a:pt x="2962" y="7476"/>
                    <a:pt x="3176" y="8012"/>
                  </a:cubicBezTo>
                  <a:cubicBezTo>
                    <a:pt x="2909" y="8154"/>
                    <a:pt x="2855" y="8511"/>
                    <a:pt x="3051" y="8725"/>
                  </a:cubicBezTo>
                  <a:cubicBezTo>
                    <a:pt x="2891" y="8904"/>
                    <a:pt x="2891" y="9189"/>
                    <a:pt x="3051" y="9368"/>
                  </a:cubicBezTo>
                  <a:cubicBezTo>
                    <a:pt x="2820" y="9617"/>
                    <a:pt x="2944" y="10046"/>
                    <a:pt x="3283" y="10135"/>
                  </a:cubicBezTo>
                  <a:lnTo>
                    <a:pt x="3283" y="10224"/>
                  </a:lnTo>
                  <a:cubicBezTo>
                    <a:pt x="3283" y="10563"/>
                    <a:pt x="3569" y="10848"/>
                    <a:pt x="3908" y="10848"/>
                  </a:cubicBezTo>
                  <a:lnTo>
                    <a:pt x="6424" y="10848"/>
                  </a:lnTo>
                  <a:cubicBezTo>
                    <a:pt x="6763" y="10848"/>
                    <a:pt x="7030" y="10563"/>
                    <a:pt x="7030" y="10224"/>
                  </a:cubicBezTo>
                  <a:lnTo>
                    <a:pt x="7030" y="10135"/>
                  </a:lnTo>
                  <a:cubicBezTo>
                    <a:pt x="7369" y="10046"/>
                    <a:pt x="7494" y="9617"/>
                    <a:pt x="7262" y="9368"/>
                  </a:cubicBezTo>
                  <a:cubicBezTo>
                    <a:pt x="7423" y="9189"/>
                    <a:pt x="7423" y="8904"/>
                    <a:pt x="7262" y="8725"/>
                  </a:cubicBezTo>
                  <a:cubicBezTo>
                    <a:pt x="7459" y="8511"/>
                    <a:pt x="7405" y="8154"/>
                    <a:pt x="7137" y="8012"/>
                  </a:cubicBezTo>
                  <a:cubicBezTo>
                    <a:pt x="7352" y="7476"/>
                    <a:pt x="7655" y="6994"/>
                    <a:pt x="8047" y="6566"/>
                  </a:cubicBezTo>
                  <a:cubicBezTo>
                    <a:pt x="10349" y="4033"/>
                    <a:pt x="8529" y="0"/>
                    <a:pt x="515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6702045" y="3445071"/>
              <a:ext cx="166904" cy="95245"/>
            </a:xfrm>
            <a:custGeom>
              <a:avLst/>
              <a:gdLst/>
              <a:ahLst/>
              <a:cxnLst/>
              <a:rect l="l" t="t" r="r" b="b"/>
              <a:pathLst>
                <a:path w="6121" h="3493" extrusionOk="0">
                  <a:moveTo>
                    <a:pt x="4872" y="1708"/>
                  </a:moveTo>
                  <a:lnTo>
                    <a:pt x="4872" y="2993"/>
                  </a:lnTo>
                  <a:lnTo>
                    <a:pt x="4854" y="2993"/>
                  </a:lnTo>
                  <a:cubicBezTo>
                    <a:pt x="4854" y="3082"/>
                    <a:pt x="4783" y="3172"/>
                    <a:pt x="4676" y="3172"/>
                  </a:cubicBezTo>
                  <a:lnTo>
                    <a:pt x="1446" y="3172"/>
                  </a:lnTo>
                  <a:cubicBezTo>
                    <a:pt x="1357" y="3172"/>
                    <a:pt x="1268" y="3082"/>
                    <a:pt x="1268" y="2993"/>
                  </a:cubicBezTo>
                  <a:lnTo>
                    <a:pt x="1268" y="1708"/>
                  </a:lnTo>
                  <a:lnTo>
                    <a:pt x="2731" y="2208"/>
                  </a:lnTo>
                  <a:cubicBezTo>
                    <a:pt x="2838" y="2244"/>
                    <a:pt x="2949" y="2262"/>
                    <a:pt x="3061" y="2262"/>
                  </a:cubicBezTo>
                  <a:cubicBezTo>
                    <a:pt x="3172" y="2262"/>
                    <a:pt x="3284" y="2244"/>
                    <a:pt x="3391" y="2208"/>
                  </a:cubicBezTo>
                  <a:lnTo>
                    <a:pt x="4872" y="1708"/>
                  </a:lnTo>
                  <a:close/>
                  <a:moveTo>
                    <a:pt x="3061" y="0"/>
                  </a:moveTo>
                  <a:cubicBezTo>
                    <a:pt x="2949" y="0"/>
                    <a:pt x="2838" y="22"/>
                    <a:pt x="2731" y="67"/>
                  </a:cubicBezTo>
                  <a:lnTo>
                    <a:pt x="126" y="941"/>
                  </a:lnTo>
                  <a:cubicBezTo>
                    <a:pt x="54" y="977"/>
                    <a:pt x="1" y="1048"/>
                    <a:pt x="1" y="1138"/>
                  </a:cubicBezTo>
                  <a:cubicBezTo>
                    <a:pt x="1" y="1209"/>
                    <a:pt x="54" y="1280"/>
                    <a:pt x="126" y="1316"/>
                  </a:cubicBezTo>
                  <a:lnTo>
                    <a:pt x="946" y="1584"/>
                  </a:lnTo>
                  <a:lnTo>
                    <a:pt x="946" y="2993"/>
                  </a:lnTo>
                  <a:cubicBezTo>
                    <a:pt x="946" y="3261"/>
                    <a:pt x="1161" y="3493"/>
                    <a:pt x="1446" y="3493"/>
                  </a:cubicBezTo>
                  <a:lnTo>
                    <a:pt x="4693" y="3493"/>
                  </a:lnTo>
                  <a:cubicBezTo>
                    <a:pt x="4961" y="3493"/>
                    <a:pt x="5175" y="3261"/>
                    <a:pt x="5175" y="2993"/>
                  </a:cubicBezTo>
                  <a:lnTo>
                    <a:pt x="5175" y="1584"/>
                  </a:lnTo>
                  <a:lnTo>
                    <a:pt x="5818" y="1369"/>
                  </a:lnTo>
                  <a:lnTo>
                    <a:pt x="5818" y="2155"/>
                  </a:lnTo>
                  <a:cubicBezTo>
                    <a:pt x="5818" y="2244"/>
                    <a:pt x="5889" y="2315"/>
                    <a:pt x="5960" y="2315"/>
                  </a:cubicBezTo>
                  <a:cubicBezTo>
                    <a:pt x="6049" y="2315"/>
                    <a:pt x="6121" y="2244"/>
                    <a:pt x="6121" y="2172"/>
                  </a:cubicBezTo>
                  <a:lnTo>
                    <a:pt x="6121" y="1138"/>
                  </a:lnTo>
                  <a:cubicBezTo>
                    <a:pt x="6121" y="1048"/>
                    <a:pt x="6067" y="977"/>
                    <a:pt x="5978" y="941"/>
                  </a:cubicBezTo>
                  <a:lnTo>
                    <a:pt x="4783" y="531"/>
                  </a:lnTo>
                  <a:cubicBezTo>
                    <a:pt x="4771" y="528"/>
                    <a:pt x="4758" y="526"/>
                    <a:pt x="4746" y="526"/>
                  </a:cubicBezTo>
                  <a:cubicBezTo>
                    <a:pt x="4683" y="526"/>
                    <a:pt x="4616" y="564"/>
                    <a:pt x="4586" y="638"/>
                  </a:cubicBezTo>
                  <a:cubicBezTo>
                    <a:pt x="4551" y="727"/>
                    <a:pt x="4604" y="816"/>
                    <a:pt x="4693" y="834"/>
                  </a:cubicBezTo>
                  <a:lnTo>
                    <a:pt x="5532" y="1138"/>
                  </a:lnTo>
                  <a:lnTo>
                    <a:pt x="3284" y="1905"/>
                  </a:lnTo>
                  <a:cubicBezTo>
                    <a:pt x="3212" y="1932"/>
                    <a:pt x="3137" y="1945"/>
                    <a:pt x="3061" y="1945"/>
                  </a:cubicBezTo>
                  <a:cubicBezTo>
                    <a:pt x="2985" y="1945"/>
                    <a:pt x="2909" y="1932"/>
                    <a:pt x="2838" y="1905"/>
                  </a:cubicBezTo>
                  <a:lnTo>
                    <a:pt x="590" y="1138"/>
                  </a:lnTo>
                  <a:lnTo>
                    <a:pt x="2838" y="352"/>
                  </a:lnTo>
                  <a:cubicBezTo>
                    <a:pt x="2909" y="335"/>
                    <a:pt x="2985" y="326"/>
                    <a:pt x="3061" y="326"/>
                  </a:cubicBezTo>
                  <a:cubicBezTo>
                    <a:pt x="3137" y="326"/>
                    <a:pt x="3212" y="335"/>
                    <a:pt x="3284" y="352"/>
                  </a:cubicBezTo>
                  <a:lnTo>
                    <a:pt x="3980" y="602"/>
                  </a:lnTo>
                  <a:cubicBezTo>
                    <a:pt x="3995" y="605"/>
                    <a:pt x="4009" y="607"/>
                    <a:pt x="4024" y="607"/>
                  </a:cubicBezTo>
                  <a:cubicBezTo>
                    <a:pt x="4097" y="607"/>
                    <a:pt x="4161" y="570"/>
                    <a:pt x="4176" y="495"/>
                  </a:cubicBezTo>
                  <a:cubicBezTo>
                    <a:pt x="4212" y="406"/>
                    <a:pt x="4158" y="317"/>
                    <a:pt x="4087" y="299"/>
                  </a:cubicBezTo>
                  <a:lnTo>
                    <a:pt x="3391" y="67"/>
                  </a:lnTo>
                  <a:cubicBezTo>
                    <a:pt x="3284" y="22"/>
                    <a:pt x="3172" y="0"/>
                    <a:pt x="306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56"/>
          <p:cNvGrpSpPr/>
          <p:nvPr/>
        </p:nvGrpSpPr>
        <p:grpSpPr>
          <a:xfrm>
            <a:off x="6002442" y="3387536"/>
            <a:ext cx="301170" cy="295798"/>
            <a:chOff x="6002442" y="3387536"/>
            <a:chExt cx="301170" cy="295798"/>
          </a:xfrm>
        </p:grpSpPr>
        <p:sp>
          <p:nvSpPr>
            <p:cNvPr id="2912" name="Google Shape;2912;p56"/>
            <p:cNvSpPr/>
            <p:nvPr/>
          </p:nvSpPr>
          <p:spPr>
            <a:xfrm>
              <a:off x="6168338" y="3416222"/>
              <a:ext cx="129439" cy="129466"/>
            </a:xfrm>
            <a:custGeom>
              <a:avLst/>
              <a:gdLst/>
              <a:ahLst/>
              <a:cxnLst/>
              <a:rect l="l" t="t" r="r" b="b"/>
              <a:pathLst>
                <a:path w="4747" h="4748" extrusionOk="0">
                  <a:moveTo>
                    <a:pt x="1678" y="1"/>
                  </a:moveTo>
                  <a:lnTo>
                    <a:pt x="1678" y="750"/>
                  </a:lnTo>
                  <a:lnTo>
                    <a:pt x="3783" y="750"/>
                  </a:lnTo>
                  <a:cubicBezTo>
                    <a:pt x="3854" y="750"/>
                    <a:pt x="3908" y="822"/>
                    <a:pt x="3890" y="893"/>
                  </a:cubicBezTo>
                  <a:lnTo>
                    <a:pt x="3515" y="2303"/>
                  </a:lnTo>
                  <a:cubicBezTo>
                    <a:pt x="3355" y="2927"/>
                    <a:pt x="2855" y="3427"/>
                    <a:pt x="2231" y="3587"/>
                  </a:cubicBezTo>
                  <a:lnTo>
                    <a:pt x="803" y="3873"/>
                  </a:lnTo>
                  <a:cubicBezTo>
                    <a:pt x="571" y="4140"/>
                    <a:pt x="304" y="4354"/>
                    <a:pt x="0" y="4515"/>
                  </a:cubicBezTo>
                  <a:cubicBezTo>
                    <a:pt x="18" y="4569"/>
                    <a:pt x="54" y="4622"/>
                    <a:pt x="107" y="4658"/>
                  </a:cubicBezTo>
                  <a:cubicBezTo>
                    <a:pt x="161" y="4711"/>
                    <a:pt x="250" y="4747"/>
                    <a:pt x="339" y="4747"/>
                  </a:cubicBezTo>
                  <a:cubicBezTo>
                    <a:pt x="357" y="4747"/>
                    <a:pt x="393" y="4747"/>
                    <a:pt x="411" y="4729"/>
                  </a:cubicBezTo>
                  <a:lnTo>
                    <a:pt x="2391" y="4337"/>
                  </a:lnTo>
                  <a:lnTo>
                    <a:pt x="2409" y="4337"/>
                  </a:lnTo>
                  <a:cubicBezTo>
                    <a:pt x="3319" y="4105"/>
                    <a:pt x="4015" y="3391"/>
                    <a:pt x="4265" y="2499"/>
                  </a:cubicBezTo>
                  <a:lnTo>
                    <a:pt x="4693" y="804"/>
                  </a:lnTo>
                  <a:cubicBezTo>
                    <a:pt x="4747" y="590"/>
                    <a:pt x="4711" y="393"/>
                    <a:pt x="4568" y="233"/>
                  </a:cubicBezTo>
                  <a:cubicBezTo>
                    <a:pt x="4443" y="72"/>
                    <a:pt x="4265" y="1"/>
                    <a:pt x="4051"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6007787" y="3416222"/>
              <a:ext cx="129439" cy="129466"/>
            </a:xfrm>
            <a:custGeom>
              <a:avLst/>
              <a:gdLst/>
              <a:ahLst/>
              <a:cxnLst/>
              <a:rect l="l" t="t" r="r" b="b"/>
              <a:pathLst>
                <a:path w="4747" h="4748" extrusionOk="0">
                  <a:moveTo>
                    <a:pt x="696" y="1"/>
                  </a:moveTo>
                  <a:cubicBezTo>
                    <a:pt x="500" y="1"/>
                    <a:pt x="304" y="72"/>
                    <a:pt x="179" y="233"/>
                  </a:cubicBezTo>
                  <a:cubicBezTo>
                    <a:pt x="54" y="393"/>
                    <a:pt x="0" y="590"/>
                    <a:pt x="54" y="804"/>
                  </a:cubicBezTo>
                  <a:lnTo>
                    <a:pt x="500" y="2499"/>
                  </a:lnTo>
                  <a:cubicBezTo>
                    <a:pt x="732" y="3391"/>
                    <a:pt x="1428" y="4105"/>
                    <a:pt x="2338" y="4337"/>
                  </a:cubicBezTo>
                  <a:lnTo>
                    <a:pt x="2356" y="4337"/>
                  </a:lnTo>
                  <a:lnTo>
                    <a:pt x="4336" y="4729"/>
                  </a:lnTo>
                  <a:cubicBezTo>
                    <a:pt x="4354" y="4747"/>
                    <a:pt x="4390" y="4747"/>
                    <a:pt x="4407" y="4747"/>
                  </a:cubicBezTo>
                  <a:cubicBezTo>
                    <a:pt x="4497" y="4747"/>
                    <a:pt x="4586" y="4711"/>
                    <a:pt x="4657" y="4658"/>
                  </a:cubicBezTo>
                  <a:cubicBezTo>
                    <a:pt x="4693" y="4622"/>
                    <a:pt x="4729" y="4569"/>
                    <a:pt x="4747" y="4515"/>
                  </a:cubicBezTo>
                  <a:cubicBezTo>
                    <a:pt x="4443" y="4354"/>
                    <a:pt x="4176" y="4140"/>
                    <a:pt x="3944" y="3873"/>
                  </a:cubicBezTo>
                  <a:lnTo>
                    <a:pt x="2516" y="3587"/>
                  </a:lnTo>
                  <a:cubicBezTo>
                    <a:pt x="1892" y="3427"/>
                    <a:pt x="1392" y="2927"/>
                    <a:pt x="1232" y="2303"/>
                  </a:cubicBezTo>
                  <a:lnTo>
                    <a:pt x="857" y="893"/>
                  </a:lnTo>
                  <a:cubicBezTo>
                    <a:pt x="839" y="822"/>
                    <a:pt x="892" y="750"/>
                    <a:pt x="964" y="750"/>
                  </a:cubicBezTo>
                  <a:lnTo>
                    <a:pt x="3069" y="750"/>
                  </a:lnTo>
                  <a:lnTo>
                    <a:pt x="3069" y="1"/>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6106059" y="3516457"/>
              <a:ext cx="93446" cy="90528"/>
            </a:xfrm>
            <a:custGeom>
              <a:avLst/>
              <a:gdLst/>
              <a:ahLst/>
              <a:cxnLst/>
              <a:rect l="l" t="t" r="r" b="b"/>
              <a:pathLst>
                <a:path w="3427" h="3320" extrusionOk="0">
                  <a:moveTo>
                    <a:pt x="893" y="0"/>
                  </a:moveTo>
                  <a:lnTo>
                    <a:pt x="893" y="1303"/>
                  </a:lnTo>
                  <a:cubicBezTo>
                    <a:pt x="893" y="2088"/>
                    <a:pt x="554" y="2820"/>
                    <a:pt x="1" y="3319"/>
                  </a:cubicBezTo>
                  <a:lnTo>
                    <a:pt x="3426" y="3319"/>
                  </a:lnTo>
                  <a:cubicBezTo>
                    <a:pt x="2873" y="2820"/>
                    <a:pt x="2534" y="2088"/>
                    <a:pt x="2534" y="1303"/>
                  </a:cubicBezTo>
                  <a:lnTo>
                    <a:pt x="2534" y="0"/>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6088062" y="3602568"/>
              <a:ext cx="129439" cy="34575"/>
            </a:xfrm>
            <a:custGeom>
              <a:avLst/>
              <a:gdLst/>
              <a:ahLst/>
              <a:cxnLst/>
              <a:rect l="l" t="t" r="r" b="b"/>
              <a:pathLst>
                <a:path w="4747" h="1268" extrusionOk="0">
                  <a:moveTo>
                    <a:pt x="589" y="1"/>
                  </a:moveTo>
                  <a:cubicBezTo>
                    <a:pt x="268" y="1"/>
                    <a:pt x="0" y="268"/>
                    <a:pt x="0" y="572"/>
                  </a:cubicBezTo>
                  <a:lnTo>
                    <a:pt x="0" y="1267"/>
                  </a:lnTo>
                  <a:lnTo>
                    <a:pt x="4747" y="1267"/>
                  </a:lnTo>
                  <a:lnTo>
                    <a:pt x="4747" y="572"/>
                  </a:lnTo>
                  <a:cubicBezTo>
                    <a:pt x="4747" y="268"/>
                    <a:pt x="4479" y="1"/>
                    <a:pt x="4176"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6075410" y="3404551"/>
              <a:ext cx="154743" cy="154634"/>
            </a:xfrm>
            <a:custGeom>
              <a:avLst/>
              <a:gdLst/>
              <a:ahLst/>
              <a:cxnLst/>
              <a:rect l="l" t="t" r="r" b="b"/>
              <a:pathLst>
                <a:path w="5675" h="5671" extrusionOk="0">
                  <a:moveTo>
                    <a:pt x="0" y="1"/>
                  </a:moveTo>
                  <a:lnTo>
                    <a:pt x="0" y="1838"/>
                  </a:lnTo>
                  <a:cubicBezTo>
                    <a:pt x="0" y="3355"/>
                    <a:pt x="821" y="4765"/>
                    <a:pt x="2142" y="5496"/>
                  </a:cubicBezTo>
                  <a:cubicBezTo>
                    <a:pt x="2356" y="5612"/>
                    <a:pt x="2597" y="5670"/>
                    <a:pt x="2837" y="5670"/>
                  </a:cubicBezTo>
                  <a:cubicBezTo>
                    <a:pt x="3078" y="5670"/>
                    <a:pt x="3319" y="5612"/>
                    <a:pt x="3533" y="5496"/>
                  </a:cubicBezTo>
                  <a:cubicBezTo>
                    <a:pt x="4854" y="4765"/>
                    <a:pt x="5674" y="3355"/>
                    <a:pt x="5674" y="1838"/>
                  </a:cubicBezTo>
                  <a:lnTo>
                    <a:pt x="5674" y="1"/>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6134281" y="3404551"/>
              <a:ext cx="95873" cy="154634"/>
            </a:xfrm>
            <a:custGeom>
              <a:avLst/>
              <a:gdLst/>
              <a:ahLst/>
              <a:cxnLst/>
              <a:rect l="l" t="t" r="r" b="b"/>
              <a:pathLst>
                <a:path w="3516" h="5671" extrusionOk="0">
                  <a:moveTo>
                    <a:pt x="2142" y="1"/>
                  </a:moveTo>
                  <a:lnTo>
                    <a:pt x="2142" y="1838"/>
                  </a:lnTo>
                  <a:cubicBezTo>
                    <a:pt x="2142" y="3355"/>
                    <a:pt x="1321" y="4765"/>
                    <a:pt x="0" y="5496"/>
                  </a:cubicBezTo>
                  <a:cubicBezTo>
                    <a:pt x="215" y="5612"/>
                    <a:pt x="455" y="5670"/>
                    <a:pt x="696" y="5670"/>
                  </a:cubicBezTo>
                  <a:cubicBezTo>
                    <a:pt x="937" y="5670"/>
                    <a:pt x="1178" y="5612"/>
                    <a:pt x="1392" y="5496"/>
                  </a:cubicBezTo>
                  <a:cubicBezTo>
                    <a:pt x="2695" y="4765"/>
                    <a:pt x="3515" y="3355"/>
                    <a:pt x="3515" y="1838"/>
                  </a:cubicBezTo>
                  <a:lnTo>
                    <a:pt x="3515" y="1"/>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6055941" y="3391899"/>
              <a:ext cx="193681" cy="24350"/>
            </a:xfrm>
            <a:custGeom>
              <a:avLst/>
              <a:gdLst/>
              <a:ahLst/>
              <a:cxnLst/>
              <a:rect l="l" t="t" r="r" b="b"/>
              <a:pathLst>
                <a:path w="7103" h="893" extrusionOk="0">
                  <a:moveTo>
                    <a:pt x="483" y="1"/>
                  </a:moveTo>
                  <a:cubicBezTo>
                    <a:pt x="233" y="1"/>
                    <a:pt x="19" y="179"/>
                    <a:pt x="19" y="429"/>
                  </a:cubicBezTo>
                  <a:cubicBezTo>
                    <a:pt x="1" y="679"/>
                    <a:pt x="215" y="893"/>
                    <a:pt x="465" y="893"/>
                  </a:cubicBezTo>
                  <a:lnTo>
                    <a:pt x="6638" y="893"/>
                  </a:lnTo>
                  <a:cubicBezTo>
                    <a:pt x="6870" y="893"/>
                    <a:pt x="7084" y="697"/>
                    <a:pt x="7084" y="447"/>
                  </a:cubicBezTo>
                  <a:cubicBezTo>
                    <a:pt x="7102" y="197"/>
                    <a:pt x="6888" y="1"/>
                    <a:pt x="6638"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6199477" y="3391899"/>
              <a:ext cx="49654" cy="24350"/>
            </a:xfrm>
            <a:custGeom>
              <a:avLst/>
              <a:gdLst/>
              <a:ahLst/>
              <a:cxnLst/>
              <a:rect l="l" t="t" r="r" b="b"/>
              <a:pathLst>
                <a:path w="1821" h="893" extrusionOk="0">
                  <a:moveTo>
                    <a:pt x="0" y="1"/>
                  </a:moveTo>
                  <a:cubicBezTo>
                    <a:pt x="250" y="1"/>
                    <a:pt x="446" y="197"/>
                    <a:pt x="446" y="447"/>
                  </a:cubicBezTo>
                  <a:lnTo>
                    <a:pt x="446" y="893"/>
                  </a:lnTo>
                  <a:lnTo>
                    <a:pt x="1356" y="893"/>
                  </a:lnTo>
                  <a:cubicBezTo>
                    <a:pt x="1606" y="893"/>
                    <a:pt x="1802" y="697"/>
                    <a:pt x="1820" y="447"/>
                  </a:cubicBezTo>
                  <a:cubicBezTo>
                    <a:pt x="1820" y="197"/>
                    <a:pt x="1624" y="1"/>
                    <a:pt x="1374"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6066166" y="3626890"/>
              <a:ext cx="173721" cy="33594"/>
            </a:xfrm>
            <a:custGeom>
              <a:avLst/>
              <a:gdLst/>
              <a:ahLst/>
              <a:cxnLst/>
              <a:rect l="l" t="t" r="r" b="b"/>
              <a:pathLst>
                <a:path w="6371" h="1232" extrusionOk="0">
                  <a:moveTo>
                    <a:pt x="803" y="1"/>
                  </a:moveTo>
                  <a:cubicBezTo>
                    <a:pt x="357" y="1"/>
                    <a:pt x="0" y="358"/>
                    <a:pt x="0" y="804"/>
                  </a:cubicBezTo>
                  <a:lnTo>
                    <a:pt x="0" y="893"/>
                  </a:lnTo>
                  <a:cubicBezTo>
                    <a:pt x="0" y="1089"/>
                    <a:pt x="143" y="1232"/>
                    <a:pt x="322" y="1232"/>
                  </a:cubicBezTo>
                  <a:lnTo>
                    <a:pt x="6049" y="1232"/>
                  </a:lnTo>
                  <a:cubicBezTo>
                    <a:pt x="6228" y="1232"/>
                    <a:pt x="6370" y="1089"/>
                    <a:pt x="6370" y="893"/>
                  </a:cubicBezTo>
                  <a:lnTo>
                    <a:pt x="6370" y="804"/>
                  </a:lnTo>
                  <a:cubicBezTo>
                    <a:pt x="6370" y="358"/>
                    <a:pt x="6013" y="1"/>
                    <a:pt x="5585"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6205313" y="3595260"/>
              <a:ext cx="70923" cy="83548"/>
            </a:xfrm>
            <a:custGeom>
              <a:avLst/>
              <a:gdLst/>
              <a:ahLst/>
              <a:cxnLst/>
              <a:rect l="l" t="t" r="r" b="b"/>
              <a:pathLst>
                <a:path w="2601" h="3064" extrusionOk="0">
                  <a:moveTo>
                    <a:pt x="1249" y="1"/>
                  </a:moveTo>
                  <a:lnTo>
                    <a:pt x="0" y="715"/>
                  </a:lnTo>
                  <a:lnTo>
                    <a:pt x="1285" y="2999"/>
                  </a:lnTo>
                  <a:cubicBezTo>
                    <a:pt x="1311" y="3041"/>
                    <a:pt x="1352" y="3063"/>
                    <a:pt x="1393" y="3063"/>
                  </a:cubicBezTo>
                  <a:cubicBezTo>
                    <a:pt x="1438" y="3063"/>
                    <a:pt x="1481" y="3037"/>
                    <a:pt x="1499" y="2981"/>
                  </a:cubicBezTo>
                  <a:lnTo>
                    <a:pt x="1678" y="2445"/>
                  </a:lnTo>
                  <a:cubicBezTo>
                    <a:pt x="1692" y="2401"/>
                    <a:pt x="1731" y="2369"/>
                    <a:pt x="1774" y="2369"/>
                  </a:cubicBezTo>
                  <a:cubicBezTo>
                    <a:pt x="1784" y="2369"/>
                    <a:pt x="1793" y="2371"/>
                    <a:pt x="1803" y="2374"/>
                  </a:cubicBezTo>
                  <a:lnTo>
                    <a:pt x="2427" y="2481"/>
                  </a:lnTo>
                  <a:cubicBezTo>
                    <a:pt x="2435" y="2483"/>
                    <a:pt x="2443" y="2483"/>
                    <a:pt x="2450" y="2483"/>
                  </a:cubicBezTo>
                  <a:cubicBezTo>
                    <a:pt x="2531" y="2483"/>
                    <a:pt x="2601" y="2402"/>
                    <a:pt x="2552" y="2321"/>
                  </a:cubicBezTo>
                  <a:lnTo>
                    <a:pt x="1249" y="1"/>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6148951" y="3595260"/>
              <a:ext cx="70486" cy="83548"/>
            </a:xfrm>
            <a:custGeom>
              <a:avLst/>
              <a:gdLst/>
              <a:ahLst/>
              <a:cxnLst/>
              <a:rect l="l" t="t" r="r" b="b"/>
              <a:pathLst>
                <a:path w="2585" h="3064" extrusionOk="0">
                  <a:moveTo>
                    <a:pt x="1336" y="1"/>
                  </a:moveTo>
                  <a:lnTo>
                    <a:pt x="33" y="2321"/>
                  </a:lnTo>
                  <a:cubicBezTo>
                    <a:pt x="1" y="2402"/>
                    <a:pt x="57" y="2483"/>
                    <a:pt x="135" y="2483"/>
                  </a:cubicBezTo>
                  <a:cubicBezTo>
                    <a:pt x="143" y="2483"/>
                    <a:pt x="151" y="2483"/>
                    <a:pt x="158" y="2481"/>
                  </a:cubicBezTo>
                  <a:lnTo>
                    <a:pt x="783" y="2374"/>
                  </a:lnTo>
                  <a:cubicBezTo>
                    <a:pt x="792" y="2371"/>
                    <a:pt x="802" y="2369"/>
                    <a:pt x="813" y="2369"/>
                  </a:cubicBezTo>
                  <a:cubicBezTo>
                    <a:pt x="860" y="2369"/>
                    <a:pt x="911" y="2401"/>
                    <a:pt x="926" y="2445"/>
                  </a:cubicBezTo>
                  <a:lnTo>
                    <a:pt x="1086" y="2981"/>
                  </a:lnTo>
                  <a:cubicBezTo>
                    <a:pt x="1105" y="3037"/>
                    <a:pt x="1148" y="3063"/>
                    <a:pt x="1192" y="3063"/>
                  </a:cubicBezTo>
                  <a:cubicBezTo>
                    <a:pt x="1233" y="3063"/>
                    <a:pt x="1275" y="3041"/>
                    <a:pt x="1300" y="2999"/>
                  </a:cubicBezTo>
                  <a:lnTo>
                    <a:pt x="2585" y="715"/>
                  </a:lnTo>
                  <a:lnTo>
                    <a:pt x="1336" y="1"/>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6143034" y="3503805"/>
              <a:ext cx="139173" cy="139173"/>
            </a:xfrm>
            <a:custGeom>
              <a:avLst/>
              <a:gdLst/>
              <a:ahLst/>
              <a:cxnLst/>
              <a:rect l="l" t="t" r="r" b="b"/>
              <a:pathLst>
                <a:path w="5104" h="5104" extrusionOk="0">
                  <a:moveTo>
                    <a:pt x="2552" y="1"/>
                  </a:moveTo>
                  <a:cubicBezTo>
                    <a:pt x="1143" y="1"/>
                    <a:pt x="1" y="1142"/>
                    <a:pt x="1" y="2552"/>
                  </a:cubicBezTo>
                  <a:cubicBezTo>
                    <a:pt x="1" y="3962"/>
                    <a:pt x="1143" y="5104"/>
                    <a:pt x="2552" y="5104"/>
                  </a:cubicBezTo>
                  <a:cubicBezTo>
                    <a:pt x="3962" y="5104"/>
                    <a:pt x="5104" y="3962"/>
                    <a:pt x="5104" y="2552"/>
                  </a:cubicBezTo>
                  <a:cubicBezTo>
                    <a:pt x="5104" y="1142"/>
                    <a:pt x="3962" y="1"/>
                    <a:pt x="2552" y="1"/>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6193642" y="3503805"/>
              <a:ext cx="88565" cy="139173"/>
            </a:xfrm>
            <a:custGeom>
              <a:avLst/>
              <a:gdLst/>
              <a:ahLst/>
              <a:cxnLst/>
              <a:rect l="l" t="t" r="r" b="b"/>
              <a:pathLst>
                <a:path w="3248" h="5104" extrusionOk="0">
                  <a:moveTo>
                    <a:pt x="696" y="1"/>
                  </a:moveTo>
                  <a:cubicBezTo>
                    <a:pt x="446" y="1"/>
                    <a:pt x="214" y="36"/>
                    <a:pt x="0" y="90"/>
                  </a:cubicBezTo>
                  <a:cubicBezTo>
                    <a:pt x="1071" y="393"/>
                    <a:pt x="1856" y="1374"/>
                    <a:pt x="1856" y="2552"/>
                  </a:cubicBezTo>
                  <a:cubicBezTo>
                    <a:pt x="1856" y="3712"/>
                    <a:pt x="1071" y="4693"/>
                    <a:pt x="0" y="4996"/>
                  </a:cubicBezTo>
                  <a:cubicBezTo>
                    <a:pt x="214" y="5068"/>
                    <a:pt x="446" y="5104"/>
                    <a:pt x="696" y="5104"/>
                  </a:cubicBezTo>
                  <a:cubicBezTo>
                    <a:pt x="2106" y="5104"/>
                    <a:pt x="3248" y="3962"/>
                    <a:pt x="3248" y="2552"/>
                  </a:cubicBezTo>
                  <a:cubicBezTo>
                    <a:pt x="3248" y="1142"/>
                    <a:pt x="2106" y="1"/>
                    <a:pt x="696" y="1"/>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6161521" y="3522292"/>
              <a:ext cx="101708" cy="101708"/>
            </a:xfrm>
            <a:custGeom>
              <a:avLst/>
              <a:gdLst/>
              <a:ahLst/>
              <a:cxnLst/>
              <a:rect l="l" t="t" r="r" b="b"/>
              <a:pathLst>
                <a:path w="3730" h="3730" extrusionOk="0">
                  <a:moveTo>
                    <a:pt x="1874" y="1"/>
                  </a:moveTo>
                  <a:cubicBezTo>
                    <a:pt x="839" y="1"/>
                    <a:pt x="1" y="839"/>
                    <a:pt x="1" y="1874"/>
                  </a:cubicBezTo>
                  <a:cubicBezTo>
                    <a:pt x="1" y="2891"/>
                    <a:pt x="839" y="3730"/>
                    <a:pt x="1874" y="3730"/>
                  </a:cubicBezTo>
                  <a:cubicBezTo>
                    <a:pt x="2891" y="3730"/>
                    <a:pt x="3730" y="2891"/>
                    <a:pt x="3730" y="1874"/>
                  </a:cubicBezTo>
                  <a:cubicBezTo>
                    <a:pt x="3730" y="839"/>
                    <a:pt x="2891" y="1"/>
                    <a:pt x="1874" y="1"/>
                  </a:cubicBezTo>
                  <a:close/>
                </a:path>
              </a:pathLst>
            </a:custGeom>
            <a:solidFill>
              <a:srgbClr val="FC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6223309" y="3523765"/>
              <a:ext cx="39920" cy="99254"/>
            </a:xfrm>
            <a:custGeom>
              <a:avLst/>
              <a:gdLst/>
              <a:ahLst/>
              <a:cxnLst/>
              <a:rect l="l" t="t" r="r" b="b"/>
              <a:pathLst>
                <a:path w="1464" h="3640" extrusionOk="0">
                  <a:moveTo>
                    <a:pt x="1" y="0"/>
                  </a:moveTo>
                  <a:lnTo>
                    <a:pt x="1" y="0"/>
                  </a:lnTo>
                  <a:cubicBezTo>
                    <a:pt x="482" y="464"/>
                    <a:pt x="768" y="1106"/>
                    <a:pt x="768" y="1820"/>
                  </a:cubicBezTo>
                  <a:cubicBezTo>
                    <a:pt x="768" y="2534"/>
                    <a:pt x="482" y="3176"/>
                    <a:pt x="1" y="3640"/>
                  </a:cubicBezTo>
                  <a:cubicBezTo>
                    <a:pt x="839" y="3462"/>
                    <a:pt x="1464" y="2712"/>
                    <a:pt x="1464" y="1820"/>
                  </a:cubicBezTo>
                  <a:cubicBezTo>
                    <a:pt x="1464" y="928"/>
                    <a:pt x="839" y="179"/>
                    <a:pt x="1"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6189743" y="3568511"/>
              <a:ext cx="45755" cy="25822"/>
            </a:xfrm>
            <a:custGeom>
              <a:avLst/>
              <a:gdLst/>
              <a:ahLst/>
              <a:cxnLst/>
              <a:rect l="l" t="t" r="r" b="b"/>
              <a:pathLst>
                <a:path w="1678" h="947" extrusionOk="0">
                  <a:moveTo>
                    <a:pt x="1" y="1"/>
                  </a:moveTo>
                  <a:lnTo>
                    <a:pt x="1" y="732"/>
                  </a:lnTo>
                  <a:cubicBezTo>
                    <a:pt x="1" y="857"/>
                    <a:pt x="108" y="946"/>
                    <a:pt x="232" y="946"/>
                  </a:cubicBezTo>
                  <a:lnTo>
                    <a:pt x="1446" y="946"/>
                  </a:lnTo>
                  <a:cubicBezTo>
                    <a:pt x="1571" y="946"/>
                    <a:pt x="1678" y="857"/>
                    <a:pt x="1678" y="732"/>
                  </a:cubicBezTo>
                  <a:lnTo>
                    <a:pt x="1678" y="1"/>
                  </a:lnTo>
                  <a:close/>
                </a:path>
              </a:pathLst>
            </a:custGeom>
            <a:solidFill>
              <a:srgbClr val="B2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6176109" y="3551741"/>
              <a:ext cx="72532" cy="25795"/>
            </a:xfrm>
            <a:custGeom>
              <a:avLst/>
              <a:gdLst/>
              <a:ahLst/>
              <a:cxnLst/>
              <a:rect l="l" t="t" r="r" b="b"/>
              <a:pathLst>
                <a:path w="2660" h="946" extrusionOk="0">
                  <a:moveTo>
                    <a:pt x="1337" y="0"/>
                  </a:moveTo>
                  <a:cubicBezTo>
                    <a:pt x="1286" y="0"/>
                    <a:pt x="1232" y="9"/>
                    <a:pt x="1179" y="27"/>
                  </a:cubicBezTo>
                  <a:lnTo>
                    <a:pt x="54" y="419"/>
                  </a:lnTo>
                  <a:cubicBezTo>
                    <a:pt x="1" y="437"/>
                    <a:pt x="1" y="509"/>
                    <a:pt x="54" y="526"/>
                  </a:cubicBezTo>
                  <a:lnTo>
                    <a:pt x="1179" y="919"/>
                  </a:lnTo>
                  <a:cubicBezTo>
                    <a:pt x="1232" y="937"/>
                    <a:pt x="1286" y="946"/>
                    <a:pt x="1337" y="946"/>
                  </a:cubicBezTo>
                  <a:cubicBezTo>
                    <a:pt x="1388" y="946"/>
                    <a:pt x="1437" y="937"/>
                    <a:pt x="1482" y="919"/>
                  </a:cubicBezTo>
                  <a:lnTo>
                    <a:pt x="2606" y="526"/>
                  </a:lnTo>
                  <a:cubicBezTo>
                    <a:pt x="2659" y="509"/>
                    <a:pt x="2659" y="437"/>
                    <a:pt x="2606" y="419"/>
                  </a:cubicBezTo>
                  <a:lnTo>
                    <a:pt x="1482" y="27"/>
                  </a:lnTo>
                  <a:cubicBezTo>
                    <a:pt x="1437" y="9"/>
                    <a:pt x="1388" y="0"/>
                    <a:pt x="1337"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6002442" y="3387536"/>
              <a:ext cx="301170" cy="295798"/>
            </a:xfrm>
            <a:custGeom>
              <a:avLst/>
              <a:gdLst/>
              <a:ahLst/>
              <a:cxnLst/>
              <a:rect l="l" t="t" r="r" b="b"/>
              <a:pathLst>
                <a:path w="11045" h="10848" extrusionOk="0">
                  <a:moveTo>
                    <a:pt x="9778" y="1981"/>
                  </a:moveTo>
                  <a:lnTo>
                    <a:pt x="9421" y="3319"/>
                  </a:lnTo>
                  <a:cubicBezTo>
                    <a:pt x="9314" y="3729"/>
                    <a:pt x="9046" y="4086"/>
                    <a:pt x="8689" y="4300"/>
                  </a:cubicBezTo>
                  <a:cubicBezTo>
                    <a:pt x="8511" y="4229"/>
                    <a:pt x="8350" y="4175"/>
                    <a:pt x="8172" y="4140"/>
                  </a:cubicBezTo>
                  <a:cubicBezTo>
                    <a:pt x="8386" y="3622"/>
                    <a:pt x="8493" y="3051"/>
                    <a:pt x="8493" y="2480"/>
                  </a:cubicBezTo>
                  <a:lnTo>
                    <a:pt x="8493" y="1981"/>
                  </a:lnTo>
                  <a:close/>
                  <a:moveTo>
                    <a:pt x="2534" y="1981"/>
                  </a:moveTo>
                  <a:lnTo>
                    <a:pt x="2534" y="2480"/>
                  </a:lnTo>
                  <a:cubicBezTo>
                    <a:pt x="2534" y="3212"/>
                    <a:pt x="2712" y="3908"/>
                    <a:pt x="3051" y="4532"/>
                  </a:cubicBezTo>
                  <a:lnTo>
                    <a:pt x="2766" y="4479"/>
                  </a:lnTo>
                  <a:cubicBezTo>
                    <a:pt x="2195" y="4318"/>
                    <a:pt x="1749" y="3872"/>
                    <a:pt x="1606" y="3319"/>
                  </a:cubicBezTo>
                  <a:lnTo>
                    <a:pt x="1267" y="1981"/>
                  </a:lnTo>
                  <a:close/>
                  <a:moveTo>
                    <a:pt x="10135" y="1213"/>
                  </a:moveTo>
                  <a:cubicBezTo>
                    <a:pt x="10492" y="1213"/>
                    <a:pt x="10706" y="1517"/>
                    <a:pt x="10616" y="1820"/>
                  </a:cubicBezTo>
                  <a:lnTo>
                    <a:pt x="10188" y="3533"/>
                  </a:lnTo>
                  <a:cubicBezTo>
                    <a:pt x="10063" y="4015"/>
                    <a:pt x="9778" y="4443"/>
                    <a:pt x="9421" y="4764"/>
                  </a:cubicBezTo>
                  <a:cubicBezTo>
                    <a:pt x="9296" y="4657"/>
                    <a:pt x="9171" y="4568"/>
                    <a:pt x="9028" y="4497"/>
                  </a:cubicBezTo>
                  <a:cubicBezTo>
                    <a:pt x="9385" y="4229"/>
                    <a:pt x="9635" y="3854"/>
                    <a:pt x="9742" y="3426"/>
                  </a:cubicBezTo>
                  <a:lnTo>
                    <a:pt x="10117" y="1999"/>
                  </a:lnTo>
                  <a:cubicBezTo>
                    <a:pt x="10170" y="1820"/>
                    <a:pt x="10028" y="1660"/>
                    <a:pt x="9849" y="1660"/>
                  </a:cubicBezTo>
                  <a:lnTo>
                    <a:pt x="8493" y="1660"/>
                  </a:lnTo>
                  <a:lnTo>
                    <a:pt x="8493" y="1213"/>
                  </a:lnTo>
                  <a:close/>
                  <a:moveTo>
                    <a:pt x="2534" y="1213"/>
                  </a:moveTo>
                  <a:lnTo>
                    <a:pt x="2534" y="1660"/>
                  </a:lnTo>
                  <a:lnTo>
                    <a:pt x="1178" y="1660"/>
                  </a:lnTo>
                  <a:cubicBezTo>
                    <a:pt x="999" y="1660"/>
                    <a:pt x="874" y="1820"/>
                    <a:pt x="928" y="1981"/>
                  </a:cubicBezTo>
                  <a:lnTo>
                    <a:pt x="1285" y="3390"/>
                  </a:lnTo>
                  <a:cubicBezTo>
                    <a:pt x="1463" y="4068"/>
                    <a:pt x="1998" y="4604"/>
                    <a:pt x="2676" y="4782"/>
                  </a:cubicBezTo>
                  <a:lnTo>
                    <a:pt x="3265" y="4889"/>
                  </a:lnTo>
                  <a:cubicBezTo>
                    <a:pt x="3390" y="5085"/>
                    <a:pt x="3533" y="5264"/>
                    <a:pt x="3676" y="5424"/>
                  </a:cubicBezTo>
                  <a:lnTo>
                    <a:pt x="2587" y="5210"/>
                  </a:lnTo>
                  <a:lnTo>
                    <a:pt x="2569" y="5210"/>
                  </a:lnTo>
                  <a:cubicBezTo>
                    <a:pt x="1731" y="4996"/>
                    <a:pt x="1088" y="4336"/>
                    <a:pt x="857" y="3497"/>
                  </a:cubicBezTo>
                  <a:lnTo>
                    <a:pt x="428" y="1820"/>
                  </a:lnTo>
                  <a:cubicBezTo>
                    <a:pt x="357" y="1517"/>
                    <a:pt x="571" y="1213"/>
                    <a:pt x="910" y="1213"/>
                  </a:cubicBezTo>
                  <a:close/>
                  <a:moveTo>
                    <a:pt x="8600" y="321"/>
                  </a:moveTo>
                  <a:cubicBezTo>
                    <a:pt x="8743" y="321"/>
                    <a:pt x="8868" y="428"/>
                    <a:pt x="8886" y="571"/>
                  </a:cubicBezTo>
                  <a:cubicBezTo>
                    <a:pt x="8904" y="750"/>
                    <a:pt x="8779" y="892"/>
                    <a:pt x="8600" y="892"/>
                  </a:cubicBezTo>
                  <a:lnTo>
                    <a:pt x="3890" y="892"/>
                  </a:lnTo>
                  <a:cubicBezTo>
                    <a:pt x="3801" y="892"/>
                    <a:pt x="3729" y="982"/>
                    <a:pt x="3747" y="1071"/>
                  </a:cubicBezTo>
                  <a:cubicBezTo>
                    <a:pt x="3747" y="1160"/>
                    <a:pt x="3818" y="1213"/>
                    <a:pt x="3908" y="1213"/>
                  </a:cubicBezTo>
                  <a:lnTo>
                    <a:pt x="8190" y="1213"/>
                  </a:lnTo>
                  <a:lnTo>
                    <a:pt x="8190" y="2462"/>
                  </a:lnTo>
                  <a:cubicBezTo>
                    <a:pt x="8190" y="3033"/>
                    <a:pt x="8065" y="3587"/>
                    <a:pt x="7833" y="4104"/>
                  </a:cubicBezTo>
                  <a:lnTo>
                    <a:pt x="7690" y="4104"/>
                  </a:lnTo>
                  <a:cubicBezTo>
                    <a:pt x="6459" y="4104"/>
                    <a:pt x="5406" y="4925"/>
                    <a:pt x="5085" y="6067"/>
                  </a:cubicBezTo>
                  <a:cubicBezTo>
                    <a:pt x="5014" y="6049"/>
                    <a:pt x="4943" y="6013"/>
                    <a:pt x="4889" y="5977"/>
                  </a:cubicBezTo>
                  <a:cubicBezTo>
                    <a:pt x="3622" y="5264"/>
                    <a:pt x="2819" y="3926"/>
                    <a:pt x="2819" y="2462"/>
                  </a:cubicBezTo>
                  <a:lnTo>
                    <a:pt x="2819" y="1213"/>
                  </a:lnTo>
                  <a:lnTo>
                    <a:pt x="3140" y="1213"/>
                  </a:lnTo>
                  <a:cubicBezTo>
                    <a:pt x="3230" y="1213"/>
                    <a:pt x="3301" y="1160"/>
                    <a:pt x="3319" y="1071"/>
                  </a:cubicBezTo>
                  <a:cubicBezTo>
                    <a:pt x="3319" y="982"/>
                    <a:pt x="3247" y="892"/>
                    <a:pt x="3158" y="892"/>
                  </a:cubicBezTo>
                  <a:lnTo>
                    <a:pt x="2427" y="892"/>
                  </a:lnTo>
                  <a:cubicBezTo>
                    <a:pt x="2248" y="892"/>
                    <a:pt x="2123" y="750"/>
                    <a:pt x="2141" y="571"/>
                  </a:cubicBezTo>
                  <a:cubicBezTo>
                    <a:pt x="2159" y="428"/>
                    <a:pt x="2284" y="321"/>
                    <a:pt x="2427" y="321"/>
                  </a:cubicBezTo>
                  <a:close/>
                  <a:moveTo>
                    <a:pt x="4835" y="6299"/>
                  </a:moveTo>
                  <a:cubicBezTo>
                    <a:pt x="4907" y="6334"/>
                    <a:pt x="4960" y="6352"/>
                    <a:pt x="5032" y="6388"/>
                  </a:cubicBezTo>
                  <a:cubicBezTo>
                    <a:pt x="4996" y="6513"/>
                    <a:pt x="4996" y="6655"/>
                    <a:pt x="4996" y="6798"/>
                  </a:cubicBezTo>
                  <a:cubicBezTo>
                    <a:pt x="4996" y="7119"/>
                    <a:pt x="5050" y="7441"/>
                    <a:pt x="5157" y="7708"/>
                  </a:cubicBezTo>
                  <a:lnTo>
                    <a:pt x="4318" y="7708"/>
                  </a:lnTo>
                  <a:cubicBezTo>
                    <a:pt x="4603" y="7298"/>
                    <a:pt x="4800" y="6816"/>
                    <a:pt x="4835" y="6299"/>
                  </a:cubicBezTo>
                  <a:close/>
                  <a:moveTo>
                    <a:pt x="5299" y="8029"/>
                  </a:moveTo>
                  <a:cubicBezTo>
                    <a:pt x="5406" y="8243"/>
                    <a:pt x="5549" y="8458"/>
                    <a:pt x="5710" y="8636"/>
                  </a:cubicBezTo>
                  <a:lnTo>
                    <a:pt x="3319" y="8636"/>
                  </a:lnTo>
                  <a:lnTo>
                    <a:pt x="3319" y="8458"/>
                  </a:lnTo>
                  <a:cubicBezTo>
                    <a:pt x="3319" y="8226"/>
                    <a:pt x="3497" y="8029"/>
                    <a:pt x="3729" y="8029"/>
                  </a:cubicBezTo>
                  <a:close/>
                  <a:moveTo>
                    <a:pt x="5799" y="8939"/>
                  </a:moveTo>
                  <a:lnTo>
                    <a:pt x="5282" y="9849"/>
                  </a:lnTo>
                  <a:lnTo>
                    <a:pt x="2659" y="9849"/>
                  </a:lnTo>
                  <a:cubicBezTo>
                    <a:pt x="2552" y="9849"/>
                    <a:pt x="2480" y="9778"/>
                    <a:pt x="2480" y="9689"/>
                  </a:cubicBezTo>
                  <a:lnTo>
                    <a:pt x="2480" y="9582"/>
                  </a:lnTo>
                  <a:cubicBezTo>
                    <a:pt x="2480" y="9225"/>
                    <a:pt x="2766" y="8939"/>
                    <a:pt x="3123" y="8939"/>
                  </a:cubicBezTo>
                  <a:close/>
                  <a:moveTo>
                    <a:pt x="7922" y="9510"/>
                  </a:moveTo>
                  <a:lnTo>
                    <a:pt x="8118" y="9849"/>
                  </a:lnTo>
                  <a:lnTo>
                    <a:pt x="7280" y="9849"/>
                  </a:lnTo>
                  <a:lnTo>
                    <a:pt x="7476" y="9510"/>
                  </a:lnTo>
                  <a:cubicBezTo>
                    <a:pt x="7556" y="9519"/>
                    <a:pt x="7632" y="9524"/>
                    <a:pt x="7706" y="9524"/>
                  </a:cubicBezTo>
                  <a:cubicBezTo>
                    <a:pt x="7779" y="9524"/>
                    <a:pt x="7851" y="9519"/>
                    <a:pt x="7922" y="9510"/>
                  </a:cubicBezTo>
                  <a:close/>
                  <a:moveTo>
                    <a:pt x="6120" y="9011"/>
                  </a:moveTo>
                  <a:cubicBezTo>
                    <a:pt x="6423" y="9225"/>
                    <a:pt x="6762" y="9385"/>
                    <a:pt x="7137" y="9457"/>
                  </a:cubicBezTo>
                  <a:cubicBezTo>
                    <a:pt x="6994" y="9724"/>
                    <a:pt x="6673" y="10295"/>
                    <a:pt x="6584" y="10456"/>
                  </a:cubicBezTo>
                  <a:lnTo>
                    <a:pt x="6441" y="10010"/>
                  </a:lnTo>
                  <a:cubicBezTo>
                    <a:pt x="6411" y="9904"/>
                    <a:pt x="6304" y="9824"/>
                    <a:pt x="6184" y="9824"/>
                  </a:cubicBezTo>
                  <a:cubicBezTo>
                    <a:pt x="6163" y="9824"/>
                    <a:pt x="6142" y="9826"/>
                    <a:pt x="6120" y="9831"/>
                  </a:cubicBezTo>
                  <a:lnTo>
                    <a:pt x="5603" y="9939"/>
                  </a:lnTo>
                  <a:lnTo>
                    <a:pt x="6120" y="9011"/>
                  </a:lnTo>
                  <a:close/>
                  <a:moveTo>
                    <a:pt x="9278" y="9011"/>
                  </a:moveTo>
                  <a:lnTo>
                    <a:pt x="9796" y="9939"/>
                  </a:lnTo>
                  <a:lnTo>
                    <a:pt x="9278" y="9831"/>
                  </a:lnTo>
                  <a:cubicBezTo>
                    <a:pt x="9257" y="9826"/>
                    <a:pt x="9235" y="9824"/>
                    <a:pt x="9214" y="9824"/>
                  </a:cubicBezTo>
                  <a:cubicBezTo>
                    <a:pt x="9095" y="9824"/>
                    <a:pt x="8987" y="9904"/>
                    <a:pt x="8957" y="10010"/>
                  </a:cubicBezTo>
                  <a:lnTo>
                    <a:pt x="8814" y="10456"/>
                  </a:lnTo>
                  <a:cubicBezTo>
                    <a:pt x="8707" y="10278"/>
                    <a:pt x="8386" y="9671"/>
                    <a:pt x="8261" y="9457"/>
                  </a:cubicBezTo>
                  <a:cubicBezTo>
                    <a:pt x="8636" y="9385"/>
                    <a:pt x="8975" y="9225"/>
                    <a:pt x="9278" y="9011"/>
                  </a:cubicBezTo>
                  <a:close/>
                  <a:moveTo>
                    <a:pt x="2427" y="0"/>
                  </a:moveTo>
                  <a:cubicBezTo>
                    <a:pt x="2123" y="0"/>
                    <a:pt x="1856" y="250"/>
                    <a:pt x="1820" y="553"/>
                  </a:cubicBezTo>
                  <a:cubicBezTo>
                    <a:pt x="1820" y="678"/>
                    <a:pt x="1838" y="803"/>
                    <a:pt x="1891" y="892"/>
                  </a:cubicBezTo>
                  <a:lnTo>
                    <a:pt x="910" y="892"/>
                  </a:lnTo>
                  <a:cubicBezTo>
                    <a:pt x="375" y="892"/>
                    <a:pt x="0" y="1392"/>
                    <a:pt x="125" y="1891"/>
                  </a:cubicBezTo>
                  <a:lnTo>
                    <a:pt x="571" y="3569"/>
                  </a:lnTo>
                  <a:cubicBezTo>
                    <a:pt x="803" y="4532"/>
                    <a:pt x="1552" y="5264"/>
                    <a:pt x="2498" y="5514"/>
                  </a:cubicBezTo>
                  <a:lnTo>
                    <a:pt x="2534" y="5514"/>
                  </a:lnTo>
                  <a:lnTo>
                    <a:pt x="4140" y="5835"/>
                  </a:lnTo>
                  <a:cubicBezTo>
                    <a:pt x="4264" y="5942"/>
                    <a:pt x="4407" y="6049"/>
                    <a:pt x="4532" y="6138"/>
                  </a:cubicBezTo>
                  <a:cubicBezTo>
                    <a:pt x="4514" y="6709"/>
                    <a:pt x="4300" y="7280"/>
                    <a:pt x="3925" y="7708"/>
                  </a:cubicBezTo>
                  <a:lnTo>
                    <a:pt x="3729" y="7708"/>
                  </a:lnTo>
                  <a:cubicBezTo>
                    <a:pt x="3319" y="7708"/>
                    <a:pt x="2998" y="8047"/>
                    <a:pt x="2998" y="8458"/>
                  </a:cubicBezTo>
                  <a:lnTo>
                    <a:pt x="2998" y="8636"/>
                  </a:lnTo>
                  <a:cubicBezTo>
                    <a:pt x="2998" y="8636"/>
                    <a:pt x="2159" y="9100"/>
                    <a:pt x="2159" y="9582"/>
                  </a:cubicBezTo>
                  <a:lnTo>
                    <a:pt x="2159" y="9689"/>
                  </a:lnTo>
                  <a:cubicBezTo>
                    <a:pt x="2159" y="9956"/>
                    <a:pt x="2391" y="10170"/>
                    <a:pt x="2659" y="10170"/>
                  </a:cubicBezTo>
                  <a:lnTo>
                    <a:pt x="5299" y="10170"/>
                  </a:lnTo>
                  <a:cubicBezTo>
                    <a:pt x="5358" y="10230"/>
                    <a:pt x="5430" y="10264"/>
                    <a:pt x="5513" y="10264"/>
                  </a:cubicBezTo>
                  <a:cubicBezTo>
                    <a:pt x="5531" y="10264"/>
                    <a:pt x="5549" y="10263"/>
                    <a:pt x="5567" y="10260"/>
                  </a:cubicBezTo>
                  <a:lnTo>
                    <a:pt x="6156" y="10153"/>
                  </a:lnTo>
                  <a:lnTo>
                    <a:pt x="6316" y="10652"/>
                  </a:lnTo>
                  <a:cubicBezTo>
                    <a:pt x="6356" y="10780"/>
                    <a:pt x="6465" y="10848"/>
                    <a:pt x="6576" y="10848"/>
                  </a:cubicBezTo>
                  <a:cubicBezTo>
                    <a:pt x="6667" y="10848"/>
                    <a:pt x="6760" y="10802"/>
                    <a:pt x="6816" y="10706"/>
                  </a:cubicBezTo>
                  <a:lnTo>
                    <a:pt x="7101" y="10170"/>
                  </a:lnTo>
                  <a:lnTo>
                    <a:pt x="8297" y="10170"/>
                  </a:lnTo>
                  <a:lnTo>
                    <a:pt x="8600" y="10706"/>
                  </a:lnTo>
                  <a:cubicBezTo>
                    <a:pt x="8648" y="10802"/>
                    <a:pt x="8740" y="10848"/>
                    <a:pt x="8833" y="10848"/>
                  </a:cubicBezTo>
                  <a:cubicBezTo>
                    <a:pt x="8946" y="10848"/>
                    <a:pt x="9061" y="10780"/>
                    <a:pt x="9100" y="10652"/>
                  </a:cubicBezTo>
                  <a:lnTo>
                    <a:pt x="9243" y="10153"/>
                  </a:lnTo>
                  <a:lnTo>
                    <a:pt x="9831" y="10260"/>
                  </a:lnTo>
                  <a:cubicBezTo>
                    <a:pt x="9849" y="10263"/>
                    <a:pt x="9867" y="10264"/>
                    <a:pt x="9885" y="10264"/>
                  </a:cubicBezTo>
                  <a:cubicBezTo>
                    <a:pt x="9973" y="10264"/>
                    <a:pt x="10057" y="10227"/>
                    <a:pt x="10117" y="10153"/>
                  </a:cubicBezTo>
                  <a:cubicBezTo>
                    <a:pt x="10170" y="10063"/>
                    <a:pt x="10188" y="9956"/>
                    <a:pt x="10135" y="9849"/>
                  </a:cubicBezTo>
                  <a:lnTo>
                    <a:pt x="9528" y="8797"/>
                  </a:lnTo>
                  <a:cubicBezTo>
                    <a:pt x="9992" y="8386"/>
                    <a:pt x="10295" y="7815"/>
                    <a:pt x="10385" y="7209"/>
                  </a:cubicBezTo>
                  <a:cubicBezTo>
                    <a:pt x="10402" y="7119"/>
                    <a:pt x="10331" y="7030"/>
                    <a:pt x="10242" y="7030"/>
                  </a:cubicBezTo>
                  <a:cubicBezTo>
                    <a:pt x="10230" y="7028"/>
                    <a:pt x="10219" y="7027"/>
                    <a:pt x="10208" y="7027"/>
                  </a:cubicBezTo>
                  <a:cubicBezTo>
                    <a:pt x="10135" y="7027"/>
                    <a:pt x="10079" y="7077"/>
                    <a:pt x="10063" y="7155"/>
                  </a:cubicBezTo>
                  <a:cubicBezTo>
                    <a:pt x="9974" y="7744"/>
                    <a:pt x="9689" y="8279"/>
                    <a:pt x="9225" y="8654"/>
                  </a:cubicBezTo>
                  <a:cubicBezTo>
                    <a:pt x="8769" y="9036"/>
                    <a:pt x="8238" y="9208"/>
                    <a:pt x="7718" y="9208"/>
                  </a:cubicBezTo>
                  <a:cubicBezTo>
                    <a:pt x="6489" y="9208"/>
                    <a:pt x="5317" y="8245"/>
                    <a:pt x="5317" y="6816"/>
                  </a:cubicBezTo>
                  <a:cubicBezTo>
                    <a:pt x="5317" y="5496"/>
                    <a:pt x="6388" y="4425"/>
                    <a:pt x="7708" y="4425"/>
                  </a:cubicBezTo>
                  <a:cubicBezTo>
                    <a:pt x="8279" y="4425"/>
                    <a:pt x="8832" y="4621"/>
                    <a:pt x="9278" y="5014"/>
                  </a:cubicBezTo>
                  <a:cubicBezTo>
                    <a:pt x="9706" y="5389"/>
                    <a:pt x="9992" y="5906"/>
                    <a:pt x="10063" y="6459"/>
                  </a:cubicBezTo>
                  <a:cubicBezTo>
                    <a:pt x="10081" y="6548"/>
                    <a:pt x="10153" y="6602"/>
                    <a:pt x="10242" y="6602"/>
                  </a:cubicBezTo>
                  <a:cubicBezTo>
                    <a:pt x="10331" y="6584"/>
                    <a:pt x="10402" y="6495"/>
                    <a:pt x="10385" y="6424"/>
                  </a:cubicBezTo>
                  <a:cubicBezTo>
                    <a:pt x="10295" y="5853"/>
                    <a:pt x="10045" y="5335"/>
                    <a:pt x="9653" y="4925"/>
                  </a:cubicBezTo>
                  <a:cubicBezTo>
                    <a:pt x="10045" y="4568"/>
                    <a:pt x="10331" y="4104"/>
                    <a:pt x="10474" y="3587"/>
                  </a:cubicBezTo>
                  <a:lnTo>
                    <a:pt x="10920" y="1891"/>
                  </a:lnTo>
                  <a:cubicBezTo>
                    <a:pt x="11045" y="1392"/>
                    <a:pt x="10670" y="892"/>
                    <a:pt x="10117" y="892"/>
                  </a:cubicBezTo>
                  <a:lnTo>
                    <a:pt x="9136" y="892"/>
                  </a:lnTo>
                  <a:cubicBezTo>
                    <a:pt x="9189" y="803"/>
                    <a:pt x="9225" y="678"/>
                    <a:pt x="9207" y="553"/>
                  </a:cubicBezTo>
                  <a:cubicBezTo>
                    <a:pt x="9189" y="250"/>
                    <a:pt x="8904" y="0"/>
                    <a:pt x="860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6157158" y="3517902"/>
              <a:ext cx="110461" cy="110488"/>
            </a:xfrm>
            <a:custGeom>
              <a:avLst/>
              <a:gdLst/>
              <a:ahLst/>
              <a:cxnLst/>
              <a:rect l="l" t="t" r="r" b="b"/>
              <a:pathLst>
                <a:path w="4051" h="4052" extrusionOk="0">
                  <a:moveTo>
                    <a:pt x="2034" y="322"/>
                  </a:moveTo>
                  <a:cubicBezTo>
                    <a:pt x="2962" y="322"/>
                    <a:pt x="3729" y="1089"/>
                    <a:pt x="3729" y="2035"/>
                  </a:cubicBezTo>
                  <a:cubicBezTo>
                    <a:pt x="3729" y="2963"/>
                    <a:pt x="2962" y="3730"/>
                    <a:pt x="2034" y="3730"/>
                  </a:cubicBezTo>
                  <a:cubicBezTo>
                    <a:pt x="1088" y="3730"/>
                    <a:pt x="321" y="2963"/>
                    <a:pt x="321" y="2035"/>
                  </a:cubicBezTo>
                  <a:cubicBezTo>
                    <a:pt x="321" y="1089"/>
                    <a:pt x="1088" y="322"/>
                    <a:pt x="2034" y="322"/>
                  </a:cubicBezTo>
                  <a:close/>
                  <a:moveTo>
                    <a:pt x="2034" y="1"/>
                  </a:moveTo>
                  <a:cubicBezTo>
                    <a:pt x="910" y="1"/>
                    <a:pt x="0" y="911"/>
                    <a:pt x="0" y="2035"/>
                  </a:cubicBezTo>
                  <a:cubicBezTo>
                    <a:pt x="0" y="3141"/>
                    <a:pt x="910" y="4051"/>
                    <a:pt x="2034" y="4051"/>
                  </a:cubicBezTo>
                  <a:cubicBezTo>
                    <a:pt x="3140" y="4051"/>
                    <a:pt x="4050" y="3141"/>
                    <a:pt x="4050" y="2035"/>
                  </a:cubicBezTo>
                  <a:cubicBezTo>
                    <a:pt x="4050" y="911"/>
                    <a:pt x="3140" y="1"/>
                    <a:pt x="203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6171255" y="3547842"/>
              <a:ext cx="81775" cy="51345"/>
            </a:xfrm>
            <a:custGeom>
              <a:avLst/>
              <a:gdLst/>
              <a:ahLst/>
              <a:cxnLst/>
              <a:rect l="l" t="t" r="r" b="b"/>
              <a:pathLst>
                <a:path w="2999" h="1883" extrusionOk="0">
                  <a:moveTo>
                    <a:pt x="1515" y="317"/>
                  </a:moveTo>
                  <a:cubicBezTo>
                    <a:pt x="1548" y="317"/>
                    <a:pt x="1580" y="321"/>
                    <a:pt x="1606" y="330"/>
                  </a:cubicBezTo>
                  <a:lnTo>
                    <a:pt x="2463" y="634"/>
                  </a:lnTo>
                  <a:lnTo>
                    <a:pt x="1606" y="919"/>
                  </a:lnTo>
                  <a:cubicBezTo>
                    <a:pt x="1580" y="928"/>
                    <a:pt x="1548" y="933"/>
                    <a:pt x="1515" y="933"/>
                  </a:cubicBezTo>
                  <a:cubicBezTo>
                    <a:pt x="1481" y="933"/>
                    <a:pt x="1446" y="928"/>
                    <a:pt x="1410" y="919"/>
                  </a:cubicBezTo>
                  <a:lnTo>
                    <a:pt x="554" y="634"/>
                  </a:lnTo>
                  <a:lnTo>
                    <a:pt x="1410" y="330"/>
                  </a:lnTo>
                  <a:cubicBezTo>
                    <a:pt x="1446" y="321"/>
                    <a:pt x="1481" y="317"/>
                    <a:pt x="1515" y="317"/>
                  </a:cubicBezTo>
                  <a:close/>
                  <a:moveTo>
                    <a:pt x="2177" y="1062"/>
                  </a:moveTo>
                  <a:lnTo>
                    <a:pt x="2177" y="1508"/>
                  </a:lnTo>
                  <a:cubicBezTo>
                    <a:pt x="2177" y="1526"/>
                    <a:pt x="2159" y="1562"/>
                    <a:pt x="2124" y="1562"/>
                  </a:cubicBezTo>
                  <a:lnTo>
                    <a:pt x="893" y="1562"/>
                  </a:lnTo>
                  <a:cubicBezTo>
                    <a:pt x="857" y="1562"/>
                    <a:pt x="821" y="1526"/>
                    <a:pt x="821" y="1490"/>
                  </a:cubicBezTo>
                  <a:lnTo>
                    <a:pt x="821" y="1062"/>
                  </a:lnTo>
                  <a:lnTo>
                    <a:pt x="1303" y="1223"/>
                  </a:lnTo>
                  <a:cubicBezTo>
                    <a:pt x="1365" y="1240"/>
                    <a:pt x="1432" y="1249"/>
                    <a:pt x="1499" y="1249"/>
                  </a:cubicBezTo>
                  <a:cubicBezTo>
                    <a:pt x="1566" y="1249"/>
                    <a:pt x="1633" y="1240"/>
                    <a:pt x="1696" y="1223"/>
                  </a:cubicBezTo>
                  <a:lnTo>
                    <a:pt x="2177" y="1062"/>
                  </a:lnTo>
                  <a:close/>
                  <a:moveTo>
                    <a:pt x="1502" y="0"/>
                  </a:moveTo>
                  <a:cubicBezTo>
                    <a:pt x="1432" y="0"/>
                    <a:pt x="1365" y="9"/>
                    <a:pt x="1303" y="27"/>
                  </a:cubicBezTo>
                  <a:lnTo>
                    <a:pt x="179" y="420"/>
                  </a:lnTo>
                  <a:cubicBezTo>
                    <a:pt x="72" y="455"/>
                    <a:pt x="0" y="562"/>
                    <a:pt x="36" y="669"/>
                  </a:cubicBezTo>
                  <a:cubicBezTo>
                    <a:pt x="54" y="759"/>
                    <a:pt x="108" y="812"/>
                    <a:pt x="179" y="830"/>
                  </a:cubicBezTo>
                  <a:lnTo>
                    <a:pt x="518" y="937"/>
                  </a:lnTo>
                  <a:lnTo>
                    <a:pt x="518" y="1490"/>
                  </a:lnTo>
                  <a:cubicBezTo>
                    <a:pt x="518" y="1704"/>
                    <a:pt x="679" y="1883"/>
                    <a:pt x="893" y="1883"/>
                  </a:cubicBezTo>
                  <a:lnTo>
                    <a:pt x="2124" y="1883"/>
                  </a:lnTo>
                  <a:cubicBezTo>
                    <a:pt x="2338" y="1883"/>
                    <a:pt x="2498" y="1704"/>
                    <a:pt x="2498" y="1490"/>
                  </a:cubicBezTo>
                  <a:lnTo>
                    <a:pt x="2498" y="937"/>
                  </a:lnTo>
                  <a:lnTo>
                    <a:pt x="2837" y="830"/>
                  </a:lnTo>
                  <a:cubicBezTo>
                    <a:pt x="2909" y="812"/>
                    <a:pt x="2962" y="759"/>
                    <a:pt x="2980" y="669"/>
                  </a:cubicBezTo>
                  <a:cubicBezTo>
                    <a:pt x="2998" y="562"/>
                    <a:pt x="2945" y="455"/>
                    <a:pt x="2837" y="420"/>
                  </a:cubicBezTo>
                  <a:lnTo>
                    <a:pt x="1713" y="27"/>
                  </a:lnTo>
                  <a:cubicBezTo>
                    <a:pt x="1642" y="9"/>
                    <a:pt x="1571" y="0"/>
                    <a:pt x="150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2" name="Google Shape;2932;p56"/>
          <p:cNvGrpSpPr/>
          <p:nvPr/>
        </p:nvGrpSpPr>
        <p:grpSpPr>
          <a:xfrm>
            <a:off x="5404493" y="3387400"/>
            <a:ext cx="232101" cy="295961"/>
            <a:chOff x="5404493" y="3387400"/>
            <a:chExt cx="232101" cy="295961"/>
          </a:xfrm>
        </p:grpSpPr>
        <p:sp>
          <p:nvSpPr>
            <p:cNvPr id="2933" name="Google Shape;2933;p56"/>
            <p:cNvSpPr/>
            <p:nvPr/>
          </p:nvSpPr>
          <p:spPr>
            <a:xfrm>
              <a:off x="5442940" y="3418185"/>
              <a:ext cx="155207" cy="154252"/>
            </a:xfrm>
            <a:custGeom>
              <a:avLst/>
              <a:gdLst/>
              <a:ahLst/>
              <a:cxnLst/>
              <a:rect l="l" t="t" r="r" b="b"/>
              <a:pathLst>
                <a:path w="5692" h="5657" extrusionOk="0">
                  <a:moveTo>
                    <a:pt x="2837" y="0"/>
                  </a:moveTo>
                  <a:cubicBezTo>
                    <a:pt x="1570" y="0"/>
                    <a:pt x="535" y="1017"/>
                    <a:pt x="535" y="2302"/>
                  </a:cubicBezTo>
                  <a:lnTo>
                    <a:pt x="535" y="3016"/>
                  </a:lnTo>
                  <a:cubicBezTo>
                    <a:pt x="535" y="3355"/>
                    <a:pt x="464" y="3694"/>
                    <a:pt x="321" y="4015"/>
                  </a:cubicBezTo>
                  <a:lnTo>
                    <a:pt x="303" y="4015"/>
                  </a:lnTo>
                  <a:cubicBezTo>
                    <a:pt x="0" y="4711"/>
                    <a:pt x="428" y="5531"/>
                    <a:pt x="1196" y="5639"/>
                  </a:cubicBezTo>
                  <a:cubicBezTo>
                    <a:pt x="1267" y="5656"/>
                    <a:pt x="1338" y="5656"/>
                    <a:pt x="1410" y="5656"/>
                  </a:cubicBezTo>
                  <a:lnTo>
                    <a:pt x="4264" y="5656"/>
                  </a:lnTo>
                  <a:cubicBezTo>
                    <a:pt x="4336" y="5656"/>
                    <a:pt x="4407" y="5656"/>
                    <a:pt x="4496" y="5639"/>
                  </a:cubicBezTo>
                  <a:cubicBezTo>
                    <a:pt x="5246" y="5531"/>
                    <a:pt x="5692" y="4729"/>
                    <a:pt x="5371" y="4033"/>
                  </a:cubicBezTo>
                  <a:lnTo>
                    <a:pt x="5371" y="4015"/>
                  </a:lnTo>
                  <a:cubicBezTo>
                    <a:pt x="5228" y="3694"/>
                    <a:pt x="5157" y="3355"/>
                    <a:pt x="5157" y="3016"/>
                  </a:cubicBezTo>
                  <a:lnTo>
                    <a:pt x="5157" y="2302"/>
                  </a:lnTo>
                  <a:cubicBezTo>
                    <a:pt x="5157" y="1035"/>
                    <a:pt x="4122" y="0"/>
                    <a:pt x="2837"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5501811" y="3418185"/>
              <a:ext cx="96336" cy="154252"/>
            </a:xfrm>
            <a:custGeom>
              <a:avLst/>
              <a:gdLst/>
              <a:ahLst/>
              <a:cxnLst/>
              <a:rect l="l" t="t" r="r" b="b"/>
              <a:pathLst>
                <a:path w="3533" h="5657" extrusionOk="0">
                  <a:moveTo>
                    <a:pt x="696" y="0"/>
                  </a:moveTo>
                  <a:cubicBezTo>
                    <a:pt x="446" y="0"/>
                    <a:pt x="214" y="36"/>
                    <a:pt x="0" y="107"/>
                  </a:cubicBezTo>
                  <a:cubicBezTo>
                    <a:pt x="928" y="393"/>
                    <a:pt x="1588" y="1267"/>
                    <a:pt x="1588" y="2302"/>
                  </a:cubicBezTo>
                  <a:lnTo>
                    <a:pt x="1588" y="3016"/>
                  </a:lnTo>
                  <a:cubicBezTo>
                    <a:pt x="1588" y="3355"/>
                    <a:pt x="1659" y="3694"/>
                    <a:pt x="1802" y="4015"/>
                  </a:cubicBezTo>
                  <a:lnTo>
                    <a:pt x="1820" y="4015"/>
                  </a:lnTo>
                  <a:cubicBezTo>
                    <a:pt x="2123" y="4729"/>
                    <a:pt x="1695" y="5531"/>
                    <a:pt x="928" y="5639"/>
                  </a:cubicBezTo>
                  <a:cubicBezTo>
                    <a:pt x="856" y="5656"/>
                    <a:pt x="785" y="5656"/>
                    <a:pt x="714" y="5656"/>
                  </a:cubicBezTo>
                  <a:lnTo>
                    <a:pt x="2105" y="5656"/>
                  </a:lnTo>
                  <a:cubicBezTo>
                    <a:pt x="2177" y="5656"/>
                    <a:pt x="2248" y="5656"/>
                    <a:pt x="2337" y="5639"/>
                  </a:cubicBezTo>
                  <a:cubicBezTo>
                    <a:pt x="3087" y="5531"/>
                    <a:pt x="3533" y="4729"/>
                    <a:pt x="3212" y="4033"/>
                  </a:cubicBezTo>
                  <a:cubicBezTo>
                    <a:pt x="3212" y="4015"/>
                    <a:pt x="3212" y="4015"/>
                    <a:pt x="3212" y="4015"/>
                  </a:cubicBezTo>
                  <a:cubicBezTo>
                    <a:pt x="3069" y="3712"/>
                    <a:pt x="2998" y="3373"/>
                    <a:pt x="2998" y="3034"/>
                  </a:cubicBezTo>
                  <a:lnTo>
                    <a:pt x="2998" y="2302"/>
                  </a:lnTo>
                  <a:cubicBezTo>
                    <a:pt x="2998" y="1017"/>
                    <a:pt x="1963" y="0"/>
                    <a:pt x="696"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5458974" y="3514521"/>
              <a:ext cx="123604" cy="151798"/>
            </a:xfrm>
            <a:custGeom>
              <a:avLst/>
              <a:gdLst/>
              <a:ahLst/>
              <a:cxnLst/>
              <a:rect l="l" t="t" r="r" b="b"/>
              <a:pathLst>
                <a:path w="4533" h="5567" extrusionOk="0">
                  <a:moveTo>
                    <a:pt x="1339" y="0"/>
                  </a:moveTo>
                  <a:lnTo>
                    <a:pt x="1339" y="1267"/>
                  </a:lnTo>
                  <a:cubicBezTo>
                    <a:pt x="1339" y="1285"/>
                    <a:pt x="1339" y="1303"/>
                    <a:pt x="1339" y="1303"/>
                  </a:cubicBezTo>
                  <a:cubicBezTo>
                    <a:pt x="1321" y="1642"/>
                    <a:pt x="1089" y="1909"/>
                    <a:pt x="750" y="1981"/>
                  </a:cubicBezTo>
                  <a:lnTo>
                    <a:pt x="608" y="2016"/>
                  </a:lnTo>
                  <a:lnTo>
                    <a:pt x="447" y="2052"/>
                  </a:lnTo>
                  <a:cubicBezTo>
                    <a:pt x="286" y="2070"/>
                    <a:pt x="144" y="2123"/>
                    <a:pt x="1" y="2177"/>
                  </a:cubicBezTo>
                  <a:lnTo>
                    <a:pt x="2267" y="5567"/>
                  </a:lnTo>
                  <a:lnTo>
                    <a:pt x="4533" y="2177"/>
                  </a:lnTo>
                  <a:cubicBezTo>
                    <a:pt x="4390" y="2123"/>
                    <a:pt x="4230" y="2088"/>
                    <a:pt x="4087" y="2052"/>
                  </a:cubicBezTo>
                  <a:lnTo>
                    <a:pt x="3926" y="2016"/>
                  </a:lnTo>
                  <a:lnTo>
                    <a:pt x="3766" y="1981"/>
                  </a:lnTo>
                  <a:cubicBezTo>
                    <a:pt x="3444" y="1927"/>
                    <a:pt x="3195" y="1642"/>
                    <a:pt x="3195" y="1303"/>
                  </a:cubicBezTo>
                  <a:cubicBezTo>
                    <a:pt x="3195" y="1303"/>
                    <a:pt x="3195" y="1285"/>
                    <a:pt x="3195" y="1285"/>
                  </a:cubicBezTo>
                  <a:lnTo>
                    <a:pt x="3195"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5566026" y="3569492"/>
              <a:ext cx="27" cy="27"/>
            </a:xfrm>
            <a:custGeom>
              <a:avLst/>
              <a:gdLst/>
              <a:ahLst/>
              <a:cxnLst/>
              <a:rect l="l" t="t" r="r" b="b"/>
              <a:pathLst>
                <a:path w="1" h="1" extrusionOk="0">
                  <a:moveTo>
                    <a:pt x="0" y="0"/>
                  </a:moveTo>
                  <a:lnTo>
                    <a:pt x="0" y="0"/>
                  </a:lnTo>
                  <a:lnTo>
                    <a:pt x="0"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5506665" y="3514521"/>
              <a:ext cx="75913" cy="80766"/>
            </a:xfrm>
            <a:custGeom>
              <a:avLst/>
              <a:gdLst/>
              <a:ahLst/>
              <a:cxnLst/>
              <a:rect l="l" t="t" r="r" b="b"/>
              <a:pathLst>
                <a:path w="2784" h="2962" extrusionOk="0">
                  <a:moveTo>
                    <a:pt x="0" y="0"/>
                  </a:moveTo>
                  <a:lnTo>
                    <a:pt x="0" y="1445"/>
                  </a:lnTo>
                  <a:cubicBezTo>
                    <a:pt x="0" y="1445"/>
                    <a:pt x="0" y="1463"/>
                    <a:pt x="0" y="1481"/>
                  </a:cubicBezTo>
                  <a:cubicBezTo>
                    <a:pt x="18" y="1802"/>
                    <a:pt x="268" y="2088"/>
                    <a:pt x="589" y="2159"/>
                  </a:cubicBezTo>
                  <a:cubicBezTo>
                    <a:pt x="893" y="2213"/>
                    <a:pt x="982" y="2230"/>
                    <a:pt x="1125" y="2284"/>
                  </a:cubicBezTo>
                  <a:cubicBezTo>
                    <a:pt x="1571" y="2409"/>
                    <a:pt x="1945" y="2641"/>
                    <a:pt x="2266" y="2962"/>
                  </a:cubicBezTo>
                  <a:lnTo>
                    <a:pt x="2784" y="2177"/>
                  </a:lnTo>
                  <a:cubicBezTo>
                    <a:pt x="2641" y="2123"/>
                    <a:pt x="2481" y="2088"/>
                    <a:pt x="2338" y="2052"/>
                  </a:cubicBezTo>
                  <a:lnTo>
                    <a:pt x="2177" y="2016"/>
                  </a:lnTo>
                  <a:lnTo>
                    <a:pt x="2017" y="1981"/>
                  </a:lnTo>
                  <a:cubicBezTo>
                    <a:pt x="1695" y="1927"/>
                    <a:pt x="1446" y="1642"/>
                    <a:pt x="1446" y="1303"/>
                  </a:cubicBezTo>
                  <a:cubicBezTo>
                    <a:pt x="1446" y="1303"/>
                    <a:pt x="1446" y="1285"/>
                    <a:pt x="1446" y="1285"/>
                  </a:cubicBezTo>
                  <a:lnTo>
                    <a:pt x="1446"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5457038" y="3482400"/>
              <a:ext cx="27758" cy="28740"/>
            </a:xfrm>
            <a:custGeom>
              <a:avLst/>
              <a:gdLst/>
              <a:ahLst/>
              <a:cxnLst/>
              <a:rect l="l" t="t" r="r" b="b"/>
              <a:pathLst>
                <a:path w="1018" h="1054" extrusionOk="0">
                  <a:moveTo>
                    <a:pt x="571" y="0"/>
                  </a:moveTo>
                  <a:cubicBezTo>
                    <a:pt x="250" y="0"/>
                    <a:pt x="0" y="268"/>
                    <a:pt x="36" y="589"/>
                  </a:cubicBezTo>
                  <a:cubicBezTo>
                    <a:pt x="72" y="839"/>
                    <a:pt x="322" y="1053"/>
                    <a:pt x="571" y="1053"/>
                  </a:cubicBezTo>
                  <a:lnTo>
                    <a:pt x="1018" y="1053"/>
                  </a:lnTo>
                  <a:lnTo>
                    <a:pt x="1018"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5556782" y="3482400"/>
              <a:ext cx="27758" cy="28740"/>
            </a:xfrm>
            <a:custGeom>
              <a:avLst/>
              <a:gdLst/>
              <a:ahLst/>
              <a:cxnLst/>
              <a:rect l="l" t="t" r="r" b="b"/>
              <a:pathLst>
                <a:path w="1018" h="1054" extrusionOk="0">
                  <a:moveTo>
                    <a:pt x="0" y="0"/>
                  </a:moveTo>
                  <a:lnTo>
                    <a:pt x="0" y="1053"/>
                  </a:lnTo>
                  <a:lnTo>
                    <a:pt x="446" y="1053"/>
                  </a:lnTo>
                  <a:cubicBezTo>
                    <a:pt x="696" y="1053"/>
                    <a:pt x="946" y="839"/>
                    <a:pt x="982" y="589"/>
                  </a:cubicBezTo>
                  <a:cubicBezTo>
                    <a:pt x="1017" y="268"/>
                    <a:pt x="767" y="0"/>
                    <a:pt x="446"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5477461" y="3457532"/>
              <a:ext cx="85674" cy="92519"/>
            </a:xfrm>
            <a:custGeom>
              <a:avLst/>
              <a:gdLst/>
              <a:ahLst/>
              <a:cxnLst/>
              <a:rect l="l" t="t" r="r" b="b"/>
              <a:pathLst>
                <a:path w="3142" h="3393" extrusionOk="0">
                  <a:moveTo>
                    <a:pt x="2324" y="0"/>
                  </a:moveTo>
                  <a:cubicBezTo>
                    <a:pt x="2145" y="0"/>
                    <a:pt x="1969" y="86"/>
                    <a:pt x="1839" y="217"/>
                  </a:cubicBezTo>
                  <a:cubicBezTo>
                    <a:pt x="1678" y="395"/>
                    <a:pt x="1446" y="484"/>
                    <a:pt x="1214" y="484"/>
                  </a:cubicBezTo>
                  <a:lnTo>
                    <a:pt x="518" y="484"/>
                  </a:lnTo>
                  <a:cubicBezTo>
                    <a:pt x="233" y="484"/>
                    <a:pt x="1" y="716"/>
                    <a:pt x="1" y="1002"/>
                  </a:cubicBezTo>
                  <a:lnTo>
                    <a:pt x="1" y="1840"/>
                  </a:lnTo>
                  <a:cubicBezTo>
                    <a:pt x="19" y="2697"/>
                    <a:pt x="715" y="3393"/>
                    <a:pt x="1571" y="3393"/>
                  </a:cubicBezTo>
                  <a:cubicBezTo>
                    <a:pt x="2427" y="3393"/>
                    <a:pt x="3123" y="2697"/>
                    <a:pt x="3141" y="1840"/>
                  </a:cubicBezTo>
                  <a:lnTo>
                    <a:pt x="3141" y="752"/>
                  </a:lnTo>
                  <a:cubicBezTo>
                    <a:pt x="3141" y="342"/>
                    <a:pt x="2802" y="3"/>
                    <a:pt x="2374" y="3"/>
                  </a:cubicBezTo>
                  <a:cubicBezTo>
                    <a:pt x="2357" y="1"/>
                    <a:pt x="2341" y="0"/>
                    <a:pt x="2324"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5540722" y="3457587"/>
              <a:ext cx="22414" cy="76404"/>
            </a:xfrm>
            <a:custGeom>
              <a:avLst/>
              <a:gdLst/>
              <a:ahLst/>
              <a:cxnLst/>
              <a:rect l="l" t="t" r="r" b="b"/>
              <a:pathLst>
                <a:path w="822" h="2802" extrusionOk="0">
                  <a:moveTo>
                    <a:pt x="72" y="1"/>
                  </a:moveTo>
                  <a:cubicBezTo>
                    <a:pt x="54" y="1"/>
                    <a:pt x="18" y="1"/>
                    <a:pt x="0" y="18"/>
                  </a:cubicBezTo>
                  <a:cubicBezTo>
                    <a:pt x="107" y="268"/>
                    <a:pt x="161" y="571"/>
                    <a:pt x="161" y="875"/>
                  </a:cubicBezTo>
                  <a:lnTo>
                    <a:pt x="161" y="1571"/>
                  </a:lnTo>
                  <a:cubicBezTo>
                    <a:pt x="161" y="1910"/>
                    <a:pt x="232" y="2249"/>
                    <a:pt x="375" y="2570"/>
                  </a:cubicBezTo>
                  <a:lnTo>
                    <a:pt x="393" y="2570"/>
                  </a:lnTo>
                  <a:cubicBezTo>
                    <a:pt x="411" y="2659"/>
                    <a:pt x="446" y="2730"/>
                    <a:pt x="464" y="2802"/>
                  </a:cubicBezTo>
                  <a:cubicBezTo>
                    <a:pt x="678" y="2552"/>
                    <a:pt x="821" y="2213"/>
                    <a:pt x="821" y="1838"/>
                  </a:cubicBezTo>
                  <a:lnTo>
                    <a:pt x="821" y="768"/>
                  </a:lnTo>
                  <a:cubicBezTo>
                    <a:pt x="821" y="340"/>
                    <a:pt x="482" y="1"/>
                    <a:pt x="72"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5427371" y="3391654"/>
              <a:ext cx="188309" cy="59143"/>
            </a:xfrm>
            <a:custGeom>
              <a:avLst/>
              <a:gdLst/>
              <a:ahLst/>
              <a:cxnLst/>
              <a:rect l="l" t="t" r="r" b="b"/>
              <a:pathLst>
                <a:path w="6906" h="2169" extrusionOk="0">
                  <a:moveTo>
                    <a:pt x="3453" y="1"/>
                  </a:moveTo>
                  <a:cubicBezTo>
                    <a:pt x="3305" y="1"/>
                    <a:pt x="3158" y="28"/>
                    <a:pt x="3015" y="81"/>
                  </a:cubicBezTo>
                  <a:lnTo>
                    <a:pt x="36" y="1205"/>
                  </a:lnTo>
                  <a:cubicBezTo>
                    <a:pt x="0" y="1223"/>
                    <a:pt x="0" y="1294"/>
                    <a:pt x="36" y="1312"/>
                  </a:cubicBezTo>
                  <a:lnTo>
                    <a:pt x="2248" y="2151"/>
                  </a:lnTo>
                  <a:lnTo>
                    <a:pt x="2266" y="2151"/>
                  </a:lnTo>
                  <a:lnTo>
                    <a:pt x="4639" y="2169"/>
                  </a:lnTo>
                  <a:cubicBezTo>
                    <a:pt x="4639" y="2169"/>
                    <a:pt x="4657" y="2169"/>
                    <a:pt x="4657" y="2151"/>
                  </a:cubicBezTo>
                  <a:lnTo>
                    <a:pt x="6869" y="1330"/>
                  </a:lnTo>
                  <a:cubicBezTo>
                    <a:pt x="6905" y="1312"/>
                    <a:pt x="6905" y="1241"/>
                    <a:pt x="6869" y="1223"/>
                  </a:cubicBezTo>
                  <a:lnTo>
                    <a:pt x="3890" y="81"/>
                  </a:lnTo>
                  <a:cubicBezTo>
                    <a:pt x="3747" y="28"/>
                    <a:pt x="3600" y="1"/>
                    <a:pt x="3453"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5456547" y="3427920"/>
              <a:ext cx="129930" cy="35666"/>
            </a:xfrm>
            <a:custGeom>
              <a:avLst/>
              <a:gdLst/>
              <a:ahLst/>
              <a:cxnLst/>
              <a:rect l="l" t="t" r="r" b="b"/>
              <a:pathLst>
                <a:path w="4765" h="1308" extrusionOk="0">
                  <a:moveTo>
                    <a:pt x="2383" y="0"/>
                  </a:moveTo>
                  <a:cubicBezTo>
                    <a:pt x="1629" y="0"/>
                    <a:pt x="875" y="107"/>
                    <a:pt x="108" y="321"/>
                  </a:cubicBezTo>
                  <a:cubicBezTo>
                    <a:pt x="54" y="339"/>
                    <a:pt x="1" y="393"/>
                    <a:pt x="18" y="464"/>
                  </a:cubicBezTo>
                  <a:cubicBezTo>
                    <a:pt x="54" y="696"/>
                    <a:pt x="108" y="946"/>
                    <a:pt x="143" y="1196"/>
                  </a:cubicBezTo>
                  <a:cubicBezTo>
                    <a:pt x="159" y="1258"/>
                    <a:pt x="215" y="1306"/>
                    <a:pt x="276" y="1306"/>
                  </a:cubicBezTo>
                  <a:cubicBezTo>
                    <a:pt x="285" y="1306"/>
                    <a:pt x="295" y="1305"/>
                    <a:pt x="304" y="1303"/>
                  </a:cubicBezTo>
                  <a:cubicBezTo>
                    <a:pt x="1000" y="1124"/>
                    <a:pt x="1691" y="1035"/>
                    <a:pt x="2383" y="1035"/>
                  </a:cubicBezTo>
                  <a:cubicBezTo>
                    <a:pt x="3074" y="1035"/>
                    <a:pt x="3765" y="1124"/>
                    <a:pt x="4461" y="1303"/>
                  </a:cubicBezTo>
                  <a:cubicBezTo>
                    <a:pt x="4473" y="1306"/>
                    <a:pt x="4485" y="1307"/>
                    <a:pt x="4497" y="1307"/>
                  </a:cubicBezTo>
                  <a:cubicBezTo>
                    <a:pt x="4555" y="1307"/>
                    <a:pt x="4607" y="1270"/>
                    <a:pt x="4622" y="1196"/>
                  </a:cubicBezTo>
                  <a:cubicBezTo>
                    <a:pt x="4658" y="946"/>
                    <a:pt x="4711" y="714"/>
                    <a:pt x="4747" y="464"/>
                  </a:cubicBezTo>
                  <a:cubicBezTo>
                    <a:pt x="4765" y="410"/>
                    <a:pt x="4711" y="339"/>
                    <a:pt x="4658" y="321"/>
                  </a:cubicBezTo>
                  <a:cubicBezTo>
                    <a:pt x="3890" y="107"/>
                    <a:pt x="3136" y="0"/>
                    <a:pt x="2383" y="0"/>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5540231" y="3429856"/>
              <a:ext cx="46246" cy="33730"/>
            </a:xfrm>
            <a:custGeom>
              <a:avLst/>
              <a:gdLst/>
              <a:ahLst/>
              <a:cxnLst/>
              <a:rect l="l" t="t" r="r" b="b"/>
              <a:pathLst>
                <a:path w="1696" h="1237" extrusionOk="0">
                  <a:moveTo>
                    <a:pt x="357" y="0"/>
                  </a:moveTo>
                  <a:lnTo>
                    <a:pt x="357" y="0"/>
                  </a:lnTo>
                  <a:cubicBezTo>
                    <a:pt x="393" y="36"/>
                    <a:pt x="411" y="90"/>
                    <a:pt x="411" y="143"/>
                  </a:cubicBezTo>
                  <a:cubicBezTo>
                    <a:pt x="375" y="304"/>
                    <a:pt x="340" y="482"/>
                    <a:pt x="322" y="661"/>
                  </a:cubicBezTo>
                  <a:cubicBezTo>
                    <a:pt x="286" y="839"/>
                    <a:pt x="161" y="964"/>
                    <a:pt x="1" y="1000"/>
                  </a:cubicBezTo>
                  <a:cubicBezTo>
                    <a:pt x="464" y="1035"/>
                    <a:pt x="928" y="1125"/>
                    <a:pt x="1392" y="1232"/>
                  </a:cubicBezTo>
                  <a:cubicBezTo>
                    <a:pt x="1404" y="1235"/>
                    <a:pt x="1416" y="1236"/>
                    <a:pt x="1428" y="1236"/>
                  </a:cubicBezTo>
                  <a:cubicBezTo>
                    <a:pt x="1486" y="1236"/>
                    <a:pt x="1538" y="1199"/>
                    <a:pt x="1553" y="1125"/>
                  </a:cubicBezTo>
                  <a:cubicBezTo>
                    <a:pt x="1589" y="875"/>
                    <a:pt x="1642" y="643"/>
                    <a:pt x="1678" y="393"/>
                  </a:cubicBezTo>
                  <a:cubicBezTo>
                    <a:pt x="1696" y="339"/>
                    <a:pt x="1642" y="268"/>
                    <a:pt x="1589" y="250"/>
                  </a:cubicBezTo>
                  <a:cubicBezTo>
                    <a:pt x="1178" y="143"/>
                    <a:pt x="768" y="54"/>
                    <a:pt x="357"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5605428" y="3444934"/>
              <a:ext cx="19987" cy="28740"/>
            </a:xfrm>
            <a:custGeom>
              <a:avLst/>
              <a:gdLst/>
              <a:ahLst/>
              <a:cxnLst/>
              <a:rect l="l" t="t" r="r" b="b"/>
              <a:pathLst>
                <a:path w="733" h="1054" extrusionOk="0">
                  <a:moveTo>
                    <a:pt x="250" y="1"/>
                  </a:moveTo>
                  <a:cubicBezTo>
                    <a:pt x="179" y="1"/>
                    <a:pt x="108" y="54"/>
                    <a:pt x="108" y="125"/>
                  </a:cubicBezTo>
                  <a:lnTo>
                    <a:pt x="18" y="893"/>
                  </a:lnTo>
                  <a:cubicBezTo>
                    <a:pt x="0" y="982"/>
                    <a:pt x="72" y="1053"/>
                    <a:pt x="161" y="1053"/>
                  </a:cubicBezTo>
                  <a:lnTo>
                    <a:pt x="589" y="1053"/>
                  </a:lnTo>
                  <a:cubicBezTo>
                    <a:pt x="661" y="1053"/>
                    <a:pt x="732" y="982"/>
                    <a:pt x="732" y="893"/>
                  </a:cubicBezTo>
                  <a:lnTo>
                    <a:pt x="643" y="125"/>
                  </a:lnTo>
                  <a:cubicBezTo>
                    <a:pt x="625" y="54"/>
                    <a:pt x="571" y="1"/>
                    <a:pt x="500"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5605428" y="3444934"/>
              <a:ext cx="19987" cy="28740"/>
            </a:xfrm>
            <a:custGeom>
              <a:avLst/>
              <a:gdLst/>
              <a:ahLst/>
              <a:cxnLst/>
              <a:rect l="l" t="t" r="r" b="b"/>
              <a:pathLst>
                <a:path w="733" h="1054" extrusionOk="0">
                  <a:moveTo>
                    <a:pt x="250" y="1"/>
                  </a:moveTo>
                  <a:cubicBezTo>
                    <a:pt x="179" y="1"/>
                    <a:pt x="108" y="54"/>
                    <a:pt x="108" y="125"/>
                  </a:cubicBezTo>
                  <a:lnTo>
                    <a:pt x="18" y="893"/>
                  </a:lnTo>
                  <a:cubicBezTo>
                    <a:pt x="0" y="982"/>
                    <a:pt x="72" y="1053"/>
                    <a:pt x="161" y="1053"/>
                  </a:cubicBezTo>
                  <a:lnTo>
                    <a:pt x="589" y="1053"/>
                  </a:lnTo>
                  <a:cubicBezTo>
                    <a:pt x="661" y="1053"/>
                    <a:pt x="732" y="982"/>
                    <a:pt x="732" y="893"/>
                  </a:cubicBezTo>
                  <a:lnTo>
                    <a:pt x="643" y="125"/>
                  </a:lnTo>
                  <a:cubicBezTo>
                    <a:pt x="625" y="54"/>
                    <a:pt x="571" y="1"/>
                    <a:pt x="500"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5481360" y="3596242"/>
              <a:ext cx="78367" cy="58898"/>
            </a:xfrm>
            <a:custGeom>
              <a:avLst/>
              <a:gdLst/>
              <a:ahLst/>
              <a:cxnLst/>
              <a:rect l="l" t="t" r="r" b="b"/>
              <a:pathLst>
                <a:path w="2874" h="2160" extrusionOk="0">
                  <a:moveTo>
                    <a:pt x="1" y="1"/>
                  </a:moveTo>
                  <a:lnTo>
                    <a:pt x="1428" y="2160"/>
                  </a:lnTo>
                  <a:lnTo>
                    <a:pt x="2873" y="1"/>
                  </a:lnTo>
                  <a:lnTo>
                    <a:pt x="2873" y="1"/>
                  </a:lnTo>
                  <a:cubicBezTo>
                    <a:pt x="2436" y="295"/>
                    <a:pt x="1937" y="442"/>
                    <a:pt x="1437" y="442"/>
                  </a:cubicBezTo>
                  <a:cubicBezTo>
                    <a:pt x="937" y="442"/>
                    <a:pt x="438" y="295"/>
                    <a:pt x="1"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5408883" y="3571919"/>
              <a:ext cx="223812" cy="107052"/>
            </a:xfrm>
            <a:custGeom>
              <a:avLst/>
              <a:gdLst/>
              <a:ahLst/>
              <a:cxnLst/>
              <a:rect l="l" t="t" r="r" b="b"/>
              <a:pathLst>
                <a:path w="8208" h="3926" extrusionOk="0">
                  <a:moveTo>
                    <a:pt x="2052" y="1"/>
                  </a:moveTo>
                  <a:cubicBezTo>
                    <a:pt x="857" y="375"/>
                    <a:pt x="0" y="1553"/>
                    <a:pt x="0" y="2909"/>
                  </a:cubicBezTo>
                  <a:lnTo>
                    <a:pt x="0" y="3266"/>
                  </a:lnTo>
                  <a:cubicBezTo>
                    <a:pt x="0" y="3623"/>
                    <a:pt x="268" y="3908"/>
                    <a:pt x="607" y="3908"/>
                  </a:cubicBezTo>
                  <a:lnTo>
                    <a:pt x="7601" y="3926"/>
                  </a:lnTo>
                  <a:cubicBezTo>
                    <a:pt x="7940" y="3926"/>
                    <a:pt x="8208" y="3640"/>
                    <a:pt x="8208" y="3284"/>
                  </a:cubicBezTo>
                  <a:lnTo>
                    <a:pt x="8208" y="2909"/>
                  </a:lnTo>
                  <a:cubicBezTo>
                    <a:pt x="8208" y="1553"/>
                    <a:pt x="7351" y="375"/>
                    <a:pt x="6156" y="1"/>
                  </a:cubicBezTo>
                  <a:lnTo>
                    <a:pt x="4782" y="2374"/>
                  </a:lnTo>
                  <a:cubicBezTo>
                    <a:pt x="4621" y="2641"/>
                    <a:pt x="4372" y="2784"/>
                    <a:pt x="4104" y="2784"/>
                  </a:cubicBezTo>
                  <a:cubicBezTo>
                    <a:pt x="3836" y="2784"/>
                    <a:pt x="3586" y="2641"/>
                    <a:pt x="3426" y="2374"/>
                  </a:cubicBezTo>
                  <a:lnTo>
                    <a:pt x="2052"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5458974" y="3569492"/>
              <a:ext cx="123140" cy="86629"/>
            </a:xfrm>
            <a:custGeom>
              <a:avLst/>
              <a:gdLst/>
              <a:ahLst/>
              <a:cxnLst/>
              <a:rect l="l" t="t" r="r" b="b"/>
              <a:pathLst>
                <a:path w="4516" h="3177" extrusionOk="0">
                  <a:moveTo>
                    <a:pt x="3926" y="0"/>
                  </a:moveTo>
                  <a:cubicBezTo>
                    <a:pt x="3926" y="72"/>
                    <a:pt x="3908" y="143"/>
                    <a:pt x="3873" y="197"/>
                  </a:cubicBezTo>
                  <a:lnTo>
                    <a:pt x="3159" y="1321"/>
                  </a:lnTo>
                  <a:cubicBezTo>
                    <a:pt x="3159" y="1339"/>
                    <a:pt x="2499" y="2427"/>
                    <a:pt x="2499" y="2427"/>
                  </a:cubicBezTo>
                  <a:cubicBezTo>
                    <a:pt x="2445" y="2516"/>
                    <a:pt x="2356" y="2570"/>
                    <a:pt x="2249" y="2570"/>
                  </a:cubicBezTo>
                  <a:cubicBezTo>
                    <a:pt x="2160" y="2570"/>
                    <a:pt x="2071" y="2516"/>
                    <a:pt x="2017" y="2409"/>
                  </a:cubicBezTo>
                  <a:cubicBezTo>
                    <a:pt x="2017" y="2409"/>
                    <a:pt x="1357" y="1321"/>
                    <a:pt x="1357" y="1321"/>
                  </a:cubicBezTo>
                  <a:lnTo>
                    <a:pt x="661" y="197"/>
                  </a:lnTo>
                  <a:cubicBezTo>
                    <a:pt x="625" y="143"/>
                    <a:pt x="590" y="72"/>
                    <a:pt x="608" y="0"/>
                  </a:cubicBezTo>
                  <a:lnTo>
                    <a:pt x="608" y="0"/>
                  </a:lnTo>
                  <a:lnTo>
                    <a:pt x="447" y="36"/>
                  </a:lnTo>
                  <a:cubicBezTo>
                    <a:pt x="286" y="72"/>
                    <a:pt x="144" y="107"/>
                    <a:pt x="1" y="161"/>
                  </a:cubicBezTo>
                  <a:lnTo>
                    <a:pt x="1517" y="2748"/>
                  </a:lnTo>
                  <a:cubicBezTo>
                    <a:pt x="1696" y="3034"/>
                    <a:pt x="1981" y="3176"/>
                    <a:pt x="2249" y="3176"/>
                  </a:cubicBezTo>
                  <a:cubicBezTo>
                    <a:pt x="2535" y="3176"/>
                    <a:pt x="2820" y="3034"/>
                    <a:pt x="2998" y="2748"/>
                  </a:cubicBezTo>
                  <a:lnTo>
                    <a:pt x="4515" y="179"/>
                  </a:lnTo>
                  <a:cubicBezTo>
                    <a:pt x="4372" y="107"/>
                    <a:pt x="4230" y="72"/>
                    <a:pt x="4069" y="36"/>
                  </a:cubicBezTo>
                  <a:lnTo>
                    <a:pt x="3926" y="0"/>
                  </a:lnTo>
                  <a:close/>
                </a:path>
              </a:pathLst>
            </a:custGeom>
            <a:solidFill>
              <a:srgbClr val="F7E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5565044" y="3571919"/>
              <a:ext cx="67651" cy="106589"/>
            </a:xfrm>
            <a:custGeom>
              <a:avLst/>
              <a:gdLst/>
              <a:ahLst/>
              <a:cxnLst/>
              <a:rect l="l" t="t" r="r" b="b"/>
              <a:pathLst>
                <a:path w="2481" h="3909" extrusionOk="0">
                  <a:moveTo>
                    <a:pt x="429" y="1"/>
                  </a:moveTo>
                  <a:lnTo>
                    <a:pt x="1" y="732"/>
                  </a:lnTo>
                  <a:cubicBezTo>
                    <a:pt x="643" y="1285"/>
                    <a:pt x="1035" y="2142"/>
                    <a:pt x="1035" y="3069"/>
                  </a:cubicBezTo>
                  <a:lnTo>
                    <a:pt x="1035" y="3444"/>
                  </a:lnTo>
                  <a:cubicBezTo>
                    <a:pt x="1035" y="3623"/>
                    <a:pt x="964" y="3801"/>
                    <a:pt x="839" y="3908"/>
                  </a:cubicBezTo>
                  <a:lnTo>
                    <a:pt x="1874" y="3908"/>
                  </a:lnTo>
                  <a:cubicBezTo>
                    <a:pt x="2195" y="3908"/>
                    <a:pt x="2481" y="3623"/>
                    <a:pt x="2481" y="3266"/>
                  </a:cubicBezTo>
                  <a:lnTo>
                    <a:pt x="2481" y="2909"/>
                  </a:lnTo>
                  <a:cubicBezTo>
                    <a:pt x="2481" y="1553"/>
                    <a:pt x="1624" y="375"/>
                    <a:pt x="429"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5557273" y="3569492"/>
              <a:ext cx="24841" cy="26777"/>
            </a:xfrm>
            <a:custGeom>
              <a:avLst/>
              <a:gdLst/>
              <a:ahLst/>
              <a:cxnLst/>
              <a:rect l="l" t="t" r="r" b="b"/>
              <a:pathLst>
                <a:path w="911" h="982" extrusionOk="0">
                  <a:moveTo>
                    <a:pt x="321" y="0"/>
                  </a:moveTo>
                  <a:cubicBezTo>
                    <a:pt x="321" y="72"/>
                    <a:pt x="303" y="143"/>
                    <a:pt x="268" y="197"/>
                  </a:cubicBezTo>
                  <a:lnTo>
                    <a:pt x="0" y="607"/>
                  </a:lnTo>
                  <a:cubicBezTo>
                    <a:pt x="161" y="714"/>
                    <a:pt x="303" y="839"/>
                    <a:pt x="446" y="982"/>
                  </a:cubicBezTo>
                  <a:lnTo>
                    <a:pt x="910" y="179"/>
                  </a:lnTo>
                  <a:cubicBezTo>
                    <a:pt x="767" y="107"/>
                    <a:pt x="625" y="72"/>
                    <a:pt x="464" y="36"/>
                  </a:cubicBezTo>
                  <a:lnTo>
                    <a:pt x="321" y="0"/>
                  </a:lnTo>
                  <a:close/>
                </a:path>
              </a:pathLst>
            </a:custGeom>
            <a:solidFill>
              <a:srgbClr val="EAD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5404493" y="3387400"/>
              <a:ext cx="232101" cy="295961"/>
            </a:xfrm>
            <a:custGeom>
              <a:avLst/>
              <a:gdLst/>
              <a:ahLst/>
              <a:cxnLst/>
              <a:rect l="l" t="t" r="r" b="b"/>
              <a:pathLst>
                <a:path w="8512" h="10854" extrusionOk="0">
                  <a:moveTo>
                    <a:pt x="4294" y="313"/>
                  </a:moveTo>
                  <a:cubicBezTo>
                    <a:pt x="4421" y="313"/>
                    <a:pt x="4550" y="335"/>
                    <a:pt x="4675" y="380"/>
                  </a:cubicBezTo>
                  <a:lnTo>
                    <a:pt x="7387" y="1433"/>
                  </a:lnTo>
                  <a:lnTo>
                    <a:pt x="6691" y="1700"/>
                  </a:lnTo>
                  <a:cubicBezTo>
                    <a:pt x="6656" y="1682"/>
                    <a:pt x="6638" y="1665"/>
                    <a:pt x="6602" y="1647"/>
                  </a:cubicBezTo>
                  <a:cubicBezTo>
                    <a:pt x="5819" y="1430"/>
                    <a:pt x="5052" y="1327"/>
                    <a:pt x="4285" y="1327"/>
                  </a:cubicBezTo>
                  <a:cubicBezTo>
                    <a:pt x="3916" y="1327"/>
                    <a:pt x="3547" y="1351"/>
                    <a:pt x="3176" y="1397"/>
                  </a:cubicBezTo>
                  <a:cubicBezTo>
                    <a:pt x="3087" y="1415"/>
                    <a:pt x="3016" y="1504"/>
                    <a:pt x="3034" y="1575"/>
                  </a:cubicBezTo>
                  <a:cubicBezTo>
                    <a:pt x="3050" y="1655"/>
                    <a:pt x="3109" y="1721"/>
                    <a:pt x="3185" y="1721"/>
                  </a:cubicBezTo>
                  <a:cubicBezTo>
                    <a:pt x="3194" y="1721"/>
                    <a:pt x="3203" y="1720"/>
                    <a:pt x="3212" y="1718"/>
                  </a:cubicBezTo>
                  <a:cubicBezTo>
                    <a:pt x="3570" y="1671"/>
                    <a:pt x="3928" y="1647"/>
                    <a:pt x="4286" y="1647"/>
                  </a:cubicBezTo>
                  <a:cubicBezTo>
                    <a:pt x="5018" y="1647"/>
                    <a:pt x="5753" y="1746"/>
                    <a:pt x="6495" y="1950"/>
                  </a:cubicBezTo>
                  <a:lnTo>
                    <a:pt x="6388" y="2628"/>
                  </a:lnTo>
                  <a:cubicBezTo>
                    <a:pt x="5674" y="2450"/>
                    <a:pt x="4979" y="2360"/>
                    <a:pt x="4285" y="2360"/>
                  </a:cubicBezTo>
                  <a:cubicBezTo>
                    <a:pt x="3591" y="2360"/>
                    <a:pt x="2900" y="2450"/>
                    <a:pt x="2195" y="2628"/>
                  </a:cubicBezTo>
                  <a:lnTo>
                    <a:pt x="2088" y="1950"/>
                  </a:lnTo>
                  <a:cubicBezTo>
                    <a:pt x="2213" y="1914"/>
                    <a:pt x="2356" y="1879"/>
                    <a:pt x="2481" y="1843"/>
                  </a:cubicBezTo>
                  <a:cubicBezTo>
                    <a:pt x="2570" y="1825"/>
                    <a:pt x="2623" y="1754"/>
                    <a:pt x="2606" y="1665"/>
                  </a:cubicBezTo>
                  <a:cubicBezTo>
                    <a:pt x="2590" y="1587"/>
                    <a:pt x="2520" y="1536"/>
                    <a:pt x="2444" y="1536"/>
                  </a:cubicBezTo>
                  <a:cubicBezTo>
                    <a:pt x="2432" y="1536"/>
                    <a:pt x="2421" y="1537"/>
                    <a:pt x="2409" y="1540"/>
                  </a:cubicBezTo>
                  <a:cubicBezTo>
                    <a:pt x="2338" y="1557"/>
                    <a:pt x="1963" y="1647"/>
                    <a:pt x="1892" y="1682"/>
                  </a:cubicBezTo>
                  <a:lnTo>
                    <a:pt x="1196" y="1415"/>
                  </a:lnTo>
                  <a:lnTo>
                    <a:pt x="3926" y="380"/>
                  </a:lnTo>
                  <a:cubicBezTo>
                    <a:pt x="4042" y="335"/>
                    <a:pt x="4167" y="313"/>
                    <a:pt x="4294" y="313"/>
                  </a:cubicBezTo>
                  <a:close/>
                  <a:moveTo>
                    <a:pt x="7851" y="2289"/>
                  </a:moveTo>
                  <a:lnTo>
                    <a:pt x="7923" y="3021"/>
                  </a:lnTo>
                  <a:lnTo>
                    <a:pt x="7548" y="3021"/>
                  </a:lnTo>
                  <a:lnTo>
                    <a:pt x="7637" y="2289"/>
                  </a:lnTo>
                  <a:close/>
                  <a:moveTo>
                    <a:pt x="4214" y="2697"/>
                  </a:moveTo>
                  <a:cubicBezTo>
                    <a:pt x="4273" y="2697"/>
                    <a:pt x="4331" y="2698"/>
                    <a:pt x="4390" y="2699"/>
                  </a:cubicBezTo>
                  <a:cubicBezTo>
                    <a:pt x="4215" y="2884"/>
                    <a:pt x="4011" y="2915"/>
                    <a:pt x="3774" y="2915"/>
                  </a:cubicBezTo>
                  <a:cubicBezTo>
                    <a:pt x="3653" y="2915"/>
                    <a:pt x="3524" y="2907"/>
                    <a:pt x="3385" y="2907"/>
                  </a:cubicBezTo>
                  <a:cubicBezTo>
                    <a:pt x="3323" y="2907"/>
                    <a:pt x="3260" y="2909"/>
                    <a:pt x="3194" y="2914"/>
                  </a:cubicBezTo>
                  <a:cubicBezTo>
                    <a:pt x="2927" y="2914"/>
                    <a:pt x="2677" y="3092"/>
                    <a:pt x="2588" y="3324"/>
                  </a:cubicBezTo>
                  <a:lnTo>
                    <a:pt x="2498" y="3324"/>
                  </a:lnTo>
                  <a:cubicBezTo>
                    <a:pt x="2356" y="3324"/>
                    <a:pt x="2231" y="3377"/>
                    <a:pt x="2124" y="3431"/>
                  </a:cubicBezTo>
                  <a:cubicBezTo>
                    <a:pt x="2124" y="3270"/>
                    <a:pt x="2142" y="3110"/>
                    <a:pt x="2177" y="2967"/>
                  </a:cubicBezTo>
                  <a:cubicBezTo>
                    <a:pt x="2213" y="2967"/>
                    <a:pt x="2231" y="2967"/>
                    <a:pt x="2266" y="2949"/>
                  </a:cubicBezTo>
                  <a:cubicBezTo>
                    <a:pt x="2920" y="2786"/>
                    <a:pt x="3574" y="2697"/>
                    <a:pt x="4214" y="2697"/>
                  </a:cubicBezTo>
                  <a:close/>
                  <a:moveTo>
                    <a:pt x="5853" y="2842"/>
                  </a:moveTo>
                  <a:cubicBezTo>
                    <a:pt x="6156" y="2896"/>
                    <a:pt x="6299" y="2949"/>
                    <a:pt x="6352" y="2949"/>
                  </a:cubicBezTo>
                  <a:cubicBezTo>
                    <a:pt x="6388" y="3110"/>
                    <a:pt x="6406" y="3270"/>
                    <a:pt x="6406" y="3431"/>
                  </a:cubicBezTo>
                  <a:cubicBezTo>
                    <a:pt x="6253" y="3334"/>
                    <a:pt x="6101" y="3323"/>
                    <a:pt x="6032" y="3323"/>
                  </a:cubicBezTo>
                  <a:cubicBezTo>
                    <a:pt x="6012" y="3323"/>
                    <a:pt x="6000" y="3324"/>
                    <a:pt x="5996" y="3324"/>
                  </a:cubicBezTo>
                  <a:cubicBezTo>
                    <a:pt x="5996" y="3145"/>
                    <a:pt x="5942" y="2985"/>
                    <a:pt x="5853" y="2842"/>
                  </a:cubicBezTo>
                  <a:close/>
                  <a:moveTo>
                    <a:pt x="2534" y="3645"/>
                  </a:moveTo>
                  <a:lnTo>
                    <a:pt x="2534" y="4394"/>
                  </a:lnTo>
                  <a:lnTo>
                    <a:pt x="2481" y="4394"/>
                  </a:lnTo>
                  <a:cubicBezTo>
                    <a:pt x="2284" y="4394"/>
                    <a:pt x="2124" y="4234"/>
                    <a:pt x="2106" y="4020"/>
                  </a:cubicBezTo>
                  <a:cubicBezTo>
                    <a:pt x="2124" y="3806"/>
                    <a:pt x="2284" y="3645"/>
                    <a:pt x="2481" y="3645"/>
                  </a:cubicBezTo>
                  <a:close/>
                  <a:moveTo>
                    <a:pt x="6031" y="3645"/>
                  </a:moveTo>
                  <a:cubicBezTo>
                    <a:pt x="6245" y="3645"/>
                    <a:pt x="6406" y="3806"/>
                    <a:pt x="6406" y="4002"/>
                  </a:cubicBezTo>
                  <a:lnTo>
                    <a:pt x="6406" y="4038"/>
                  </a:lnTo>
                  <a:cubicBezTo>
                    <a:pt x="6406" y="4180"/>
                    <a:pt x="6335" y="4287"/>
                    <a:pt x="6210" y="4359"/>
                  </a:cubicBezTo>
                  <a:cubicBezTo>
                    <a:pt x="6156" y="4377"/>
                    <a:pt x="6103" y="4394"/>
                    <a:pt x="6049" y="4394"/>
                  </a:cubicBezTo>
                  <a:lnTo>
                    <a:pt x="5996" y="4394"/>
                  </a:lnTo>
                  <a:lnTo>
                    <a:pt x="5996" y="3645"/>
                  </a:lnTo>
                  <a:close/>
                  <a:moveTo>
                    <a:pt x="5070" y="2715"/>
                  </a:moveTo>
                  <a:cubicBezTo>
                    <a:pt x="5221" y="2715"/>
                    <a:pt x="5373" y="2773"/>
                    <a:pt x="5496" y="2896"/>
                  </a:cubicBezTo>
                  <a:cubicBezTo>
                    <a:pt x="5728" y="3128"/>
                    <a:pt x="5657" y="3395"/>
                    <a:pt x="5674" y="3467"/>
                  </a:cubicBezTo>
                  <a:lnTo>
                    <a:pt x="5674" y="3484"/>
                  </a:lnTo>
                  <a:cubicBezTo>
                    <a:pt x="5603" y="4055"/>
                    <a:pt x="5871" y="4769"/>
                    <a:pt x="5246" y="5376"/>
                  </a:cubicBezTo>
                  <a:cubicBezTo>
                    <a:pt x="4970" y="5652"/>
                    <a:pt x="4613" y="5791"/>
                    <a:pt x="4256" y="5791"/>
                  </a:cubicBezTo>
                  <a:cubicBezTo>
                    <a:pt x="3899" y="5791"/>
                    <a:pt x="3542" y="5652"/>
                    <a:pt x="3266" y="5376"/>
                  </a:cubicBezTo>
                  <a:cubicBezTo>
                    <a:pt x="3034" y="5144"/>
                    <a:pt x="2891" y="4841"/>
                    <a:pt x="2855" y="4519"/>
                  </a:cubicBezTo>
                  <a:cubicBezTo>
                    <a:pt x="2837" y="4377"/>
                    <a:pt x="2855" y="4377"/>
                    <a:pt x="2855" y="3556"/>
                  </a:cubicBezTo>
                  <a:cubicBezTo>
                    <a:pt x="2855" y="3360"/>
                    <a:pt x="3016" y="3199"/>
                    <a:pt x="3194" y="3199"/>
                  </a:cubicBezTo>
                  <a:cubicBezTo>
                    <a:pt x="3245" y="3195"/>
                    <a:pt x="3296" y="3194"/>
                    <a:pt x="3347" y="3194"/>
                  </a:cubicBezTo>
                  <a:cubicBezTo>
                    <a:pt x="3494" y="3194"/>
                    <a:pt x="3643" y="3205"/>
                    <a:pt x="3791" y="3205"/>
                  </a:cubicBezTo>
                  <a:cubicBezTo>
                    <a:pt x="4084" y="3205"/>
                    <a:pt x="4374" y="3161"/>
                    <a:pt x="4640" y="2896"/>
                  </a:cubicBezTo>
                  <a:cubicBezTo>
                    <a:pt x="4758" y="2778"/>
                    <a:pt x="4913" y="2715"/>
                    <a:pt x="5070" y="2715"/>
                  </a:cubicBezTo>
                  <a:close/>
                  <a:moveTo>
                    <a:pt x="6442" y="4573"/>
                  </a:moveTo>
                  <a:cubicBezTo>
                    <a:pt x="6477" y="4805"/>
                    <a:pt x="6549" y="5019"/>
                    <a:pt x="6638" y="5215"/>
                  </a:cubicBezTo>
                  <a:lnTo>
                    <a:pt x="6638" y="5233"/>
                  </a:lnTo>
                  <a:cubicBezTo>
                    <a:pt x="6763" y="5483"/>
                    <a:pt x="6763" y="5768"/>
                    <a:pt x="6656" y="6036"/>
                  </a:cubicBezTo>
                  <a:cubicBezTo>
                    <a:pt x="6549" y="6268"/>
                    <a:pt x="6352" y="6464"/>
                    <a:pt x="6121" y="6553"/>
                  </a:cubicBezTo>
                  <a:cubicBezTo>
                    <a:pt x="6103" y="6553"/>
                    <a:pt x="5799" y="6500"/>
                    <a:pt x="5799" y="6500"/>
                  </a:cubicBezTo>
                  <a:cubicBezTo>
                    <a:pt x="5532" y="6446"/>
                    <a:pt x="5335" y="6214"/>
                    <a:pt x="5335" y="5947"/>
                  </a:cubicBezTo>
                  <a:lnTo>
                    <a:pt x="5335" y="5750"/>
                  </a:lnTo>
                  <a:cubicBezTo>
                    <a:pt x="5389" y="5697"/>
                    <a:pt x="5425" y="5661"/>
                    <a:pt x="5478" y="5626"/>
                  </a:cubicBezTo>
                  <a:cubicBezTo>
                    <a:pt x="5728" y="5376"/>
                    <a:pt x="5906" y="5055"/>
                    <a:pt x="5960" y="4680"/>
                  </a:cubicBezTo>
                  <a:lnTo>
                    <a:pt x="6031" y="4716"/>
                  </a:lnTo>
                  <a:cubicBezTo>
                    <a:pt x="6192" y="4698"/>
                    <a:pt x="6317" y="4662"/>
                    <a:pt x="6442" y="4573"/>
                  </a:cubicBezTo>
                  <a:close/>
                  <a:moveTo>
                    <a:pt x="2088" y="4573"/>
                  </a:moveTo>
                  <a:cubicBezTo>
                    <a:pt x="2195" y="4662"/>
                    <a:pt x="2338" y="4716"/>
                    <a:pt x="2481" y="4716"/>
                  </a:cubicBezTo>
                  <a:lnTo>
                    <a:pt x="2552" y="4716"/>
                  </a:lnTo>
                  <a:cubicBezTo>
                    <a:pt x="2623" y="5055"/>
                    <a:pt x="2784" y="5376"/>
                    <a:pt x="3052" y="5626"/>
                  </a:cubicBezTo>
                  <a:cubicBezTo>
                    <a:pt x="3087" y="5679"/>
                    <a:pt x="3141" y="5715"/>
                    <a:pt x="3176" y="5750"/>
                  </a:cubicBezTo>
                  <a:cubicBezTo>
                    <a:pt x="3176" y="5947"/>
                    <a:pt x="3176" y="5947"/>
                    <a:pt x="3176" y="5982"/>
                  </a:cubicBezTo>
                  <a:cubicBezTo>
                    <a:pt x="3176" y="6232"/>
                    <a:pt x="2980" y="6446"/>
                    <a:pt x="2713" y="6500"/>
                  </a:cubicBezTo>
                  <a:cubicBezTo>
                    <a:pt x="2606" y="6518"/>
                    <a:pt x="2498" y="6553"/>
                    <a:pt x="2409" y="6571"/>
                  </a:cubicBezTo>
                  <a:cubicBezTo>
                    <a:pt x="2159" y="6464"/>
                    <a:pt x="1963" y="6286"/>
                    <a:pt x="1874" y="6036"/>
                  </a:cubicBezTo>
                  <a:cubicBezTo>
                    <a:pt x="1749" y="5768"/>
                    <a:pt x="1767" y="5501"/>
                    <a:pt x="1874" y="5233"/>
                  </a:cubicBezTo>
                  <a:lnTo>
                    <a:pt x="1892" y="5215"/>
                  </a:lnTo>
                  <a:cubicBezTo>
                    <a:pt x="1981" y="5019"/>
                    <a:pt x="2052" y="4805"/>
                    <a:pt x="2088" y="4573"/>
                  </a:cubicBezTo>
                  <a:close/>
                  <a:moveTo>
                    <a:pt x="5014" y="5947"/>
                  </a:moveTo>
                  <a:cubicBezTo>
                    <a:pt x="5014" y="6375"/>
                    <a:pt x="5318" y="6714"/>
                    <a:pt x="5728" y="6803"/>
                  </a:cubicBezTo>
                  <a:lnTo>
                    <a:pt x="5103" y="7785"/>
                  </a:lnTo>
                  <a:cubicBezTo>
                    <a:pt x="4827" y="7892"/>
                    <a:pt x="4541" y="7945"/>
                    <a:pt x="4256" y="7945"/>
                  </a:cubicBezTo>
                  <a:cubicBezTo>
                    <a:pt x="3970" y="7945"/>
                    <a:pt x="3685" y="7892"/>
                    <a:pt x="3408" y="7785"/>
                  </a:cubicBezTo>
                  <a:lnTo>
                    <a:pt x="2784" y="6803"/>
                  </a:lnTo>
                  <a:cubicBezTo>
                    <a:pt x="3194" y="6714"/>
                    <a:pt x="3498" y="6375"/>
                    <a:pt x="3498" y="5947"/>
                  </a:cubicBezTo>
                  <a:cubicBezTo>
                    <a:pt x="3739" y="6063"/>
                    <a:pt x="3997" y="6121"/>
                    <a:pt x="4256" y="6121"/>
                  </a:cubicBezTo>
                  <a:cubicBezTo>
                    <a:pt x="4515" y="6121"/>
                    <a:pt x="4773" y="6063"/>
                    <a:pt x="5014" y="5947"/>
                  </a:cubicBezTo>
                  <a:close/>
                  <a:moveTo>
                    <a:pt x="4854" y="8195"/>
                  </a:moveTo>
                  <a:lnTo>
                    <a:pt x="4854" y="8195"/>
                  </a:lnTo>
                  <a:cubicBezTo>
                    <a:pt x="4764" y="8356"/>
                    <a:pt x="4604" y="8605"/>
                    <a:pt x="4372" y="9016"/>
                  </a:cubicBezTo>
                  <a:cubicBezTo>
                    <a:pt x="4345" y="9060"/>
                    <a:pt x="4301" y="9083"/>
                    <a:pt x="4256" y="9083"/>
                  </a:cubicBezTo>
                  <a:cubicBezTo>
                    <a:pt x="4211" y="9083"/>
                    <a:pt x="4167" y="9060"/>
                    <a:pt x="4140" y="9016"/>
                  </a:cubicBezTo>
                  <a:cubicBezTo>
                    <a:pt x="3926" y="8641"/>
                    <a:pt x="3765" y="8373"/>
                    <a:pt x="3658" y="8195"/>
                  </a:cubicBezTo>
                  <a:lnTo>
                    <a:pt x="3658" y="8195"/>
                  </a:lnTo>
                  <a:cubicBezTo>
                    <a:pt x="3846" y="8240"/>
                    <a:pt x="4042" y="8262"/>
                    <a:pt x="4243" y="8262"/>
                  </a:cubicBezTo>
                  <a:cubicBezTo>
                    <a:pt x="4443" y="8262"/>
                    <a:pt x="4648" y="8240"/>
                    <a:pt x="4854" y="8195"/>
                  </a:cubicBezTo>
                  <a:close/>
                  <a:moveTo>
                    <a:pt x="6049" y="6875"/>
                  </a:moveTo>
                  <a:cubicBezTo>
                    <a:pt x="6138" y="6892"/>
                    <a:pt x="6210" y="6928"/>
                    <a:pt x="6281" y="6946"/>
                  </a:cubicBezTo>
                  <a:lnTo>
                    <a:pt x="4854" y="9355"/>
                  </a:lnTo>
                  <a:cubicBezTo>
                    <a:pt x="4711" y="9587"/>
                    <a:pt x="4479" y="9703"/>
                    <a:pt x="4249" y="9703"/>
                  </a:cubicBezTo>
                  <a:cubicBezTo>
                    <a:pt x="4020" y="9703"/>
                    <a:pt x="3792" y="9587"/>
                    <a:pt x="3658" y="9355"/>
                  </a:cubicBezTo>
                  <a:lnTo>
                    <a:pt x="2998" y="8248"/>
                  </a:lnTo>
                  <a:cubicBezTo>
                    <a:pt x="2972" y="8196"/>
                    <a:pt x="2917" y="8163"/>
                    <a:pt x="2862" y="8163"/>
                  </a:cubicBezTo>
                  <a:cubicBezTo>
                    <a:pt x="2841" y="8163"/>
                    <a:pt x="2821" y="8168"/>
                    <a:pt x="2802" y="8177"/>
                  </a:cubicBezTo>
                  <a:cubicBezTo>
                    <a:pt x="2713" y="8213"/>
                    <a:pt x="2677" y="8320"/>
                    <a:pt x="2730" y="8409"/>
                  </a:cubicBezTo>
                  <a:lnTo>
                    <a:pt x="3373" y="9515"/>
                  </a:lnTo>
                  <a:cubicBezTo>
                    <a:pt x="3578" y="9854"/>
                    <a:pt x="3917" y="10024"/>
                    <a:pt x="4254" y="10024"/>
                  </a:cubicBezTo>
                  <a:cubicBezTo>
                    <a:pt x="4590" y="10024"/>
                    <a:pt x="4925" y="9854"/>
                    <a:pt x="5121" y="9515"/>
                  </a:cubicBezTo>
                  <a:lnTo>
                    <a:pt x="6584" y="7053"/>
                  </a:lnTo>
                  <a:cubicBezTo>
                    <a:pt x="6995" y="7249"/>
                    <a:pt x="7369" y="7570"/>
                    <a:pt x="7655" y="7963"/>
                  </a:cubicBezTo>
                  <a:cubicBezTo>
                    <a:pt x="8012" y="8463"/>
                    <a:pt x="8190" y="9051"/>
                    <a:pt x="8190" y="9694"/>
                  </a:cubicBezTo>
                  <a:lnTo>
                    <a:pt x="8190" y="10051"/>
                  </a:lnTo>
                  <a:cubicBezTo>
                    <a:pt x="8190" y="10318"/>
                    <a:pt x="7994" y="10532"/>
                    <a:pt x="7744" y="10532"/>
                  </a:cubicBezTo>
                  <a:lnTo>
                    <a:pt x="7013" y="10532"/>
                  </a:lnTo>
                  <a:lnTo>
                    <a:pt x="7013" y="9462"/>
                  </a:lnTo>
                  <a:cubicBezTo>
                    <a:pt x="7013" y="9373"/>
                    <a:pt x="6941" y="9301"/>
                    <a:pt x="6852" y="9301"/>
                  </a:cubicBezTo>
                  <a:cubicBezTo>
                    <a:pt x="6763" y="9301"/>
                    <a:pt x="6691" y="9373"/>
                    <a:pt x="6691" y="9462"/>
                  </a:cubicBezTo>
                  <a:lnTo>
                    <a:pt x="6691" y="10532"/>
                  </a:lnTo>
                  <a:lnTo>
                    <a:pt x="1820" y="10532"/>
                  </a:lnTo>
                  <a:lnTo>
                    <a:pt x="1820" y="9462"/>
                  </a:lnTo>
                  <a:cubicBezTo>
                    <a:pt x="1820" y="9373"/>
                    <a:pt x="1749" y="9301"/>
                    <a:pt x="1660" y="9301"/>
                  </a:cubicBezTo>
                  <a:cubicBezTo>
                    <a:pt x="1571" y="9301"/>
                    <a:pt x="1499" y="9373"/>
                    <a:pt x="1499" y="9462"/>
                  </a:cubicBezTo>
                  <a:lnTo>
                    <a:pt x="1499" y="10514"/>
                  </a:lnTo>
                  <a:lnTo>
                    <a:pt x="750" y="10514"/>
                  </a:lnTo>
                  <a:cubicBezTo>
                    <a:pt x="518" y="10514"/>
                    <a:pt x="322" y="10300"/>
                    <a:pt x="322" y="10033"/>
                  </a:cubicBezTo>
                  <a:lnTo>
                    <a:pt x="322" y="9676"/>
                  </a:lnTo>
                  <a:cubicBezTo>
                    <a:pt x="322" y="9051"/>
                    <a:pt x="500" y="8445"/>
                    <a:pt x="857" y="7945"/>
                  </a:cubicBezTo>
                  <a:cubicBezTo>
                    <a:pt x="1142" y="7553"/>
                    <a:pt x="1517" y="7249"/>
                    <a:pt x="1927" y="7053"/>
                  </a:cubicBezTo>
                  <a:lnTo>
                    <a:pt x="2338" y="7767"/>
                  </a:lnTo>
                  <a:cubicBezTo>
                    <a:pt x="2374" y="7814"/>
                    <a:pt x="2425" y="7838"/>
                    <a:pt x="2482" y="7838"/>
                  </a:cubicBezTo>
                  <a:cubicBezTo>
                    <a:pt x="2510" y="7838"/>
                    <a:pt x="2540" y="7832"/>
                    <a:pt x="2570" y="7820"/>
                  </a:cubicBezTo>
                  <a:cubicBezTo>
                    <a:pt x="2641" y="7785"/>
                    <a:pt x="2659" y="7677"/>
                    <a:pt x="2623" y="7606"/>
                  </a:cubicBezTo>
                  <a:lnTo>
                    <a:pt x="2231" y="6946"/>
                  </a:lnTo>
                  <a:cubicBezTo>
                    <a:pt x="2302" y="6910"/>
                    <a:pt x="2374" y="6892"/>
                    <a:pt x="2463" y="6875"/>
                  </a:cubicBezTo>
                  <a:cubicBezTo>
                    <a:pt x="2498" y="6982"/>
                    <a:pt x="2516" y="6964"/>
                    <a:pt x="3212" y="8088"/>
                  </a:cubicBezTo>
                  <a:cubicBezTo>
                    <a:pt x="3230" y="8124"/>
                    <a:pt x="3658" y="8819"/>
                    <a:pt x="3872" y="9176"/>
                  </a:cubicBezTo>
                  <a:cubicBezTo>
                    <a:pt x="3963" y="9330"/>
                    <a:pt x="4113" y="9406"/>
                    <a:pt x="4263" y="9406"/>
                  </a:cubicBezTo>
                  <a:cubicBezTo>
                    <a:pt x="4408" y="9406"/>
                    <a:pt x="4552" y="9335"/>
                    <a:pt x="4640" y="9194"/>
                  </a:cubicBezTo>
                  <a:cubicBezTo>
                    <a:pt x="4854" y="8819"/>
                    <a:pt x="5282" y="8106"/>
                    <a:pt x="5300" y="8088"/>
                  </a:cubicBezTo>
                  <a:lnTo>
                    <a:pt x="5996" y="6982"/>
                  </a:lnTo>
                  <a:cubicBezTo>
                    <a:pt x="6013" y="6946"/>
                    <a:pt x="6031" y="6910"/>
                    <a:pt x="6049" y="6875"/>
                  </a:cubicBezTo>
                  <a:close/>
                  <a:moveTo>
                    <a:pt x="4292" y="1"/>
                  </a:moveTo>
                  <a:cubicBezTo>
                    <a:pt x="4127" y="1"/>
                    <a:pt x="3962" y="32"/>
                    <a:pt x="3801" y="94"/>
                  </a:cubicBezTo>
                  <a:lnTo>
                    <a:pt x="821" y="1218"/>
                  </a:lnTo>
                  <a:cubicBezTo>
                    <a:pt x="750" y="1254"/>
                    <a:pt x="696" y="1343"/>
                    <a:pt x="696" y="1433"/>
                  </a:cubicBezTo>
                  <a:cubicBezTo>
                    <a:pt x="696" y="1522"/>
                    <a:pt x="750" y="1593"/>
                    <a:pt x="821" y="1629"/>
                  </a:cubicBezTo>
                  <a:lnTo>
                    <a:pt x="1767" y="1986"/>
                  </a:lnTo>
                  <a:cubicBezTo>
                    <a:pt x="1910" y="2753"/>
                    <a:pt x="1892" y="2717"/>
                    <a:pt x="1892" y="2735"/>
                  </a:cubicBezTo>
                  <a:cubicBezTo>
                    <a:pt x="1838" y="2967"/>
                    <a:pt x="1803" y="3199"/>
                    <a:pt x="1803" y="3431"/>
                  </a:cubicBezTo>
                  <a:cubicBezTo>
                    <a:pt x="1767" y="4020"/>
                    <a:pt x="1892" y="4466"/>
                    <a:pt x="1588" y="5090"/>
                  </a:cubicBezTo>
                  <a:cubicBezTo>
                    <a:pt x="1428" y="5429"/>
                    <a:pt x="1428" y="5822"/>
                    <a:pt x="1571" y="6161"/>
                  </a:cubicBezTo>
                  <a:cubicBezTo>
                    <a:pt x="1660" y="6375"/>
                    <a:pt x="1803" y="6553"/>
                    <a:pt x="1981" y="6678"/>
                  </a:cubicBezTo>
                  <a:cubicBezTo>
                    <a:pt x="1464" y="6892"/>
                    <a:pt x="964" y="7249"/>
                    <a:pt x="607" y="7767"/>
                  </a:cubicBezTo>
                  <a:cubicBezTo>
                    <a:pt x="215" y="8320"/>
                    <a:pt x="0" y="8980"/>
                    <a:pt x="0" y="9676"/>
                  </a:cubicBezTo>
                  <a:lnTo>
                    <a:pt x="0" y="10051"/>
                  </a:lnTo>
                  <a:cubicBezTo>
                    <a:pt x="0" y="10479"/>
                    <a:pt x="339" y="10853"/>
                    <a:pt x="750" y="10853"/>
                  </a:cubicBezTo>
                  <a:lnTo>
                    <a:pt x="7744" y="10853"/>
                  </a:lnTo>
                  <a:cubicBezTo>
                    <a:pt x="8172" y="10853"/>
                    <a:pt x="8511" y="10497"/>
                    <a:pt x="8511" y="10051"/>
                  </a:cubicBezTo>
                  <a:lnTo>
                    <a:pt x="8511" y="9694"/>
                  </a:lnTo>
                  <a:cubicBezTo>
                    <a:pt x="8511" y="8980"/>
                    <a:pt x="8297" y="8320"/>
                    <a:pt x="7905" y="7767"/>
                  </a:cubicBezTo>
                  <a:cubicBezTo>
                    <a:pt x="7548" y="7267"/>
                    <a:pt x="7066" y="6892"/>
                    <a:pt x="6531" y="6696"/>
                  </a:cubicBezTo>
                  <a:cubicBezTo>
                    <a:pt x="6709" y="6553"/>
                    <a:pt x="6852" y="6375"/>
                    <a:pt x="6941" y="6161"/>
                  </a:cubicBezTo>
                  <a:cubicBezTo>
                    <a:pt x="7084" y="5822"/>
                    <a:pt x="7084" y="5447"/>
                    <a:pt x="6923" y="5108"/>
                  </a:cubicBezTo>
                  <a:lnTo>
                    <a:pt x="6923" y="5090"/>
                  </a:lnTo>
                  <a:cubicBezTo>
                    <a:pt x="6638" y="4466"/>
                    <a:pt x="6763" y="4073"/>
                    <a:pt x="6727" y="3449"/>
                  </a:cubicBezTo>
                  <a:cubicBezTo>
                    <a:pt x="6727" y="3235"/>
                    <a:pt x="6691" y="3021"/>
                    <a:pt x="6656" y="2824"/>
                  </a:cubicBezTo>
                  <a:cubicBezTo>
                    <a:pt x="6674" y="2789"/>
                    <a:pt x="6691" y="2753"/>
                    <a:pt x="6691" y="2717"/>
                  </a:cubicBezTo>
                  <a:lnTo>
                    <a:pt x="6816" y="1986"/>
                  </a:lnTo>
                  <a:lnTo>
                    <a:pt x="7584" y="1700"/>
                  </a:lnTo>
                  <a:lnTo>
                    <a:pt x="7584" y="1968"/>
                  </a:lnTo>
                  <a:cubicBezTo>
                    <a:pt x="7584" y="1968"/>
                    <a:pt x="7334" y="2093"/>
                    <a:pt x="7316" y="2218"/>
                  </a:cubicBezTo>
                  <a:lnTo>
                    <a:pt x="7227" y="2985"/>
                  </a:lnTo>
                  <a:cubicBezTo>
                    <a:pt x="7210" y="3154"/>
                    <a:pt x="7337" y="3307"/>
                    <a:pt x="7503" y="3307"/>
                  </a:cubicBezTo>
                  <a:cubicBezTo>
                    <a:pt x="7512" y="3307"/>
                    <a:pt x="7521" y="3307"/>
                    <a:pt x="7530" y="3306"/>
                  </a:cubicBezTo>
                  <a:lnTo>
                    <a:pt x="7940" y="3324"/>
                  </a:lnTo>
                  <a:cubicBezTo>
                    <a:pt x="8137" y="3324"/>
                    <a:pt x="8262" y="3181"/>
                    <a:pt x="8244" y="3003"/>
                  </a:cubicBezTo>
                  <a:lnTo>
                    <a:pt x="8155" y="2235"/>
                  </a:lnTo>
                  <a:cubicBezTo>
                    <a:pt x="8137" y="2093"/>
                    <a:pt x="8030" y="1986"/>
                    <a:pt x="7905" y="1968"/>
                  </a:cubicBezTo>
                  <a:lnTo>
                    <a:pt x="7905" y="1433"/>
                  </a:lnTo>
                  <a:cubicBezTo>
                    <a:pt x="7905" y="1343"/>
                    <a:pt x="7833" y="1254"/>
                    <a:pt x="7744" y="1236"/>
                  </a:cubicBezTo>
                  <a:lnTo>
                    <a:pt x="4782" y="94"/>
                  </a:lnTo>
                  <a:cubicBezTo>
                    <a:pt x="4622" y="32"/>
                    <a:pt x="4457" y="1"/>
                    <a:pt x="429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56"/>
          <p:cNvGrpSpPr/>
          <p:nvPr/>
        </p:nvGrpSpPr>
        <p:grpSpPr>
          <a:xfrm>
            <a:off x="4753536" y="3387536"/>
            <a:ext cx="269048" cy="295825"/>
            <a:chOff x="4753536" y="3387536"/>
            <a:chExt cx="269048" cy="295825"/>
          </a:xfrm>
        </p:grpSpPr>
        <p:sp>
          <p:nvSpPr>
            <p:cNvPr id="2954" name="Google Shape;2954;p56"/>
            <p:cNvSpPr/>
            <p:nvPr/>
          </p:nvSpPr>
          <p:spPr>
            <a:xfrm>
              <a:off x="4757899" y="3391408"/>
              <a:ext cx="225775" cy="287100"/>
            </a:xfrm>
            <a:custGeom>
              <a:avLst/>
              <a:gdLst/>
              <a:ahLst/>
              <a:cxnLst/>
              <a:rect l="l" t="t" r="r" b="b"/>
              <a:pathLst>
                <a:path w="8280" h="10529" extrusionOk="0">
                  <a:moveTo>
                    <a:pt x="2499" y="1"/>
                  </a:moveTo>
                  <a:cubicBezTo>
                    <a:pt x="2267" y="1"/>
                    <a:pt x="2053" y="90"/>
                    <a:pt x="1892" y="269"/>
                  </a:cubicBezTo>
                  <a:lnTo>
                    <a:pt x="250" y="1892"/>
                  </a:lnTo>
                  <a:cubicBezTo>
                    <a:pt x="90" y="2053"/>
                    <a:pt x="1" y="2267"/>
                    <a:pt x="1" y="2499"/>
                  </a:cubicBezTo>
                  <a:lnTo>
                    <a:pt x="1" y="9565"/>
                  </a:lnTo>
                  <a:cubicBezTo>
                    <a:pt x="1" y="10100"/>
                    <a:pt x="429" y="10528"/>
                    <a:pt x="964" y="10528"/>
                  </a:cubicBezTo>
                  <a:lnTo>
                    <a:pt x="7316" y="10528"/>
                  </a:lnTo>
                  <a:cubicBezTo>
                    <a:pt x="7851" y="10528"/>
                    <a:pt x="8280" y="10100"/>
                    <a:pt x="8280" y="9565"/>
                  </a:cubicBezTo>
                  <a:lnTo>
                    <a:pt x="8280" y="964"/>
                  </a:lnTo>
                  <a:cubicBezTo>
                    <a:pt x="8280" y="447"/>
                    <a:pt x="7851" y="1"/>
                    <a:pt x="7316"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4919923" y="3391408"/>
              <a:ext cx="63751" cy="287100"/>
            </a:xfrm>
            <a:custGeom>
              <a:avLst/>
              <a:gdLst/>
              <a:ahLst/>
              <a:cxnLst/>
              <a:rect l="l" t="t" r="r" b="b"/>
              <a:pathLst>
                <a:path w="2338" h="10529" extrusionOk="0">
                  <a:moveTo>
                    <a:pt x="0" y="1"/>
                  </a:moveTo>
                  <a:cubicBezTo>
                    <a:pt x="535" y="1"/>
                    <a:pt x="964" y="447"/>
                    <a:pt x="964" y="964"/>
                  </a:cubicBezTo>
                  <a:lnTo>
                    <a:pt x="964" y="9565"/>
                  </a:lnTo>
                  <a:cubicBezTo>
                    <a:pt x="964" y="10100"/>
                    <a:pt x="535" y="10528"/>
                    <a:pt x="0" y="10528"/>
                  </a:cubicBezTo>
                  <a:lnTo>
                    <a:pt x="1374" y="10528"/>
                  </a:lnTo>
                  <a:cubicBezTo>
                    <a:pt x="1909" y="10528"/>
                    <a:pt x="2338" y="10100"/>
                    <a:pt x="2338" y="9565"/>
                  </a:cubicBezTo>
                  <a:lnTo>
                    <a:pt x="2338" y="964"/>
                  </a:lnTo>
                  <a:cubicBezTo>
                    <a:pt x="2338" y="447"/>
                    <a:pt x="1909" y="1"/>
                    <a:pt x="1374"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4759372" y="3393862"/>
              <a:ext cx="56444" cy="55980"/>
            </a:xfrm>
            <a:custGeom>
              <a:avLst/>
              <a:gdLst/>
              <a:ahLst/>
              <a:cxnLst/>
              <a:rect l="l" t="t" r="r" b="b"/>
              <a:pathLst>
                <a:path w="2070" h="2053" extrusionOk="0">
                  <a:moveTo>
                    <a:pt x="2070" y="0"/>
                  </a:moveTo>
                  <a:cubicBezTo>
                    <a:pt x="1981" y="36"/>
                    <a:pt x="1891" y="107"/>
                    <a:pt x="1820" y="179"/>
                  </a:cubicBezTo>
                  <a:lnTo>
                    <a:pt x="179" y="1802"/>
                  </a:lnTo>
                  <a:cubicBezTo>
                    <a:pt x="107" y="1874"/>
                    <a:pt x="54" y="1963"/>
                    <a:pt x="0" y="2052"/>
                  </a:cubicBezTo>
                  <a:lnTo>
                    <a:pt x="1731" y="2052"/>
                  </a:lnTo>
                  <a:cubicBezTo>
                    <a:pt x="1927" y="2052"/>
                    <a:pt x="2070" y="1909"/>
                    <a:pt x="2070" y="1731"/>
                  </a:cubicBezTo>
                  <a:lnTo>
                    <a:pt x="2070" y="0"/>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4822114" y="3465358"/>
              <a:ext cx="196599" cy="80330"/>
            </a:xfrm>
            <a:custGeom>
              <a:avLst/>
              <a:gdLst/>
              <a:ahLst/>
              <a:cxnLst/>
              <a:rect l="l" t="t" r="r" b="b"/>
              <a:pathLst>
                <a:path w="7210" h="2946" extrusionOk="0">
                  <a:moveTo>
                    <a:pt x="393" y="1"/>
                  </a:moveTo>
                  <a:cubicBezTo>
                    <a:pt x="179" y="1"/>
                    <a:pt x="1" y="179"/>
                    <a:pt x="1" y="411"/>
                  </a:cubicBezTo>
                  <a:lnTo>
                    <a:pt x="1" y="2552"/>
                  </a:lnTo>
                  <a:cubicBezTo>
                    <a:pt x="1" y="2767"/>
                    <a:pt x="179" y="2945"/>
                    <a:pt x="393" y="2945"/>
                  </a:cubicBezTo>
                  <a:lnTo>
                    <a:pt x="6799" y="2945"/>
                  </a:lnTo>
                  <a:cubicBezTo>
                    <a:pt x="7031" y="2945"/>
                    <a:pt x="7209" y="2767"/>
                    <a:pt x="7209" y="2552"/>
                  </a:cubicBezTo>
                  <a:lnTo>
                    <a:pt x="7209" y="411"/>
                  </a:lnTo>
                  <a:cubicBezTo>
                    <a:pt x="7209" y="179"/>
                    <a:pt x="7031" y="1"/>
                    <a:pt x="6799"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4822114" y="3569983"/>
              <a:ext cx="196599" cy="80303"/>
            </a:xfrm>
            <a:custGeom>
              <a:avLst/>
              <a:gdLst/>
              <a:ahLst/>
              <a:cxnLst/>
              <a:rect l="l" t="t" r="r" b="b"/>
              <a:pathLst>
                <a:path w="7210" h="2945" extrusionOk="0">
                  <a:moveTo>
                    <a:pt x="393" y="0"/>
                  </a:moveTo>
                  <a:cubicBezTo>
                    <a:pt x="179" y="0"/>
                    <a:pt x="1" y="179"/>
                    <a:pt x="1" y="411"/>
                  </a:cubicBezTo>
                  <a:lnTo>
                    <a:pt x="1" y="2552"/>
                  </a:lnTo>
                  <a:cubicBezTo>
                    <a:pt x="1" y="2766"/>
                    <a:pt x="179" y="2944"/>
                    <a:pt x="393" y="2944"/>
                  </a:cubicBezTo>
                  <a:lnTo>
                    <a:pt x="6799" y="2944"/>
                  </a:lnTo>
                  <a:cubicBezTo>
                    <a:pt x="7031" y="2944"/>
                    <a:pt x="7209" y="2766"/>
                    <a:pt x="7209" y="2552"/>
                  </a:cubicBezTo>
                  <a:lnTo>
                    <a:pt x="7209" y="411"/>
                  </a:lnTo>
                  <a:cubicBezTo>
                    <a:pt x="7209" y="179"/>
                    <a:pt x="7031" y="0"/>
                    <a:pt x="6799" y="0"/>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4838665" y="3482400"/>
              <a:ext cx="47718" cy="46736"/>
            </a:xfrm>
            <a:custGeom>
              <a:avLst/>
              <a:gdLst/>
              <a:ahLst/>
              <a:cxnLst/>
              <a:rect l="l" t="t" r="r" b="b"/>
              <a:pathLst>
                <a:path w="1750" h="1714" extrusionOk="0">
                  <a:moveTo>
                    <a:pt x="857" y="322"/>
                  </a:moveTo>
                  <a:cubicBezTo>
                    <a:pt x="1160" y="322"/>
                    <a:pt x="1410" y="554"/>
                    <a:pt x="1410" y="857"/>
                  </a:cubicBezTo>
                  <a:cubicBezTo>
                    <a:pt x="1410" y="946"/>
                    <a:pt x="1392" y="1035"/>
                    <a:pt x="1339" y="1107"/>
                  </a:cubicBezTo>
                  <a:lnTo>
                    <a:pt x="1232" y="1000"/>
                  </a:lnTo>
                  <a:cubicBezTo>
                    <a:pt x="1205" y="964"/>
                    <a:pt x="1165" y="946"/>
                    <a:pt x="1125" y="946"/>
                  </a:cubicBezTo>
                  <a:cubicBezTo>
                    <a:pt x="1084" y="946"/>
                    <a:pt x="1044" y="964"/>
                    <a:pt x="1018" y="1000"/>
                  </a:cubicBezTo>
                  <a:cubicBezTo>
                    <a:pt x="946" y="1053"/>
                    <a:pt x="946" y="1160"/>
                    <a:pt x="1018" y="1214"/>
                  </a:cubicBezTo>
                  <a:lnTo>
                    <a:pt x="1125" y="1339"/>
                  </a:lnTo>
                  <a:cubicBezTo>
                    <a:pt x="1053" y="1374"/>
                    <a:pt x="964" y="1410"/>
                    <a:pt x="857" y="1410"/>
                  </a:cubicBezTo>
                  <a:cubicBezTo>
                    <a:pt x="571" y="1410"/>
                    <a:pt x="322" y="1160"/>
                    <a:pt x="322" y="857"/>
                  </a:cubicBezTo>
                  <a:cubicBezTo>
                    <a:pt x="322" y="554"/>
                    <a:pt x="571" y="322"/>
                    <a:pt x="857" y="322"/>
                  </a:cubicBezTo>
                  <a:close/>
                  <a:moveTo>
                    <a:pt x="857" y="0"/>
                  </a:moveTo>
                  <a:cubicBezTo>
                    <a:pt x="393" y="0"/>
                    <a:pt x="0" y="393"/>
                    <a:pt x="0" y="857"/>
                  </a:cubicBezTo>
                  <a:cubicBezTo>
                    <a:pt x="0" y="1339"/>
                    <a:pt x="393" y="1713"/>
                    <a:pt x="857" y="1713"/>
                  </a:cubicBezTo>
                  <a:cubicBezTo>
                    <a:pt x="1053" y="1713"/>
                    <a:pt x="1214" y="1660"/>
                    <a:pt x="1357" y="1571"/>
                  </a:cubicBezTo>
                  <a:lnTo>
                    <a:pt x="1464" y="1660"/>
                  </a:lnTo>
                  <a:cubicBezTo>
                    <a:pt x="1490" y="1696"/>
                    <a:pt x="1530" y="1713"/>
                    <a:pt x="1571" y="1713"/>
                  </a:cubicBezTo>
                  <a:cubicBezTo>
                    <a:pt x="1611" y="1713"/>
                    <a:pt x="1651" y="1696"/>
                    <a:pt x="1678" y="1660"/>
                  </a:cubicBezTo>
                  <a:cubicBezTo>
                    <a:pt x="1749" y="1606"/>
                    <a:pt x="1749" y="1499"/>
                    <a:pt x="1678" y="1446"/>
                  </a:cubicBezTo>
                  <a:lnTo>
                    <a:pt x="1571" y="1339"/>
                  </a:lnTo>
                  <a:cubicBezTo>
                    <a:pt x="1678" y="1196"/>
                    <a:pt x="1731" y="1035"/>
                    <a:pt x="1731" y="857"/>
                  </a:cubicBezTo>
                  <a:cubicBezTo>
                    <a:pt x="1731" y="393"/>
                    <a:pt x="1339" y="0"/>
                    <a:pt x="85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4841828" y="3586998"/>
              <a:ext cx="40901" cy="46655"/>
            </a:xfrm>
            <a:custGeom>
              <a:avLst/>
              <a:gdLst/>
              <a:ahLst/>
              <a:cxnLst/>
              <a:rect l="l" t="t" r="r" b="b"/>
              <a:pathLst>
                <a:path w="1500" h="1711" extrusionOk="0">
                  <a:moveTo>
                    <a:pt x="759" y="536"/>
                  </a:moveTo>
                  <a:lnTo>
                    <a:pt x="937" y="1053"/>
                  </a:lnTo>
                  <a:lnTo>
                    <a:pt x="562" y="1053"/>
                  </a:lnTo>
                  <a:lnTo>
                    <a:pt x="759" y="536"/>
                  </a:lnTo>
                  <a:close/>
                  <a:moveTo>
                    <a:pt x="741" y="1"/>
                  </a:moveTo>
                  <a:cubicBezTo>
                    <a:pt x="670" y="1"/>
                    <a:pt x="598" y="36"/>
                    <a:pt x="580" y="108"/>
                  </a:cubicBezTo>
                  <a:cubicBezTo>
                    <a:pt x="580" y="108"/>
                    <a:pt x="580" y="108"/>
                    <a:pt x="580" y="126"/>
                  </a:cubicBezTo>
                  <a:lnTo>
                    <a:pt x="45" y="1499"/>
                  </a:lnTo>
                  <a:cubicBezTo>
                    <a:pt x="0" y="1623"/>
                    <a:pt x="96" y="1711"/>
                    <a:pt x="196" y="1711"/>
                  </a:cubicBezTo>
                  <a:cubicBezTo>
                    <a:pt x="255" y="1711"/>
                    <a:pt x="315" y="1680"/>
                    <a:pt x="348" y="1606"/>
                  </a:cubicBezTo>
                  <a:lnTo>
                    <a:pt x="438" y="1375"/>
                  </a:lnTo>
                  <a:lnTo>
                    <a:pt x="1062" y="1375"/>
                  </a:lnTo>
                  <a:lnTo>
                    <a:pt x="1151" y="1606"/>
                  </a:lnTo>
                  <a:cubicBezTo>
                    <a:pt x="1178" y="1680"/>
                    <a:pt x="1237" y="1711"/>
                    <a:pt x="1296" y="1711"/>
                  </a:cubicBezTo>
                  <a:cubicBezTo>
                    <a:pt x="1397" y="1711"/>
                    <a:pt x="1499" y="1623"/>
                    <a:pt x="1455" y="1499"/>
                  </a:cubicBezTo>
                  <a:lnTo>
                    <a:pt x="937" y="126"/>
                  </a:lnTo>
                  <a:cubicBezTo>
                    <a:pt x="937" y="108"/>
                    <a:pt x="919" y="108"/>
                    <a:pt x="919" y="108"/>
                  </a:cubicBezTo>
                  <a:cubicBezTo>
                    <a:pt x="902" y="36"/>
                    <a:pt x="830" y="1"/>
                    <a:pt x="75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4902390" y="3491153"/>
              <a:ext cx="93446" cy="8289"/>
            </a:xfrm>
            <a:custGeom>
              <a:avLst/>
              <a:gdLst/>
              <a:ahLst/>
              <a:cxnLst/>
              <a:rect l="l" t="t" r="r" b="b"/>
              <a:pathLst>
                <a:path w="3427" h="304" extrusionOk="0">
                  <a:moveTo>
                    <a:pt x="179" y="1"/>
                  </a:moveTo>
                  <a:cubicBezTo>
                    <a:pt x="90" y="1"/>
                    <a:pt x="19" y="54"/>
                    <a:pt x="1" y="126"/>
                  </a:cubicBezTo>
                  <a:cubicBezTo>
                    <a:pt x="1" y="233"/>
                    <a:pt x="72" y="304"/>
                    <a:pt x="161" y="304"/>
                  </a:cubicBezTo>
                  <a:lnTo>
                    <a:pt x="3248" y="304"/>
                  </a:lnTo>
                  <a:cubicBezTo>
                    <a:pt x="3320" y="304"/>
                    <a:pt x="3391" y="250"/>
                    <a:pt x="3409" y="179"/>
                  </a:cubicBezTo>
                  <a:cubicBezTo>
                    <a:pt x="3427" y="72"/>
                    <a:pt x="3337" y="1"/>
                    <a:pt x="3248"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4902390" y="3512558"/>
              <a:ext cx="51127" cy="8317"/>
            </a:xfrm>
            <a:custGeom>
              <a:avLst/>
              <a:gdLst/>
              <a:ahLst/>
              <a:cxnLst/>
              <a:rect l="l" t="t" r="r" b="b"/>
              <a:pathLst>
                <a:path w="1875" h="305" extrusionOk="0">
                  <a:moveTo>
                    <a:pt x="179" y="1"/>
                  </a:moveTo>
                  <a:cubicBezTo>
                    <a:pt x="90" y="1"/>
                    <a:pt x="19" y="54"/>
                    <a:pt x="1" y="126"/>
                  </a:cubicBezTo>
                  <a:cubicBezTo>
                    <a:pt x="1" y="233"/>
                    <a:pt x="72" y="304"/>
                    <a:pt x="161" y="304"/>
                  </a:cubicBezTo>
                  <a:lnTo>
                    <a:pt x="1696" y="304"/>
                  </a:lnTo>
                  <a:cubicBezTo>
                    <a:pt x="1785" y="304"/>
                    <a:pt x="1856" y="251"/>
                    <a:pt x="1874" y="179"/>
                  </a:cubicBezTo>
                  <a:cubicBezTo>
                    <a:pt x="1874" y="72"/>
                    <a:pt x="1803" y="1"/>
                    <a:pt x="171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4902390" y="3594797"/>
              <a:ext cx="93446" cy="8780"/>
            </a:xfrm>
            <a:custGeom>
              <a:avLst/>
              <a:gdLst/>
              <a:ahLst/>
              <a:cxnLst/>
              <a:rect l="l" t="t" r="r" b="b"/>
              <a:pathLst>
                <a:path w="3427" h="322" extrusionOk="0">
                  <a:moveTo>
                    <a:pt x="179" y="0"/>
                  </a:moveTo>
                  <a:cubicBezTo>
                    <a:pt x="90" y="0"/>
                    <a:pt x="19" y="71"/>
                    <a:pt x="1" y="143"/>
                  </a:cubicBezTo>
                  <a:cubicBezTo>
                    <a:pt x="1" y="232"/>
                    <a:pt x="72" y="321"/>
                    <a:pt x="161" y="321"/>
                  </a:cubicBezTo>
                  <a:lnTo>
                    <a:pt x="3248" y="321"/>
                  </a:lnTo>
                  <a:cubicBezTo>
                    <a:pt x="3320" y="321"/>
                    <a:pt x="3391" y="268"/>
                    <a:pt x="3409" y="179"/>
                  </a:cubicBezTo>
                  <a:cubicBezTo>
                    <a:pt x="3427" y="89"/>
                    <a:pt x="3337" y="0"/>
                    <a:pt x="324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4902390" y="3616202"/>
              <a:ext cx="51127" cy="8780"/>
            </a:xfrm>
            <a:custGeom>
              <a:avLst/>
              <a:gdLst/>
              <a:ahLst/>
              <a:cxnLst/>
              <a:rect l="l" t="t" r="r" b="b"/>
              <a:pathLst>
                <a:path w="1875" h="322" extrusionOk="0">
                  <a:moveTo>
                    <a:pt x="179" y="0"/>
                  </a:moveTo>
                  <a:cubicBezTo>
                    <a:pt x="90" y="0"/>
                    <a:pt x="19" y="54"/>
                    <a:pt x="1" y="143"/>
                  </a:cubicBezTo>
                  <a:cubicBezTo>
                    <a:pt x="1" y="232"/>
                    <a:pt x="72" y="321"/>
                    <a:pt x="161" y="321"/>
                  </a:cubicBezTo>
                  <a:lnTo>
                    <a:pt x="1696" y="321"/>
                  </a:lnTo>
                  <a:cubicBezTo>
                    <a:pt x="1785" y="321"/>
                    <a:pt x="1856" y="268"/>
                    <a:pt x="1874" y="179"/>
                  </a:cubicBezTo>
                  <a:cubicBezTo>
                    <a:pt x="1874" y="89"/>
                    <a:pt x="1803" y="0"/>
                    <a:pt x="171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4753536" y="3387536"/>
              <a:ext cx="269048" cy="295825"/>
            </a:xfrm>
            <a:custGeom>
              <a:avLst/>
              <a:gdLst/>
              <a:ahLst/>
              <a:cxnLst/>
              <a:rect l="l" t="t" r="r" b="b"/>
              <a:pathLst>
                <a:path w="9867" h="10849" extrusionOk="0">
                  <a:moveTo>
                    <a:pt x="2141" y="553"/>
                  </a:moveTo>
                  <a:lnTo>
                    <a:pt x="2141" y="1963"/>
                  </a:lnTo>
                  <a:cubicBezTo>
                    <a:pt x="2141" y="2070"/>
                    <a:pt x="2052" y="2141"/>
                    <a:pt x="1963" y="2141"/>
                  </a:cubicBezTo>
                  <a:lnTo>
                    <a:pt x="535" y="2141"/>
                  </a:lnTo>
                  <a:lnTo>
                    <a:pt x="2141" y="553"/>
                  </a:lnTo>
                  <a:close/>
                  <a:moveTo>
                    <a:pt x="9332" y="3033"/>
                  </a:moveTo>
                  <a:cubicBezTo>
                    <a:pt x="9457" y="3033"/>
                    <a:pt x="9564" y="3140"/>
                    <a:pt x="9564" y="3265"/>
                  </a:cubicBezTo>
                  <a:lnTo>
                    <a:pt x="9564" y="5424"/>
                  </a:lnTo>
                  <a:cubicBezTo>
                    <a:pt x="9564" y="5549"/>
                    <a:pt x="9457" y="5656"/>
                    <a:pt x="9332" y="5656"/>
                  </a:cubicBezTo>
                  <a:lnTo>
                    <a:pt x="2926" y="5656"/>
                  </a:lnTo>
                  <a:cubicBezTo>
                    <a:pt x="2801" y="5656"/>
                    <a:pt x="2694" y="5549"/>
                    <a:pt x="2694" y="5424"/>
                  </a:cubicBezTo>
                  <a:lnTo>
                    <a:pt x="2694" y="3265"/>
                  </a:lnTo>
                  <a:cubicBezTo>
                    <a:pt x="2694" y="3140"/>
                    <a:pt x="2801" y="3033"/>
                    <a:pt x="2926" y="3033"/>
                  </a:cubicBezTo>
                  <a:close/>
                  <a:moveTo>
                    <a:pt x="2641" y="0"/>
                  </a:moveTo>
                  <a:cubicBezTo>
                    <a:pt x="2373" y="0"/>
                    <a:pt x="2123" y="107"/>
                    <a:pt x="1927" y="303"/>
                  </a:cubicBezTo>
                  <a:lnTo>
                    <a:pt x="303" y="1927"/>
                  </a:lnTo>
                  <a:cubicBezTo>
                    <a:pt x="107" y="2123"/>
                    <a:pt x="0" y="2391"/>
                    <a:pt x="0" y="2659"/>
                  </a:cubicBezTo>
                  <a:lnTo>
                    <a:pt x="0" y="9724"/>
                  </a:lnTo>
                  <a:cubicBezTo>
                    <a:pt x="0" y="10349"/>
                    <a:pt x="500" y="10848"/>
                    <a:pt x="1124" y="10848"/>
                  </a:cubicBezTo>
                  <a:lnTo>
                    <a:pt x="7476" y="10848"/>
                  </a:lnTo>
                  <a:cubicBezTo>
                    <a:pt x="8065" y="10848"/>
                    <a:pt x="8547" y="10385"/>
                    <a:pt x="8582" y="9796"/>
                  </a:cubicBezTo>
                  <a:lnTo>
                    <a:pt x="9314" y="9796"/>
                  </a:lnTo>
                  <a:cubicBezTo>
                    <a:pt x="9617" y="9796"/>
                    <a:pt x="9867" y="9546"/>
                    <a:pt x="9867" y="9225"/>
                  </a:cubicBezTo>
                  <a:lnTo>
                    <a:pt x="9867" y="7102"/>
                  </a:lnTo>
                  <a:cubicBezTo>
                    <a:pt x="9867" y="6798"/>
                    <a:pt x="9617" y="6548"/>
                    <a:pt x="9314" y="6548"/>
                  </a:cubicBezTo>
                  <a:lnTo>
                    <a:pt x="8600" y="6548"/>
                  </a:lnTo>
                  <a:lnTo>
                    <a:pt x="8600" y="5977"/>
                  </a:lnTo>
                  <a:lnTo>
                    <a:pt x="9314" y="5977"/>
                  </a:lnTo>
                  <a:cubicBezTo>
                    <a:pt x="9617" y="5977"/>
                    <a:pt x="9867" y="5728"/>
                    <a:pt x="9867" y="5424"/>
                  </a:cubicBezTo>
                  <a:lnTo>
                    <a:pt x="9867" y="3265"/>
                  </a:lnTo>
                  <a:cubicBezTo>
                    <a:pt x="9867" y="2962"/>
                    <a:pt x="9617" y="2712"/>
                    <a:pt x="9314" y="2712"/>
                  </a:cubicBezTo>
                  <a:lnTo>
                    <a:pt x="8600" y="2712"/>
                  </a:lnTo>
                  <a:lnTo>
                    <a:pt x="8600" y="2230"/>
                  </a:lnTo>
                  <a:cubicBezTo>
                    <a:pt x="8600" y="2141"/>
                    <a:pt x="8529" y="2070"/>
                    <a:pt x="8457" y="2052"/>
                  </a:cubicBezTo>
                  <a:cubicBezTo>
                    <a:pt x="8350" y="2052"/>
                    <a:pt x="8279" y="2123"/>
                    <a:pt x="8279" y="2213"/>
                  </a:cubicBezTo>
                  <a:lnTo>
                    <a:pt x="8279" y="2712"/>
                  </a:lnTo>
                  <a:lnTo>
                    <a:pt x="2926" y="2712"/>
                  </a:lnTo>
                  <a:cubicBezTo>
                    <a:pt x="2623" y="2712"/>
                    <a:pt x="2373" y="2962"/>
                    <a:pt x="2373" y="3265"/>
                  </a:cubicBezTo>
                  <a:lnTo>
                    <a:pt x="2373" y="5424"/>
                  </a:lnTo>
                  <a:cubicBezTo>
                    <a:pt x="2373" y="5728"/>
                    <a:pt x="2623" y="5977"/>
                    <a:pt x="2926" y="5977"/>
                  </a:cubicBezTo>
                  <a:lnTo>
                    <a:pt x="8279" y="5977"/>
                  </a:lnTo>
                  <a:lnTo>
                    <a:pt x="8279" y="6548"/>
                  </a:lnTo>
                  <a:lnTo>
                    <a:pt x="2534" y="6548"/>
                  </a:lnTo>
                  <a:cubicBezTo>
                    <a:pt x="2444" y="6548"/>
                    <a:pt x="2373" y="6620"/>
                    <a:pt x="2373" y="6709"/>
                  </a:cubicBezTo>
                  <a:lnTo>
                    <a:pt x="2373" y="7851"/>
                  </a:lnTo>
                  <a:cubicBezTo>
                    <a:pt x="2373" y="7869"/>
                    <a:pt x="2373" y="7887"/>
                    <a:pt x="2391" y="7887"/>
                  </a:cubicBezTo>
                  <a:cubicBezTo>
                    <a:pt x="2435" y="7938"/>
                    <a:pt x="2487" y="7959"/>
                    <a:pt x="2534" y="7959"/>
                  </a:cubicBezTo>
                  <a:cubicBezTo>
                    <a:pt x="2620" y="7959"/>
                    <a:pt x="2694" y="7889"/>
                    <a:pt x="2694" y="7797"/>
                  </a:cubicBezTo>
                  <a:lnTo>
                    <a:pt x="2694" y="7084"/>
                  </a:lnTo>
                  <a:cubicBezTo>
                    <a:pt x="2694" y="6959"/>
                    <a:pt x="2801" y="6852"/>
                    <a:pt x="2926" y="6852"/>
                  </a:cubicBezTo>
                  <a:lnTo>
                    <a:pt x="9332" y="6852"/>
                  </a:lnTo>
                  <a:cubicBezTo>
                    <a:pt x="9457" y="6852"/>
                    <a:pt x="9564" y="6959"/>
                    <a:pt x="9564" y="7084"/>
                  </a:cubicBezTo>
                  <a:lnTo>
                    <a:pt x="9564" y="9225"/>
                  </a:lnTo>
                  <a:cubicBezTo>
                    <a:pt x="9564" y="9368"/>
                    <a:pt x="9457" y="9475"/>
                    <a:pt x="9332" y="9475"/>
                  </a:cubicBezTo>
                  <a:lnTo>
                    <a:pt x="2855" y="9475"/>
                  </a:lnTo>
                  <a:cubicBezTo>
                    <a:pt x="2766" y="9475"/>
                    <a:pt x="2694" y="9403"/>
                    <a:pt x="2694" y="9296"/>
                  </a:cubicBezTo>
                  <a:lnTo>
                    <a:pt x="2694" y="8511"/>
                  </a:lnTo>
                  <a:cubicBezTo>
                    <a:pt x="2694" y="8475"/>
                    <a:pt x="2676" y="8440"/>
                    <a:pt x="2641" y="8404"/>
                  </a:cubicBezTo>
                  <a:cubicBezTo>
                    <a:pt x="2606" y="8379"/>
                    <a:pt x="2569" y="8368"/>
                    <a:pt x="2534" y="8368"/>
                  </a:cubicBezTo>
                  <a:cubicBezTo>
                    <a:pt x="2447" y="8368"/>
                    <a:pt x="2373" y="8439"/>
                    <a:pt x="2373" y="8529"/>
                  </a:cubicBezTo>
                  <a:lnTo>
                    <a:pt x="2373" y="9225"/>
                  </a:lnTo>
                  <a:cubicBezTo>
                    <a:pt x="2373" y="9546"/>
                    <a:pt x="2623" y="9796"/>
                    <a:pt x="2926" y="9796"/>
                  </a:cubicBezTo>
                  <a:lnTo>
                    <a:pt x="8279" y="9796"/>
                  </a:lnTo>
                  <a:cubicBezTo>
                    <a:pt x="8225" y="10206"/>
                    <a:pt x="7886" y="10527"/>
                    <a:pt x="7476" y="10527"/>
                  </a:cubicBezTo>
                  <a:lnTo>
                    <a:pt x="1124" y="10527"/>
                  </a:lnTo>
                  <a:cubicBezTo>
                    <a:pt x="678" y="10527"/>
                    <a:pt x="321" y="10170"/>
                    <a:pt x="321" y="9724"/>
                  </a:cubicBezTo>
                  <a:lnTo>
                    <a:pt x="321" y="2659"/>
                  </a:lnTo>
                  <a:cubicBezTo>
                    <a:pt x="321" y="2587"/>
                    <a:pt x="321" y="2516"/>
                    <a:pt x="339" y="2462"/>
                  </a:cubicBezTo>
                  <a:lnTo>
                    <a:pt x="1963" y="2462"/>
                  </a:lnTo>
                  <a:cubicBezTo>
                    <a:pt x="2230" y="2462"/>
                    <a:pt x="2444" y="2230"/>
                    <a:pt x="2444" y="1963"/>
                  </a:cubicBezTo>
                  <a:lnTo>
                    <a:pt x="2444" y="339"/>
                  </a:lnTo>
                  <a:cubicBezTo>
                    <a:pt x="2516" y="321"/>
                    <a:pt x="2587" y="321"/>
                    <a:pt x="2659" y="321"/>
                  </a:cubicBezTo>
                  <a:lnTo>
                    <a:pt x="8118" y="321"/>
                  </a:lnTo>
                  <a:cubicBezTo>
                    <a:pt x="8208" y="321"/>
                    <a:pt x="8279" y="393"/>
                    <a:pt x="8279" y="482"/>
                  </a:cubicBezTo>
                  <a:lnTo>
                    <a:pt x="8279" y="1535"/>
                  </a:lnTo>
                  <a:cubicBezTo>
                    <a:pt x="8279" y="1552"/>
                    <a:pt x="8279" y="1552"/>
                    <a:pt x="8279" y="1570"/>
                  </a:cubicBezTo>
                  <a:cubicBezTo>
                    <a:pt x="8327" y="1619"/>
                    <a:pt x="8380" y="1638"/>
                    <a:pt x="8428" y="1638"/>
                  </a:cubicBezTo>
                  <a:cubicBezTo>
                    <a:pt x="8522" y="1638"/>
                    <a:pt x="8600" y="1564"/>
                    <a:pt x="8600" y="1481"/>
                  </a:cubicBezTo>
                  <a:lnTo>
                    <a:pt x="8600" y="1124"/>
                  </a:lnTo>
                  <a:cubicBezTo>
                    <a:pt x="8600" y="500"/>
                    <a:pt x="8101" y="0"/>
                    <a:pt x="7476"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56"/>
          <p:cNvGrpSpPr/>
          <p:nvPr/>
        </p:nvGrpSpPr>
        <p:grpSpPr>
          <a:xfrm>
            <a:off x="4101570" y="3397271"/>
            <a:ext cx="308014" cy="276356"/>
            <a:chOff x="4101570" y="3397271"/>
            <a:chExt cx="308014" cy="276356"/>
          </a:xfrm>
        </p:grpSpPr>
        <p:sp>
          <p:nvSpPr>
            <p:cNvPr id="2967" name="Google Shape;2967;p56"/>
            <p:cNvSpPr/>
            <p:nvPr/>
          </p:nvSpPr>
          <p:spPr>
            <a:xfrm>
              <a:off x="4127365" y="3528128"/>
              <a:ext cx="256424" cy="129930"/>
            </a:xfrm>
            <a:custGeom>
              <a:avLst/>
              <a:gdLst/>
              <a:ahLst/>
              <a:cxnLst/>
              <a:rect l="l" t="t" r="r" b="b"/>
              <a:pathLst>
                <a:path w="9404" h="4765" extrusionOk="0">
                  <a:moveTo>
                    <a:pt x="1" y="1"/>
                  </a:moveTo>
                  <a:lnTo>
                    <a:pt x="1" y="4765"/>
                  </a:lnTo>
                  <a:lnTo>
                    <a:pt x="9404" y="4765"/>
                  </a:lnTo>
                  <a:lnTo>
                    <a:pt x="9404"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4346296" y="3528128"/>
              <a:ext cx="37493" cy="129930"/>
            </a:xfrm>
            <a:custGeom>
              <a:avLst/>
              <a:gdLst/>
              <a:ahLst/>
              <a:cxnLst/>
              <a:rect l="l" t="t" r="r" b="b"/>
              <a:pathLst>
                <a:path w="1375" h="4765" extrusionOk="0">
                  <a:moveTo>
                    <a:pt x="1" y="1"/>
                  </a:moveTo>
                  <a:lnTo>
                    <a:pt x="1" y="4765"/>
                  </a:lnTo>
                  <a:lnTo>
                    <a:pt x="1375" y="4765"/>
                  </a:lnTo>
                  <a:lnTo>
                    <a:pt x="1375" y="1"/>
                  </a:ln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4159950" y="3519866"/>
              <a:ext cx="115832" cy="138192"/>
            </a:xfrm>
            <a:custGeom>
              <a:avLst/>
              <a:gdLst/>
              <a:ahLst/>
              <a:cxnLst/>
              <a:rect l="l" t="t" r="r" b="b"/>
              <a:pathLst>
                <a:path w="4248" h="5068" extrusionOk="0">
                  <a:moveTo>
                    <a:pt x="1" y="0"/>
                  </a:moveTo>
                  <a:lnTo>
                    <a:pt x="1" y="5068"/>
                  </a:lnTo>
                  <a:lnTo>
                    <a:pt x="4248" y="5068"/>
                  </a:lnTo>
                  <a:lnTo>
                    <a:pt x="4248" y="0"/>
                  </a:ln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4110814" y="3495543"/>
              <a:ext cx="290017" cy="38447"/>
            </a:xfrm>
            <a:custGeom>
              <a:avLst/>
              <a:gdLst/>
              <a:ahLst/>
              <a:cxnLst/>
              <a:rect l="l" t="t" r="r" b="b"/>
              <a:pathLst>
                <a:path w="10636" h="1410" extrusionOk="0">
                  <a:moveTo>
                    <a:pt x="1714" y="0"/>
                  </a:moveTo>
                  <a:cubicBezTo>
                    <a:pt x="1678" y="0"/>
                    <a:pt x="1642" y="18"/>
                    <a:pt x="1625" y="36"/>
                  </a:cubicBezTo>
                  <a:lnTo>
                    <a:pt x="126" y="1124"/>
                  </a:lnTo>
                  <a:cubicBezTo>
                    <a:pt x="1" y="1214"/>
                    <a:pt x="54" y="1410"/>
                    <a:pt x="215" y="1410"/>
                  </a:cubicBezTo>
                  <a:lnTo>
                    <a:pt x="10421" y="1410"/>
                  </a:lnTo>
                  <a:cubicBezTo>
                    <a:pt x="10564" y="1410"/>
                    <a:pt x="10635" y="1214"/>
                    <a:pt x="10510" y="1124"/>
                  </a:cubicBezTo>
                  <a:lnTo>
                    <a:pt x="9011" y="36"/>
                  </a:lnTo>
                  <a:cubicBezTo>
                    <a:pt x="8976" y="18"/>
                    <a:pt x="8940" y="0"/>
                    <a:pt x="8922"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4328790" y="3495543"/>
              <a:ext cx="72504" cy="38447"/>
            </a:xfrm>
            <a:custGeom>
              <a:avLst/>
              <a:gdLst/>
              <a:ahLst/>
              <a:cxnLst/>
              <a:rect l="l" t="t" r="r" b="b"/>
              <a:pathLst>
                <a:path w="2659" h="1410" extrusionOk="0">
                  <a:moveTo>
                    <a:pt x="0" y="0"/>
                  </a:moveTo>
                  <a:lnTo>
                    <a:pt x="893" y="660"/>
                  </a:lnTo>
                  <a:cubicBezTo>
                    <a:pt x="1214" y="892"/>
                    <a:pt x="1053" y="1410"/>
                    <a:pt x="643" y="1410"/>
                  </a:cubicBezTo>
                  <a:lnTo>
                    <a:pt x="2445" y="1410"/>
                  </a:lnTo>
                  <a:cubicBezTo>
                    <a:pt x="2605" y="1410"/>
                    <a:pt x="2659" y="1196"/>
                    <a:pt x="2516" y="1124"/>
                  </a:cubicBezTo>
                  <a:lnTo>
                    <a:pt x="1017" y="36"/>
                  </a:lnTo>
                  <a:cubicBezTo>
                    <a:pt x="982" y="18"/>
                    <a:pt x="964" y="0"/>
                    <a:pt x="928"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4197416" y="3420121"/>
              <a:ext cx="115832" cy="237936"/>
            </a:xfrm>
            <a:custGeom>
              <a:avLst/>
              <a:gdLst/>
              <a:ahLst/>
              <a:cxnLst/>
              <a:rect l="l" t="t" r="r" b="b"/>
              <a:pathLst>
                <a:path w="4248" h="8726" extrusionOk="0">
                  <a:moveTo>
                    <a:pt x="2124" y="1"/>
                  </a:moveTo>
                  <a:lnTo>
                    <a:pt x="1" y="1553"/>
                  </a:lnTo>
                  <a:lnTo>
                    <a:pt x="1" y="8726"/>
                  </a:lnTo>
                  <a:lnTo>
                    <a:pt x="4247" y="8726"/>
                  </a:lnTo>
                  <a:lnTo>
                    <a:pt x="4247" y="1553"/>
                  </a:lnTo>
                  <a:lnTo>
                    <a:pt x="2124"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4236354" y="3420121"/>
              <a:ext cx="77876" cy="237936"/>
            </a:xfrm>
            <a:custGeom>
              <a:avLst/>
              <a:gdLst/>
              <a:ahLst/>
              <a:cxnLst/>
              <a:rect l="l" t="t" r="r" b="b"/>
              <a:pathLst>
                <a:path w="2856" h="8726" extrusionOk="0">
                  <a:moveTo>
                    <a:pt x="714" y="1"/>
                  </a:moveTo>
                  <a:lnTo>
                    <a:pt x="0" y="518"/>
                  </a:lnTo>
                  <a:lnTo>
                    <a:pt x="1249" y="1410"/>
                  </a:lnTo>
                  <a:cubicBezTo>
                    <a:pt x="1374" y="1499"/>
                    <a:pt x="1446" y="1642"/>
                    <a:pt x="1446" y="1803"/>
                  </a:cubicBezTo>
                  <a:lnTo>
                    <a:pt x="1446" y="8726"/>
                  </a:lnTo>
                  <a:lnTo>
                    <a:pt x="2855" y="8726"/>
                  </a:lnTo>
                  <a:lnTo>
                    <a:pt x="2855" y="1553"/>
                  </a:lnTo>
                  <a:lnTo>
                    <a:pt x="714" y="1"/>
                  </a:ln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4168730" y="3401770"/>
              <a:ext cx="173694" cy="74440"/>
            </a:xfrm>
            <a:custGeom>
              <a:avLst/>
              <a:gdLst/>
              <a:ahLst/>
              <a:cxnLst/>
              <a:rect l="l" t="t" r="r" b="b"/>
              <a:pathLst>
                <a:path w="6370" h="2730" extrusionOk="0">
                  <a:moveTo>
                    <a:pt x="3187" y="0"/>
                  </a:moveTo>
                  <a:cubicBezTo>
                    <a:pt x="3114" y="0"/>
                    <a:pt x="3042" y="22"/>
                    <a:pt x="2980" y="67"/>
                  </a:cubicBezTo>
                  <a:lnTo>
                    <a:pt x="196" y="2083"/>
                  </a:lnTo>
                  <a:cubicBezTo>
                    <a:pt x="36" y="2190"/>
                    <a:pt x="0" y="2422"/>
                    <a:pt x="125" y="2583"/>
                  </a:cubicBezTo>
                  <a:cubicBezTo>
                    <a:pt x="188" y="2678"/>
                    <a:pt x="296" y="2729"/>
                    <a:pt x="406" y="2729"/>
                  </a:cubicBezTo>
                  <a:cubicBezTo>
                    <a:pt x="482" y="2729"/>
                    <a:pt x="559" y="2705"/>
                    <a:pt x="625" y="2654"/>
                  </a:cubicBezTo>
                  <a:lnTo>
                    <a:pt x="3194" y="799"/>
                  </a:lnTo>
                  <a:lnTo>
                    <a:pt x="5763" y="2654"/>
                  </a:lnTo>
                  <a:cubicBezTo>
                    <a:pt x="5817" y="2708"/>
                    <a:pt x="5888" y="2726"/>
                    <a:pt x="5977" y="2726"/>
                  </a:cubicBezTo>
                  <a:cubicBezTo>
                    <a:pt x="6084" y="2726"/>
                    <a:pt x="6192" y="2672"/>
                    <a:pt x="6263" y="2583"/>
                  </a:cubicBezTo>
                  <a:cubicBezTo>
                    <a:pt x="6370" y="2422"/>
                    <a:pt x="6334" y="2190"/>
                    <a:pt x="6174" y="2083"/>
                  </a:cubicBezTo>
                  <a:lnTo>
                    <a:pt x="3408" y="67"/>
                  </a:lnTo>
                  <a:cubicBezTo>
                    <a:pt x="3337" y="22"/>
                    <a:pt x="3261" y="0"/>
                    <a:pt x="3187"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4110814" y="3649768"/>
              <a:ext cx="289526" cy="19960"/>
            </a:xfrm>
            <a:custGeom>
              <a:avLst/>
              <a:gdLst/>
              <a:ahLst/>
              <a:cxnLst/>
              <a:rect l="l" t="t" r="r" b="b"/>
              <a:pathLst>
                <a:path w="10618" h="732" extrusionOk="0">
                  <a:moveTo>
                    <a:pt x="393" y="0"/>
                  </a:moveTo>
                  <a:cubicBezTo>
                    <a:pt x="179" y="0"/>
                    <a:pt x="1" y="197"/>
                    <a:pt x="37" y="411"/>
                  </a:cubicBezTo>
                  <a:cubicBezTo>
                    <a:pt x="54" y="589"/>
                    <a:pt x="233" y="732"/>
                    <a:pt x="393" y="732"/>
                  </a:cubicBezTo>
                  <a:lnTo>
                    <a:pt x="10225" y="732"/>
                  </a:lnTo>
                  <a:cubicBezTo>
                    <a:pt x="10457" y="732"/>
                    <a:pt x="10617" y="536"/>
                    <a:pt x="10582" y="304"/>
                  </a:cubicBezTo>
                  <a:cubicBezTo>
                    <a:pt x="10564" y="143"/>
                    <a:pt x="10403" y="0"/>
                    <a:pt x="10225"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4352131" y="3649768"/>
              <a:ext cx="47718" cy="19960"/>
            </a:xfrm>
            <a:custGeom>
              <a:avLst/>
              <a:gdLst/>
              <a:ahLst/>
              <a:cxnLst/>
              <a:rect l="l" t="t" r="r" b="b"/>
              <a:pathLst>
                <a:path w="1750" h="732" extrusionOk="0">
                  <a:moveTo>
                    <a:pt x="1" y="0"/>
                  </a:moveTo>
                  <a:cubicBezTo>
                    <a:pt x="197" y="0"/>
                    <a:pt x="358" y="161"/>
                    <a:pt x="358" y="357"/>
                  </a:cubicBezTo>
                  <a:lnTo>
                    <a:pt x="358" y="732"/>
                  </a:lnTo>
                  <a:lnTo>
                    <a:pt x="1375" y="732"/>
                  </a:lnTo>
                  <a:cubicBezTo>
                    <a:pt x="1589" y="732"/>
                    <a:pt x="1749" y="536"/>
                    <a:pt x="1732" y="304"/>
                  </a:cubicBezTo>
                  <a:cubicBezTo>
                    <a:pt x="1696" y="143"/>
                    <a:pt x="1535" y="0"/>
                    <a:pt x="1357"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4228064" y="3451751"/>
              <a:ext cx="55489" cy="55489"/>
            </a:xfrm>
            <a:custGeom>
              <a:avLst/>
              <a:gdLst/>
              <a:ahLst/>
              <a:cxnLst/>
              <a:rect l="l" t="t" r="r" b="b"/>
              <a:pathLst>
                <a:path w="2035" h="2035" extrusionOk="0">
                  <a:moveTo>
                    <a:pt x="1018" y="0"/>
                  </a:moveTo>
                  <a:cubicBezTo>
                    <a:pt x="447" y="0"/>
                    <a:pt x="1" y="464"/>
                    <a:pt x="1" y="1017"/>
                  </a:cubicBezTo>
                  <a:cubicBezTo>
                    <a:pt x="1" y="1588"/>
                    <a:pt x="447" y="2034"/>
                    <a:pt x="1018" y="2034"/>
                  </a:cubicBezTo>
                  <a:cubicBezTo>
                    <a:pt x="1571" y="2034"/>
                    <a:pt x="2035" y="1588"/>
                    <a:pt x="2035" y="1017"/>
                  </a:cubicBezTo>
                  <a:cubicBezTo>
                    <a:pt x="2035" y="464"/>
                    <a:pt x="1571" y="0"/>
                    <a:pt x="1018"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4231473" y="3588471"/>
              <a:ext cx="47718" cy="61325"/>
            </a:xfrm>
            <a:custGeom>
              <a:avLst/>
              <a:gdLst/>
              <a:ahLst/>
              <a:cxnLst/>
              <a:rect l="l" t="t" r="r" b="b"/>
              <a:pathLst>
                <a:path w="1750" h="2249" extrusionOk="0">
                  <a:moveTo>
                    <a:pt x="1" y="0"/>
                  </a:moveTo>
                  <a:lnTo>
                    <a:pt x="1" y="2248"/>
                  </a:lnTo>
                  <a:lnTo>
                    <a:pt x="1749" y="2248"/>
                  </a:lnTo>
                  <a:lnTo>
                    <a:pt x="1749" y="0"/>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4159950" y="3558285"/>
              <a:ext cx="19987" cy="22905"/>
            </a:xfrm>
            <a:custGeom>
              <a:avLst/>
              <a:gdLst/>
              <a:ahLst/>
              <a:cxnLst/>
              <a:rect l="l" t="t" r="r" b="b"/>
              <a:pathLst>
                <a:path w="733" h="840" extrusionOk="0">
                  <a:moveTo>
                    <a:pt x="1" y="1"/>
                  </a:moveTo>
                  <a:lnTo>
                    <a:pt x="1" y="840"/>
                  </a:lnTo>
                  <a:lnTo>
                    <a:pt x="590" y="840"/>
                  </a:lnTo>
                  <a:cubicBezTo>
                    <a:pt x="661" y="840"/>
                    <a:pt x="733" y="768"/>
                    <a:pt x="733" y="697"/>
                  </a:cubicBezTo>
                  <a:lnTo>
                    <a:pt x="733" y="144"/>
                  </a:lnTo>
                  <a:cubicBezTo>
                    <a:pt x="733" y="54"/>
                    <a:pt x="661" y="1"/>
                    <a:pt x="590"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4159950" y="3605485"/>
              <a:ext cx="19987" cy="22905"/>
            </a:xfrm>
            <a:custGeom>
              <a:avLst/>
              <a:gdLst/>
              <a:ahLst/>
              <a:cxnLst/>
              <a:rect l="l" t="t" r="r" b="b"/>
              <a:pathLst>
                <a:path w="733" h="840" extrusionOk="0">
                  <a:moveTo>
                    <a:pt x="1" y="1"/>
                  </a:moveTo>
                  <a:lnTo>
                    <a:pt x="1" y="839"/>
                  </a:lnTo>
                  <a:lnTo>
                    <a:pt x="590" y="839"/>
                  </a:lnTo>
                  <a:cubicBezTo>
                    <a:pt x="661" y="839"/>
                    <a:pt x="733" y="786"/>
                    <a:pt x="733" y="697"/>
                  </a:cubicBezTo>
                  <a:lnTo>
                    <a:pt x="733" y="143"/>
                  </a:lnTo>
                  <a:cubicBezTo>
                    <a:pt x="733" y="72"/>
                    <a:pt x="661" y="1"/>
                    <a:pt x="590"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4346296" y="3558285"/>
              <a:ext cx="15597" cy="22905"/>
            </a:xfrm>
            <a:custGeom>
              <a:avLst/>
              <a:gdLst/>
              <a:ahLst/>
              <a:cxnLst/>
              <a:rect l="l" t="t" r="r" b="b"/>
              <a:pathLst>
                <a:path w="572" h="840" extrusionOk="0">
                  <a:moveTo>
                    <a:pt x="1" y="1"/>
                  </a:moveTo>
                  <a:lnTo>
                    <a:pt x="1" y="840"/>
                  </a:lnTo>
                  <a:lnTo>
                    <a:pt x="429" y="840"/>
                  </a:lnTo>
                  <a:cubicBezTo>
                    <a:pt x="500" y="840"/>
                    <a:pt x="572" y="768"/>
                    <a:pt x="572" y="697"/>
                  </a:cubicBezTo>
                  <a:lnTo>
                    <a:pt x="572" y="144"/>
                  </a:lnTo>
                  <a:cubicBezTo>
                    <a:pt x="572" y="54"/>
                    <a:pt x="500" y="1"/>
                    <a:pt x="429"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4346296" y="3605485"/>
              <a:ext cx="15597" cy="22905"/>
            </a:xfrm>
            <a:custGeom>
              <a:avLst/>
              <a:gdLst/>
              <a:ahLst/>
              <a:cxnLst/>
              <a:rect l="l" t="t" r="r" b="b"/>
              <a:pathLst>
                <a:path w="572" h="840" extrusionOk="0">
                  <a:moveTo>
                    <a:pt x="1" y="1"/>
                  </a:moveTo>
                  <a:lnTo>
                    <a:pt x="1" y="839"/>
                  </a:lnTo>
                  <a:lnTo>
                    <a:pt x="429" y="839"/>
                  </a:lnTo>
                  <a:cubicBezTo>
                    <a:pt x="500" y="839"/>
                    <a:pt x="572" y="786"/>
                    <a:pt x="572" y="697"/>
                  </a:cubicBezTo>
                  <a:lnTo>
                    <a:pt x="572" y="143"/>
                  </a:lnTo>
                  <a:cubicBezTo>
                    <a:pt x="572" y="72"/>
                    <a:pt x="500" y="1"/>
                    <a:pt x="429"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4275755" y="3528128"/>
              <a:ext cx="12189" cy="30185"/>
            </a:xfrm>
            <a:custGeom>
              <a:avLst/>
              <a:gdLst/>
              <a:ahLst/>
              <a:cxnLst/>
              <a:rect l="l" t="t" r="r" b="b"/>
              <a:pathLst>
                <a:path w="447" h="1107" extrusionOk="0">
                  <a:moveTo>
                    <a:pt x="1" y="1"/>
                  </a:moveTo>
                  <a:lnTo>
                    <a:pt x="1" y="1107"/>
                  </a:lnTo>
                  <a:lnTo>
                    <a:pt x="268" y="1107"/>
                  </a:lnTo>
                  <a:cubicBezTo>
                    <a:pt x="375" y="1107"/>
                    <a:pt x="447" y="1018"/>
                    <a:pt x="447" y="929"/>
                  </a:cubicBezTo>
                  <a:lnTo>
                    <a:pt x="447" y="179"/>
                  </a:lnTo>
                  <a:cubicBezTo>
                    <a:pt x="447" y="72"/>
                    <a:pt x="375" y="1"/>
                    <a:pt x="268"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4300078" y="3431328"/>
              <a:ext cx="42837" cy="44773"/>
            </a:xfrm>
            <a:custGeom>
              <a:avLst/>
              <a:gdLst/>
              <a:ahLst/>
              <a:cxnLst/>
              <a:rect l="l" t="t" r="r" b="b"/>
              <a:pathLst>
                <a:path w="1571" h="1642" extrusionOk="0">
                  <a:moveTo>
                    <a:pt x="1" y="0"/>
                  </a:moveTo>
                  <a:lnTo>
                    <a:pt x="1" y="0"/>
                  </a:lnTo>
                  <a:cubicBezTo>
                    <a:pt x="72" y="107"/>
                    <a:pt x="126" y="250"/>
                    <a:pt x="126" y="410"/>
                  </a:cubicBezTo>
                  <a:lnTo>
                    <a:pt x="126" y="981"/>
                  </a:lnTo>
                  <a:lnTo>
                    <a:pt x="946" y="1570"/>
                  </a:lnTo>
                  <a:cubicBezTo>
                    <a:pt x="1018" y="1624"/>
                    <a:pt x="1089" y="1642"/>
                    <a:pt x="1160" y="1642"/>
                  </a:cubicBezTo>
                  <a:cubicBezTo>
                    <a:pt x="1267" y="1642"/>
                    <a:pt x="1375" y="1588"/>
                    <a:pt x="1446" y="1499"/>
                  </a:cubicBezTo>
                  <a:cubicBezTo>
                    <a:pt x="1571" y="1338"/>
                    <a:pt x="1517" y="1106"/>
                    <a:pt x="1375" y="999"/>
                  </a:cubicBezTo>
                  <a:lnTo>
                    <a:pt x="1" y="0"/>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4250942" y="3462440"/>
              <a:ext cx="15106" cy="27758"/>
            </a:xfrm>
            <a:custGeom>
              <a:avLst/>
              <a:gdLst/>
              <a:ahLst/>
              <a:cxnLst/>
              <a:rect l="l" t="t" r="r" b="b"/>
              <a:pathLst>
                <a:path w="554" h="1018" extrusionOk="0">
                  <a:moveTo>
                    <a:pt x="179" y="1"/>
                  </a:moveTo>
                  <a:cubicBezTo>
                    <a:pt x="90" y="1"/>
                    <a:pt x="1" y="72"/>
                    <a:pt x="1" y="162"/>
                  </a:cubicBezTo>
                  <a:lnTo>
                    <a:pt x="1" y="625"/>
                  </a:lnTo>
                  <a:cubicBezTo>
                    <a:pt x="1" y="679"/>
                    <a:pt x="18" y="715"/>
                    <a:pt x="54" y="750"/>
                  </a:cubicBezTo>
                  <a:lnTo>
                    <a:pt x="268" y="964"/>
                  </a:lnTo>
                  <a:cubicBezTo>
                    <a:pt x="304" y="1000"/>
                    <a:pt x="344" y="1018"/>
                    <a:pt x="384" y="1018"/>
                  </a:cubicBezTo>
                  <a:cubicBezTo>
                    <a:pt x="424" y="1018"/>
                    <a:pt x="464" y="1000"/>
                    <a:pt x="500" y="964"/>
                  </a:cubicBezTo>
                  <a:cubicBezTo>
                    <a:pt x="554" y="911"/>
                    <a:pt x="554" y="804"/>
                    <a:pt x="500" y="750"/>
                  </a:cubicBezTo>
                  <a:lnTo>
                    <a:pt x="322" y="572"/>
                  </a:lnTo>
                  <a:lnTo>
                    <a:pt x="322" y="179"/>
                  </a:lnTo>
                  <a:cubicBezTo>
                    <a:pt x="322" y="90"/>
                    <a:pt x="268" y="19"/>
                    <a:pt x="17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4101570" y="3397271"/>
              <a:ext cx="308014" cy="276356"/>
            </a:xfrm>
            <a:custGeom>
              <a:avLst/>
              <a:gdLst/>
              <a:ahLst/>
              <a:cxnLst/>
              <a:rect l="l" t="t" r="r" b="b"/>
              <a:pathLst>
                <a:path w="11296" h="10135" extrusionOk="0">
                  <a:moveTo>
                    <a:pt x="5648" y="317"/>
                  </a:moveTo>
                  <a:cubicBezTo>
                    <a:pt x="5688" y="317"/>
                    <a:pt x="5728" y="330"/>
                    <a:pt x="5764" y="357"/>
                  </a:cubicBezTo>
                  <a:lnTo>
                    <a:pt x="8547" y="2373"/>
                  </a:lnTo>
                  <a:cubicBezTo>
                    <a:pt x="8637" y="2427"/>
                    <a:pt x="8655" y="2552"/>
                    <a:pt x="8601" y="2641"/>
                  </a:cubicBezTo>
                  <a:cubicBezTo>
                    <a:pt x="8559" y="2703"/>
                    <a:pt x="8499" y="2729"/>
                    <a:pt x="8438" y="2729"/>
                  </a:cubicBezTo>
                  <a:cubicBezTo>
                    <a:pt x="8396" y="2729"/>
                    <a:pt x="8352" y="2716"/>
                    <a:pt x="8316" y="2694"/>
                  </a:cubicBezTo>
                  <a:lnTo>
                    <a:pt x="5746" y="839"/>
                  </a:lnTo>
                  <a:cubicBezTo>
                    <a:pt x="5719" y="821"/>
                    <a:pt x="5688" y="812"/>
                    <a:pt x="5657" y="812"/>
                  </a:cubicBezTo>
                  <a:cubicBezTo>
                    <a:pt x="5626" y="812"/>
                    <a:pt x="5595" y="821"/>
                    <a:pt x="5568" y="839"/>
                  </a:cubicBezTo>
                  <a:lnTo>
                    <a:pt x="2998" y="2694"/>
                  </a:lnTo>
                  <a:cubicBezTo>
                    <a:pt x="2959" y="2720"/>
                    <a:pt x="2920" y="2732"/>
                    <a:pt x="2882" y="2732"/>
                  </a:cubicBezTo>
                  <a:cubicBezTo>
                    <a:pt x="2818" y="2732"/>
                    <a:pt x="2758" y="2697"/>
                    <a:pt x="2713" y="2641"/>
                  </a:cubicBezTo>
                  <a:cubicBezTo>
                    <a:pt x="2642" y="2552"/>
                    <a:pt x="2659" y="2427"/>
                    <a:pt x="2749" y="2373"/>
                  </a:cubicBezTo>
                  <a:lnTo>
                    <a:pt x="5532" y="357"/>
                  </a:lnTo>
                  <a:cubicBezTo>
                    <a:pt x="5568" y="330"/>
                    <a:pt x="5608" y="317"/>
                    <a:pt x="5648" y="317"/>
                  </a:cubicBezTo>
                  <a:close/>
                  <a:moveTo>
                    <a:pt x="3373" y="3765"/>
                  </a:moveTo>
                  <a:lnTo>
                    <a:pt x="3373" y="4835"/>
                  </a:lnTo>
                  <a:lnTo>
                    <a:pt x="554" y="4835"/>
                  </a:lnTo>
                  <a:lnTo>
                    <a:pt x="2053" y="3765"/>
                  </a:lnTo>
                  <a:close/>
                  <a:moveTo>
                    <a:pt x="9243" y="3765"/>
                  </a:moveTo>
                  <a:lnTo>
                    <a:pt x="10742" y="4835"/>
                  </a:lnTo>
                  <a:lnTo>
                    <a:pt x="7941" y="4835"/>
                  </a:lnTo>
                  <a:lnTo>
                    <a:pt x="7941" y="3765"/>
                  </a:lnTo>
                  <a:close/>
                  <a:moveTo>
                    <a:pt x="6371" y="7173"/>
                  </a:moveTo>
                  <a:lnTo>
                    <a:pt x="6371" y="9100"/>
                  </a:lnTo>
                  <a:lnTo>
                    <a:pt x="4925" y="9100"/>
                  </a:lnTo>
                  <a:lnTo>
                    <a:pt x="4925" y="7173"/>
                  </a:lnTo>
                  <a:close/>
                  <a:moveTo>
                    <a:pt x="5657" y="1160"/>
                  </a:moveTo>
                  <a:lnTo>
                    <a:pt x="7620" y="2587"/>
                  </a:lnTo>
                  <a:lnTo>
                    <a:pt x="7620" y="9100"/>
                  </a:lnTo>
                  <a:lnTo>
                    <a:pt x="6692" y="9100"/>
                  </a:lnTo>
                  <a:lnTo>
                    <a:pt x="6692" y="7173"/>
                  </a:lnTo>
                  <a:lnTo>
                    <a:pt x="6852" y="7173"/>
                  </a:lnTo>
                  <a:cubicBezTo>
                    <a:pt x="6924" y="7173"/>
                    <a:pt x="6977" y="7119"/>
                    <a:pt x="6995" y="7048"/>
                  </a:cubicBezTo>
                  <a:cubicBezTo>
                    <a:pt x="7013" y="6959"/>
                    <a:pt x="6942" y="6869"/>
                    <a:pt x="6852" y="6869"/>
                  </a:cubicBezTo>
                  <a:lnTo>
                    <a:pt x="4462" y="6869"/>
                  </a:lnTo>
                  <a:cubicBezTo>
                    <a:pt x="4390" y="6869"/>
                    <a:pt x="4319" y="6923"/>
                    <a:pt x="4301" y="6994"/>
                  </a:cubicBezTo>
                  <a:cubicBezTo>
                    <a:pt x="4283" y="7084"/>
                    <a:pt x="4354" y="7173"/>
                    <a:pt x="4462" y="7173"/>
                  </a:cubicBezTo>
                  <a:lnTo>
                    <a:pt x="4622" y="7173"/>
                  </a:lnTo>
                  <a:lnTo>
                    <a:pt x="4622" y="9100"/>
                  </a:lnTo>
                  <a:lnTo>
                    <a:pt x="3676" y="9100"/>
                  </a:lnTo>
                  <a:lnTo>
                    <a:pt x="3676" y="2587"/>
                  </a:lnTo>
                  <a:lnTo>
                    <a:pt x="5657" y="1160"/>
                  </a:lnTo>
                  <a:close/>
                  <a:moveTo>
                    <a:pt x="10582" y="9421"/>
                  </a:moveTo>
                  <a:cubicBezTo>
                    <a:pt x="10671" y="9421"/>
                    <a:pt x="10760" y="9474"/>
                    <a:pt x="10778" y="9564"/>
                  </a:cubicBezTo>
                  <a:cubicBezTo>
                    <a:pt x="10814" y="9706"/>
                    <a:pt x="10706" y="9813"/>
                    <a:pt x="10582" y="9813"/>
                  </a:cubicBezTo>
                  <a:lnTo>
                    <a:pt x="732" y="9813"/>
                  </a:lnTo>
                  <a:cubicBezTo>
                    <a:pt x="643" y="9813"/>
                    <a:pt x="554" y="9760"/>
                    <a:pt x="536" y="9653"/>
                  </a:cubicBezTo>
                  <a:cubicBezTo>
                    <a:pt x="500" y="9528"/>
                    <a:pt x="590" y="9421"/>
                    <a:pt x="732" y="9421"/>
                  </a:cubicBezTo>
                  <a:close/>
                  <a:moveTo>
                    <a:pt x="5657" y="0"/>
                  </a:moveTo>
                  <a:cubicBezTo>
                    <a:pt x="5550" y="0"/>
                    <a:pt x="5443" y="36"/>
                    <a:pt x="5354" y="107"/>
                  </a:cubicBezTo>
                  <a:lnTo>
                    <a:pt x="2570" y="2105"/>
                  </a:lnTo>
                  <a:cubicBezTo>
                    <a:pt x="2338" y="2266"/>
                    <a:pt x="2285" y="2605"/>
                    <a:pt x="2463" y="2837"/>
                  </a:cubicBezTo>
                  <a:cubicBezTo>
                    <a:pt x="2558" y="2974"/>
                    <a:pt x="2709" y="3043"/>
                    <a:pt x="2864" y="3043"/>
                  </a:cubicBezTo>
                  <a:cubicBezTo>
                    <a:pt x="2972" y="3043"/>
                    <a:pt x="3082" y="3010"/>
                    <a:pt x="3177" y="2944"/>
                  </a:cubicBezTo>
                  <a:lnTo>
                    <a:pt x="3373" y="2819"/>
                  </a:lnTo>
                  <a:lnTo>
                    <a:pt x="3373" y="3444"/>
                  </a:lnTo>
                  <a:lnTo>
                    <a:pt x="2053" y="3444"/>
                  </a:lnTo>
                  <a:cubicBezTo>
                    <a:pt x="2053" y="3444"/>
                    <a:pt x="1910" y="3461"/>
                    <a:pt x="1857" y="3497"/>
                  </a:cubicBezTo>
                  <a:lnTo>
                    <a:pt x="358" y="4586"/>
                  </a:lnTo>
                  <a:cubicBezTo>
                    <a:pt x="108" y="4764"/>
                    <a:pt x="233" y="5157"/>
                    <a:pt x="554" y="5157"/>
                  </a:cubicBezTo>
                  <a:lnTo>
                    <a:pt x="786" y="5157"/>
                  </a:lnTo>
                  <a:lnTo>
                    <a:pt x="786" y="5959"/>
                  </a:lnTo>
                  <a:cubicBezTo>
                    <a:pt x="786" y="6049"/>
                    <a:pt x="857" y="6120"/>
                    <a:pt x="947" y="6120"/>
                  </a:cubicBezTo>
                  <a:cubicBezTo>
                    <a:pt x="1036" y="6120"/>
                    <a:pt x="1125" y="5959"/>
                    <a:pt x="1125" y="5959"/>
                  </a:cubicBezTo>
                  <a:lnTo>
                    <a:pt x="1125" y="5157"/>
                  </a:lnTo>
                  <a:lnTo>
                    <a:pt x="3373" y="5157"/>
                  </a:lnTo>
                  <a:lnTo>
                    <a:pt x="3373" y="9100"/>
                  </a:lnTo>
                  <a:lnTo>
                    <a:pt x="1107" y="9100"/>
                  </a:lnTo>
                  <a:lnTo>
                    <a:pt x="1107" y="6637"/>
                  </a:lnTo>
                  <a:cubicBezTo>
                    <a:pt x="1107" y="6620"/>
                    <a:pt x="1089" y="6602"/>
                    <a:pt x="1071" y="6584"/>
                  </a:cubicBezTo>
                  <a:cubicBezTo>
                    <a:pt x="1030" y="6542"/>
                    <a:pt x="984" y="6524"/>
                    <a:pt x="942" y="6524"/>
                  </a:cubicBezTo>
                  <a:cubicBezTo>
                    <a:pt x="857" y="6524"/>
                    <a:pt x="786" y="6596"/>
                    <a:pt x="786" y="6691"/>
                  </a:cubicBezTo>
                  <a:lnTo>
                    <a:pt x="786" y="9100"/>
                  </a:lnTo>
                  <a:lnTo>
                    <a:pt x="572" y="9100"/>
                  </a:lnTo>
                  <a:cubicBezTo>
                    <a:pt x="536" y="9100"/>
                    <a:pt x="465" y="9118"/>
                    <a:pt x="429" y="9153"/>
                  </a:cubicBezTo>
                  <a:cubicBezTo>
                    <a:pt x="1" y="9599"/>
                    <a:pt x="304" y="10135"/>
                    <a:pt x="732" y="10135"/>
                  </a:cubicBezTo>
                  <a:lnTo>
                    <a:pt x="10706" y="10135"/>
                  </a:lnTo>
                  <a:cubicBezTo>
                    <a:pt x="10760" y="10135"/>
                    <a:pt x="10831" y="10099"/>
                    <a:pt x="10867" y="10063"/>
                  </a:cubicBezTo>
                  <a:cubicBezTo>
                    <a:pt x="11295" y="9635"/>
                    <a:pt x="10974" y="9100"/>
                    <a:pt x="10546" y="9100"/>
                  </a:cubicBezTo>
                  <a:lnTo>
                    <a:pt x="10528" y="9100"/>
                  </a:lnTo>
                  <a:lnTo>
                    <a:pt x="10528" y="8440"/>
                  </a:lnTo>
                  <a:cubicBezTo>
                    <a:pt x="10528" y="8368"/>
                    <a:pt x="10474" y="8315"/>
                    <a:pt x="10403" y="8279"/>
                  </a:cubicBezTo>
                  <a:cubicBezTo>
                    <a:pt x="10387" y="8274"/>
                    <a:pt x="10370" y="8271"/>
                    <a:pt x="10354" y="8271"/>
                  </a:cubicBezTo>
                  <a:cubicBezTo>
                    <a:pt x="10266" y="8271"/>
                    <a:pt x="10189" y="8349"/>
                    <a:pt x="10189" y="8440"/>
                  </a:cubicBezTo>
                  <a:lnTo>
                    <a:pt x="10189" y="9100"/>
                  </a:lnTo>
                  <a:lnTo>
                    <a:pt x="7941" y="9100"/>
                  </a:lnTo>
                  <a:lnTo>
                    <a:pt x="7941" y="5157"/>
                  </a:lnTo>
                  <a:lnTo>
                    <a:pt x="10207" y="5157"/>
                  </a:lnTo>
                  <a:lnTo>
                    <a:pt x="10207" y="7690"/>
                  </a:lnTo>
                  <a:cubicBezTo>
                    <a:pt x="10207" y="7762"/>
                    <a:pt x="10260" y="7833"/>
                    <a:pt x="10350" y="7851"/>
                  </a:cubicBezTo>
                  <a:cubicBezTo>
                    <a:pt x="10439" y="7851"/>
                    <a:pt x="10528" y="7779"/>
                    <a:pt x="10528" y="7690"/>
                  </a:cubicBezTo>
                  <a:lnTo>
                    <a:pt x="10528" y="5157"/>
                  </a:lnTo>
                  <a:lnTo>
                    <a:pt x="10742" y="5157"/>
                  </a:lnTo>
                  <a:cubicBezTo>
                    <a:pt x="10867" y="5157"/>
                    <a:pt x="10992" y="5085"/>
                    <a:pt x="11045" y="4960"/>
                  </a:cubicBezTo>
                  <a:cubicBezTo>
                    <a:pt x="11099" y="4818"/>
                    <a:pt x="11063" y="4675"/>
                    <a:pt x="10938" y="4586"/>
                  </a:cubicBezTo>
                  <a:lnTo>
                    <a:pt x="9440" y="3497"/>
                  </a:lnTo>
                  <a:cubicBezTo>
                    <a:pt x="9386" y="3461"/>
                    <a:pt x="9315" y="3444"/>
                    <a:pt x="9243" y="3444"/>
                  </a:cubicBezTo>
                  <a:lnTo>
                    <a:pt x="7941" y="3444"/>
                  </a:lnTo>
                  <a:lnTo>
                    <a:pt x="7941" y="2801"/>
                  </a:lnTo>
                  <a:lnTo>
                    <a:pt x="8119" y="2944"/>
                  </a:lnTo>
                  <a:cubicBezTo>
                    <a:pt x="8211" y="3007"/>
                    <a:pt x="8319" y="3037"/>
                    <a:pt x="8426" y="3037"/>
                  </a:cubicBezTo>
                  <a:cubicBezTo>
                    <a:pt x="8591" y="3037"/>
                    <a:pt x="8754" y="2967"/>
                    <a:pt x="8851" y="2837"/>
                  </a:cubicBezTo>
                  <a:cubicBezTo>
                    <a:pt x="9011" y="2605"/>
                    <a:pt x="8958" y="2284"/>
                    <a:pt x="8726" y="2105"/>
                  </a:cubicBezTo>
                  <a:lnTo>
                    <a:pt x="5960" y="107"/>
                  </a:lnTo>
                  <a:cubicBezTo>
                    <a:pt x="5871" y="36"/>
                    <a:pt x="5764" y="0"/>
                    <a:pt x="565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4223701" y="3447361"/>
              <a:ext cx="64242" cy="64269"/>
            </a:xfrm>
            <a:custGeom>
              <a:avLst/>
              <a:gdLst/>
              <a:ahLst/>
              <a:cxnLst/>
              <a:rect l="l" t="t" r="r" b="b"/>
              <a:pathLst>
                <a:path w="2356" h="2357" extrusionOk="0">
                  <a:moveTo>
                    <a:pt x="1178" y="322"/>
                  </a:moveTo>
                  <a:cubicBezTo>
                    <a:pt x="1642" y="322"/>
                    <a:pt x="2034" y="715"/>
                    <a:pt x="2034" y="1178"/>
                  </a:cubicBezTo>
                  <a:cubicBezTo>
                    <a:pt x="2034" y="1660"/>
                    <a:pt x="1642" y="2035"/>
                    <a:pt x="1178" y="2035"/>
                  </a:cubicBezTo>
                  <a:cubicBezTo>
                    <a:pt x="696" y="2035"/>
                    <a:pt x="322" y="1660"/>
                    <a:pt x="322" y="1178"/>
                  </a:cubicBezTo>
                  <a:cubicBezTo>
                    <a:pt x="322" y="715"/>
                    <a:pt x="696" y="322"/>
                    <a:pt x="1178" y="322"/>
                  </a:cubicBezTo>
                  <a:close/>
                  <a:moveTo>
                    <a:pt x="1178" y="1"/>
                  </a:moveTo>
                  <a:cubicBezTo>
                    <a:pt x="518" y="1"/>
                    <a:pt x="0" y="536"/>
                    <a:pt x="0" y="1178"/>
                  </a:cubicBezTo>
                  <a:cubicBezTo>
                    <a:pt x="0" y="1839"/>
                    <a:pt x="518" y="2356"/>
                    <a:pt x="1178" y="2356"/>
                  </a:cubicBezTo>
                  <a:cubicBezTo>
                    <a:pt x="1820" y="2356"/>
                    <a:pt x="2356" y="1839"/>
                    <a:pt x="2356" y="1178"/>
                  </a:cubicBezTo>
                  <a:cubicBezTo>
                    <a:pt x="2356" y="536"/>
                    <a:pt x="1820" y="1"/>
                    <a:pt x="1178"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4218821" y="3523765"/>
              <a:ext cx="73513" cy="38938"/>
            </a:xfrm>
            <a:custGeom>
              <a:avLst/>
              <a:gdLst/>
              <a:ahLst/>
              <a:cxnLst/>
              <a:rect l="l" t="t" r="r" b="b"/>
              <a:pathLst>
                <a:path w="2696" h="1428" extrusionOk="0">
                  <a:moveTo>
                    <a:pt x="1179" y="321"/>
                  </a:moveTo>
                  <a:lnTo>
                    <a:pt x="1179" y="1106"/>
                  </a:lnTo>
                  <a:lnTo>
                    <a:pt x="322" y="1106"/>
                  </a:lnTo>
                  <a:cubicBezTo>
                    <a:pt x="322" y="1106"/>
                    <a:pt x="322" y="1106"/>
                    <a:pt x="322" y="1089"/>
                  </a:cubicBezTo>
                  <a:lnTo>
                    <a:pt x="322" y="339"/>
                  </a:lnTo>
                  <a:cubicBezTo>
                    <a:pt x="322" y="339"/>
                    <a:pt x="322" y="321"/>
                    <a:pt x="322" y="321"/>
                  </a:cubicBezTo>
                  <a:close/>
                  <a:moveTo>
                    <a:pt x="2374" y="321"/>
                  </a:moveTo>
                  <a:cubicBezTo>
                    <a:pt x="2392" y="321"/>
                    <a:pt x="2392" y="339"/>
                    <a:pt x="2392" y="339"/>
                  </a:cubicBezTo>
                  <a:lnTo>
                    <a:pt x="2392" y="1089"/>
                  </a:lnTo>
                  <a:cubicBezTo>
                    <a:pt x="2392" y="1106"/>
                    <a:pt x="2392" y="1106"/>
                    <a:pt x="2374" y="1106"/>
                  </a:cubicBezTo>
                  <a:lnTo>
                    <a:pt x="1518" y="1106"/>
                  </a:lnTo>
                  <a:lnTo>
                    <a:pt x="1518" y="321"/>
                  </a:lnTo>
                  <a:close/>
                  <a:moveTo>
                    <a:pt x="322" y="0"/>
                  </a:moveTo>
                  <a:cubicBezTo>
                    <a:pt x="144" y="0"/>
                    <a:pt x="1" y="161"/>
                    <a:pt x="1" y="339"/>
                  </a:cubicBezTo>
                  <a:lnTo>
                    <a:pt x="1" y="1089"/>
                  </a:lnTo>
                  <a:cubicBezTo>
                    <a:pt x="1" y="1285"/>
                    <a:pt x="144" y="1428"/>
                    <a:pt x="322" y="1428"/>
                  </a:cubicBezTo>
                  <a:lnTo>
                    <a:pt x="2356" y="1428"/>
                  </a:lnTo>
                  <a:cubicBezTo>
                    <a:pt x="2535" y="1428"/>
                    <a:pt x="2695" y="1285"/>
                    <a:pt x="2695" y="1089"/>
                  </a:cubicBezTo>
                  <a:lnTo>
                    <a:pt x="2695" y="339"/>
                  </a:lnTo>
                  <a:cubicBezTo>
                    <a:pt x="2695" y="161"/>
                    <a:pt x="2535" y="0"/>
                    <a:pt x="2356"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4144871" y="3553923"/>
              <a:ext cx="39456" cy="32121"/>
            </a:xfrm>
            <a:custGeom>
              <a:avLst/>
              <a:gdLst/>
              <a:ahLst/>
              <a:cxnLst/>
              <a:rect l="l" t="t" r="r" b="b"/>
              <a:pathLst>
                <a:path w="1447" h="1178" extrusionOk="0">
                  <a:moveTo>
                    <a:pt x="1125" y="322"/>
                  </a:moveTo>
                  <a:lnTo>
                    <a:pt x="1125" y="857"/>
                  </a:lnTo>
                  <a:lnTo>
                    <a:pt x="322" y="857"/>
                  </a:lnTo>
                  <a:lnTo>
                    <a:pt x="322" y="322"/>
                  </a:lnTo>
                  <a:close/>
                  <a:moveTo>
                    <a:pt x="304" y="0"/>
                  </a:moveTo>
                  <a:cubicBezTo>
                    <a:pt x="144" y="0"/>
                    <a:pt x="1" y="143"/>
                    <a:pt x="1" y="322"/>
                  </a:cubicBezTo>
                  <a:lnTo>
                    <a:pt x="1" y="857"/>
                  </a:lnTo>
                  <a:cubicBezTo>
                    <a:pt x="1" y="1035"/>
                    <a:pt x="144" y="1178"/>
                    <a:pt x="304" y="1178"/>
                  </a:cubicBezTo>
                  <a:lnTo>
                    <a:pt x="1125" y="1178"/>
                  </a:lnTo>
                  <a:cubicBezTo>
                    <a:pt x="1303" y="1178"/>
                    <a:pt x="1446" y="1035"/>
                    <a:pt x="1446" y="857"/>
                  </a:cubicBezTo>
                  <a:lnTo>
                    <a:pt x="1446" y="322"/>
                  </a:lnTo>
                  <a:cubicBezTo>
                    <a:pt x="1446" y="143"/>
                    <a:pt x="1303" y="0"/>
                    <a:pt x="112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4144871" y="3600632"/>
              <a:ext cx="39456" cy="32121"/>
            </a:xfrm>
            <a:custGeom>
              <a:avLst/>
              <a:gdLst/>
              <a:ahLst/>
              <a:cxnLst/>
              <a:rect l="l" t="t" r="r" b="b"/>
              <a:pathLst>
                <a:path w="1447" h="1178" extrusionOk="0">
                  <a:moveTo>
                    <a:pt x="1125" y="321"/>
                  </a:moveTo>
                  <a:lnTo>
                    <a:pt x="1125" y="857"/>
                  </a:lnTo>
                  <a:lnTo>
                    <a:pt x="322" y="857"/>
                  </a:lnTo>
                  <a:lnTo>
                    <a:pt x="322" y="321"/>
                  </a:lnTo>
                  <a:close/>
                  <a:moveTo>
                    <a:pt x="304" y="0"/>
                  </a:moveTo>
                  <a:cubicBezTo>
                    <a:pt x="144" y="0"/>
                    <a:pt x="1" y="143"/>
                    <a:pt x="1" y="321"/>
                  </a:cubicBezTo>
                  <a:lnTo>
                    <a:pt x="1" y="857"/>
                  </a:lnTo>
                  <a:cubicBezTo>
                    <a:pt x="1" y="1035"/>
                    <a:pt x="144" y="1178"/>
                    <a:pt x="304" y="1178"/>
                  </a:cubicBezTo>
                  <a:lnTo>
                    <a:pt x="1125" y="1178"/>
                  </a:lnTo>
                  <a:cubicBezTo>
                    <a:pt x="1303" y="1178"/>
                    <a:pt x="1446" y="1035"/>
                    <a:pt x="1446" y="857"/>
                  </a:cubicBezTo>
                  <a:lnTo>
                    <a:pt x="1446" y="321"/>
                  </a:lnTo>
                  <a:cubicBezTo>
                    <a:pt x="1446" y="143"/>
                    <a:pt x="1303" y="0"/>
                    <a:pt x="112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4327318" y="3553923"/>
              <a:ext cx="39456" cy="32121"/>
            </a:xfrm>
            <a:custGeom>
              <a:avLst/>
              <a:gdLst/>
              <a:ahLst/>
              <a:cxnLst/>
              <a:rect l="l" t="t" r="r" b="b"/>
              <a:pathLst>
                <a:path w="1447" h="1178" extrusionOk="0">
                  <a:moveTo>
                    <a:pt x="1125" y="322"/>
                  </a:moveTo>
                  <a:lnTo>
                    <a:pt x="1125" y="857"/>
                  </a:lnTo>
                  <a:lnTo>
                    <a:pt x="322" y="857"/>
                  </a:lnTo>
                  <a:lnTo>
                    <a:pt x="322" y="322"/>
                  </a:lnTo>
                  <a:close/>
                  <a:moveTo>
                    <a:pt x="304" y="0"/>
                  </a:moveTo>
                  <a:cubicBezTo>
                    <a:pt x="144" y="0"/>
                    <a:pt x="1" y="143"/>
                    <a:pt x="1" y="322"/>
                  </a:cubicBezTo>
                  <a:lnTo>
                    <a:pt x="1" y="857"/>
                  </a:lnTo>
                  <a:cubicBezTo>
                    <a:pt x="1" y="1035"/>
                    <a:pt x="144" y="1178"/>
                    <a:pt x="304" y="1178"/>
                  </a:cubicBezTo>
                  <a:lnTo>
                    <a:pt x="1125" y="1178"/>
                  </a:lnTo>
                  <a:cubicBezTo>
                    <a:pt x="1303" y="1178"/>
                    <a:pt x="1446" y="1035"/>
                    <a:pt x="1446" y="857"/>
                  </a:cubicBezTo>
                  <a:lnTo>
                    <a:pt x="1446" y="322"/>
                  </a:lnTo>
                  <a:cubicBezTo>
                    <a:pt x="1446" y="143"/>
                    <a:pt x="1303" y="0"/>
                    <a:pt x="112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4327318" y="3600632"/>
              <a:ext cx="39456" cy="32121"/>
            </a:xfrm>
            <a:custGeom>
              <a:avLst/>
              <a:gdLst/>
              <a:ahLst/>
              <a:cxnLst/>
              <a:rect l="l" t="t" r="r" b="b"/>
              <a:pathLst>
                <a:path w="1447" h="1178" extrusionOk="0">
                  <a:moveTo>
                    <a:pt x="1125" y="321"/>
                  </a:moveTo>
                  <a:lnTo>
                    <a:pt x="1125" y="857"/>
                  </a:lnTo>
                  <a:lnTo>
                    <a:pt x="322" y="857"/>
                  </a:lnTo>
                  <a:lnTo>
                    <a:pt x="322" y="321"/>
                  </a:lnTo>
                  <a:close/>
                  <a:moveTo>
                    <a:pt x="304" y="0"/>
                  </a:moveTo>
                  <a:cubicBezTo>
                    <a:pt x="144" y="0"/>
                    <a:pt x="1" y="143"/>
                    <a:pt x="1" y="321"/>
                  </a:cubicBezTo>
                  <a:lnTo>
                    <a:pt x="1" y="857"/>
                  </a:lnTo>
                  <a:cubicBezTo>
                    <a:pt x="1" y="1035"/>
                    <a:pt x="144" y="1178"/>
                    <a:pt x="304" y="1178"/>
                  </a:cubicBezTo>
                  <a:lnTo>
                    <a:pt x="1125" y="1178"/>
                  </a:lnTo>
                  <a:cubicBezTo>
                    <a:pt x="1303" y="1178"/>
                    <a:pt x="1446" y="1035"/>
                    <a:pt x="1446" y="857"/>
                  </a:cubicBezTo>
                  <a:lnTo>
                    <a:pt x="1446" y="321"/>
                  </a:lnTo>
                  <a:cubicBezTo>
                    <a:pt x="1446" y="143"/>
                    <a:pt x="1303" y="0"/>
                    <a:pt x="112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3" name="Google Shape;2993;p56"/>
          <p:cNvGrpSpPr/>
          <p:nvPr/>
        </p:nvGrpSpPr>
        <p:grpSpPr>
          <a:xfrm>
            <a:off x="3490996" y="3387536"/>
            <a:ext cx="266158" cy="295825"/>
            <a:chOff x="3490996" y="3387536"/>
            <a:chExt cx="266158" cy="295825"/>
          </a:xfrm>
        </p:grpSpPr>
        <p:sp>
          <p:nvSpPr>
            <p:cNvPr id="2994" name="Google Shape;2994;p56"/>
            <p:cNvSpPr/>
            <p:nvPr/>
          </p:nvSpPr>
          <p:spPr>
            <a:xfrm>
              <a:off x="3495359" y="3391408"/>
              <a:ext cx="225775" cy="287100"/>
            </a:xfrm>
            <a:custGeom>
              <a:avLst/>
              <a:gdLst/>
              <a:ahLst/>
              <a:cxnLst/>
              <a:rect l="l" t="t" r="r" b="b"/>
              <a:pathLst>
                <a:path w="8280" h="10529" extrusionOk="0">
                  <a:moveTo>
                    <a:pt x="964" y="1"/>
                  </a:moveTo>
                  <a:cubicBezTo>
                    <a:pt x="429" y="1"/>
                    <a:pt x="1" y="447"/>
                    <a:pt x="1" y="964"/>
                  </a:cubicBezTo>
                  <a:lnTo>
                    <a:pt x="1" y="9565"/>
                  </a:lnTo>
                  <a:cubicBezTo>
                    <a:pt x="1" y="10100"/>
                    <a:pt x="429" y="10528"/>
                    <a:pt x="964" y="10528"/>
                  </a:cubicBezTo>
                  <a:lnTo>
                    <a:pt x="7316" y="10528"/>
                  </a:lnTo>
                  <a:cubicBezTo>
                    <a:pt x="7852" y="10528"/>
                    <a:pt x="8280" y="10100"/>
                    <a:pt x="8280" y="9565"/>
                  </a:cubicBezTo>
                  <a:lnTo>
                    <a:pt x="8280" y="2499"/>
                  </a:lnTo>
                  <a:cubicBezTo>
                    <a:pt x="8280" y="2338"/>
                    <a:pt x="8226" y="2178"/>
                    <a:pt x="8101" y="2053"/>
                  </a:cubicBezTo>
                  <a:lnTo>
                    <a:pt x="6246" y="197"/>
                  </a:lnTo>
                  <a:cubicBezTo>
                    <a:pt x="6121" y="72"/>
                    <a:pt x="5960" y="1"/>
                    <a:pt x="5800"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3657383" y="3414777"/>
              <a:ext cx="63751" cy="263731"/>
            </a:xfrm>
            <a:custGeom>
              <a:avLst/>
              <a:gdLst/>
              <a:ahLst/>
              <a:cxnLst/>
              <a:rect l="l" t="t" r="r" b="b"/>
              <a:pathLst>
                <a:path w="2338" h="9672" extrusionOk="0">
                  <a:moveTo>
                    <a:pt x="964" y="0"/>
                  </a:moveTo>
                  <a:lnTo>
                    <a:pt x="964" y="8708"/>
                  </a:lnTo>
                  <a:cubicBezTo>
                    <a:pt x="964" y="9243"/>
                    <a:pt x="536" y="9671"/>
                    <a:pt x="1" y="9671"/>
                  </a:cubicBezTo>
                  <a:lnTo>
                    <a:pt x="1374" y="9671"/>
                  </a:lnTo>
                  <a:cubicBezTo>
                    <a:pt x="1910" y="9671"/>
                    <a:pt x="2338" y="9243"/>
                    <a:pt x="2338" y="8708"/>
                  </a:cubicBezTo>
                  <a:lnTo>
                    <a:pt x="2338" y="1642"/>
                  </a:lnTo>
                  <a:cubicBezTo>
                    <a:pt x="2338" y="1481"/>
                    <a:pt x="2284" y="1321"/>
                    <a:pt x="2159" y="1196"/>
                  </a:cubicBezTo>
                  <a:lnTo>
                    <a:pt x="964" y="0"/>
                  </a:ln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3660791" y="3392881"/>
              <a:ext cx="58898" cy="59389"/>
            </a:xfrm>
            <a:custGeom>
              <a:avLst/>
              <a:gdLst/>
              <a:ahLst/>
              <a:cxnLst/>
              <a:rect l="l" t="t" r="r" b="b"/>
              <a:pathLst>
                <a:path w="2160" h="2178" extrusionOk="0">
                  <a:moveTo>
                    <a:pt x="0" y="0"/>
                  </a:moveTo>
                  <a:lnTo>
                    <a:pt x="0" y="1660"/>
                  </a:lnTo>
                  <a:cubicBezTo>
                    <a:pt x="0" y="1945"/>
                    <a:pt x="232" y="2177"/>
                    <a:pt x="518" y="2177"/>
                  </a:cubicBezTo>
                  <a:lnTo>
                    <a:pt x="2159" y="2177"/>
                  </a:lnTo>
                  <a:cubicBezTo>
                    <a:pt x="2142" y="2106"/>
                    <a:pt x="2088" y="2052"/>
                    <a:pt x="2034" y="1999"/>
                  </a:cubicBezTo>
                  <a:lnTo>
                    <a:pt x="179" y="125"/>
                  </a:lnTo>
                  <a:cubicBezTo>
                    <a:pt x="125" y="72"/>
                    <a:pt x="54" y="36"/>
                    <a:pt x="0"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3526035" y="3489708"/>
              <a:ext cx="28222" cy="28222"/>
            </a:xfrm>
            <a:custGeom>
              <a:avLst/>
              <a:gdLst/>
              <a:ahLst/>
              <a:cxnLst/>
              <a:rect l="l" t="t" r="r" b="b"/>
              <a:pathLst>
                <a:path w="1035" h="1035" extrusionOk="0">
                  <a:moveTo>
                    <a:pt x="143" y="0"/>
                  </a:moveTo>
                  <a:cubicBezTo>
                    <a:pt x="54" y="0"/>
                    <a:pt x="0" y="71"/>
                    <a:pt x="0" y="143"/>
                  </a:cubicBezTo>
                  <a:lnTo>
                    <a:pt x="0" y="910"/>
                  </a:lnTo>
                  <a:cubicBezTo>
                    <a:pt x="0" y="981"/>
                    <a:pt x="54" y="1035"/>
                    <a:pt x="143" y="1035"/>
                  </a:cubicBezTo>
                  <a:lnTo>
                    <a:pt x="910" y="1035"/>
                  </a:lnTo>
                  <a:cubicBezTo>
                    <a:pt x="981" y="1035"/>
                    <a:pt x="1035" y="981"/>
                    <a:pt x="1035" y="910"/>
                  </a:cubicBezTo>
                  <a:lnTo>
                    <a:pt x="1035" y="143"/>
                  </a:lnTo>
                  <a:cubicBezTo>
                    <a:pt x="1035" y="71"/>
                    <a:pt x="981" y="0"/>
                    <a:pt x="910"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3526035" y="3597714"/>
              <a:ext cx="28222" cy="28249"/>
            </a:xfrm>
            <a:custGeom>
              <a:avLst/>
              <a:gdLst/>
              <a:ahLst/>
              <a:cxnLst/>
              <a:rect l="l" t="t" r="r" b="b"/>
              <a:pathLst>
                <a:path w="1035" h="1036" extrusionOk="0">
                  <a:moveTo>
                    <a:pt x="143" y="0"/>
                  </a:moveTo>
                  <a:cubicBezTo>
                    <a:pt x="54" y="0"/>
                    <a:pt x="0" y="72"/>
                    <a:pt x="0" y="143"/>
                  </a:cubicBezTo>
                  <a:lnTo>
                    <a:pt x="0" y="910"/>
                  </a:lnTo>
                  <a:cubicBezTo>
                    <a:pt x="0" y="982"/>
                    <a:pt x="54" y="1035"/>
                    <a:pt x="143" y="1035"/>
                  </a:cubicBezTo>
                  <a:lnTo>
                    <a:pt x="910" y="1035"/>
                  </a:lnTo>
                  <a:cubicBezTo>
                    <a:pt x="981" y="1035"/>
                    <a:pt x="1035" y="982"/>
                    <a:pt x="1035" y="910"/>
                  </a:cubicBezTo>
                  <a:lnTo>
                    <a:pt x="1035" y="143"/>
                  </a:lnTo>
                  <a:cubicBezTo>
                    <a:pt x="1035" y="72"/>
                    <a:pt x="981" y="0"/>
                    <a:pt x="910"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3609228" y="3537862"/>
              <a:ext cx="114360" cy="114360"/>
            </a:xfrm>
            <a:custGeom>
              <a:avLst/>
              <a:gdLst/>
              <a:ahLst/>
              <a:cxnLst/>
              <a:rect l="l" t="t" r="r" b="b"/>
              <a:pathLst>
                <a:path w="4194" h="4194" extrusionOk="0">
                  <a:moveTo>
                    <a:pt x="3390" y="1"/>
                  </a:moveTo>
                  <a:lnTo>
                    <a:pt x="125" y="3266"/>
                  </a:lnTo>
                  <a:cubicBezTo>
                    <a:pt x="89" y="3301"/>
                    <a:pt x="36" y="3355"/>
                    <a:pt x="0" y="3426"/>
                  </a:cubicBezTo>
                  <a:lnTo>
                    <a:pt x="767" y="4194"/>
                  </a:lnTo>
                  <a:cubicBezTo>
                    <a:pt x="821" y="4158"/>
                    <a:pt x="874" y="4104"/>
                    <a:pt x="928" y="4051"/>
                  </a:cubicBezTo>
                  <a:lnTo>
                    <a:pt x="4193" y="803"/>
                  </a:lnTo>
                  <a:lnTo>
                    <a:pt x="4175" y="661"/>
                  </a:lnTo>
                  <a:lnTo>
                    <a:pt x="3515" y="1"/>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3596222" y="3629317"/>
              <a:ext cx="35884" cy="35284"/>
            </a:xfrm>
            <a:custGeom>
              <a:avLst/>
              <a:gdLst/>
              <a:ahLst/>
              <a:cxnLst/>
              <a:rect l="l" t="t" r="r" b="b"/>
              <a:pathLst>
                <a:path w="1316" h="1294" extrusionOk="0">
                  <a:moveTo>
                    <a:pt x="513" y="1"/>
                  </a:moveTo>
                  <a:cubicBezTo>
                    <a:pt x="459" y="90"/>
                    <a:pt x="406" y="179"/>
                    <a:pt x="352" y="286"/>
                  </a:cubicBezTo>
                  <a:lnTo>
                    <a:pt x="31" y="1161"/>
                  </a:lnTo>
                  <a:cubicBezTo>
                    <a:pt x="1" y="1221"/>
                    <a:pt x="47" y="1294"/>
                    <a:pt x="116" y="1294"/>
                  </a:cubicBezTo>
                  <a:cubicBezTo>
                    <a:pt x="128" y="1294"/>
                    <a:pt x="142" y="1291"/>
                    <a:pt x="156" y="1286"/>
                  </a:cubicBezTo>
                  <a:lnTo>
                    <a:pt x="1030" y="947"/>
                  </a:lnTo>
                  <a:cubicBezTo>
                    <a:pt x="1119" y="911"/>
                    <a:pt x="1226" y="857"/>
                    <a:pt x="1316" y="786"/>
                  </a:cubicBezTo>
                  <a:lnTo>
                    <a:pt x="513" y="1"/>
                  </a:ln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3701665" y="3524719"/>
              <a:ext cx="35039" cy="35066"/>
            </a:xfrm>
            <a:custGeom>
              <a:avLst/>
              <a:gdLst/>
              <a:ahLst/>
              <a:cxnLst/>
              <a:rect l="l" t="t" r="r" b="b"/>
              <a:pathLst>
                <a:path w="1285" h="1286" extrusionOk="0">
                  <a:moveTo>
                    <a:pt x="482" y="1"/>
                  </a:moveTo>
                  <a:lnTo>
                    <a:pt x="0" y="483"/>
                  </a:lnTo>
                  <a:lnTo>
                    <a:pt x="803" y="1285"/>
                  </a:lnTo>
                  <a:lnTo>
                    <a:pt x="1285" y="804"/>
                  </a:lnTo>
                  <a:lnTo>
                    <a:pt x="1267" y="679"/>
                  </a:lnTo>
                  <a:lnTo>
                    <a:pt x="607" y="1"/>
                  </a:ln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3525544" y="3428383"/>
              <a:ext cx="109479" cy="24377"/>
            </a:xfrm>
            <a:custGeom>
              <a:avLst/>
              <a:gdLst/>
              <a:ahLst/>
              <a:cxnLst/>
              <a:rect l="l" t="t" r="r" b="b"/>
              <a:pathLst>
                <a:path w="4015" h="894" extrusionOk="0">
                  <a:moveTo>
                    <a:pt x="161" y="1"/>
                  </a:moveTo>
                  <a:cubicBezTo>
                    <a:pt x="72" y="1"/>
                    <a:pt x="0" y="72"/>
                    <a:pt x="0" y="162"/>
                  </a:cubicBezTo>
                  <a:lnTo>
                    <a:pt x="0" y="732"/>
                  </a:lnTo>
                  <a:cubicBezTo>
                    <a:pt x="0" y="822"/>
                    <a:pt x="72" y="893"/>
                    <a:pt x="161" y="893"/>
                  </a:cubicBezTo>
                  <a:lnTo>
                    <a:pt x="3854" y="893"/>
                  </a:lnTo>
                  <a:cubicBezTo>
                    <a:pt x="3943" y="893"/>
                    <a:pt x="4015" y="822"/>
                    <a:pt x="4015" y="732"/>
                  </a:cubicBezTo>
                  <a:lnTo>
                    <a:pt x="4015" y="162"/>
                  </a:lnTo>
                  <a:cubicBezTo>
                    <a:pt x="4015" y="72"/>
                    <a:pt x="3943" y="1"/>
                    <a:pt x="3854"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3714781" y="3510622"/>
              <a:ext cx="37493" cy="36020"/>
            </a:xfrm>
            <a:custGeom>
              <a:avLst/>
              <a:gdLst/>
              <a:ahLst/>
              <a:cxnLst/>
              <a:rect l="l" t="t" r="r" b="b"/>
              <a:pathLst>
                <a:path w="1375" h="1321" extrusionOk="0">
                  <a:moveTo>
                    <a:pt x="750" y="0"/>
                  </a:moveTo>
                  <a:cubicBezTo>
                    <a:pt x="608" y="0"/>
                    <a:pt x="465" y="54"/>
                    <a:pt x="358" y="161"/>
                  </a:cubicBezTo>
                  <a:lnTo>
                    <a:pt x="1" y="518"/>
                  </a:lnTo>
                  <a:lnTo>
                    <a:pt x="804" y="1321"/>
                  </a:lnTo>
                  <a:lnTo>
                    <a:pt x="1143" y="964"/>
                  </a:lnTo>
                  <a:cubicBezTo>
                    <a:pt x="1375" y="750"/>
                    <a:pt x="1375" y="393"/>
                    <a:pt x="1143" y="161"/>
                  </a:cubicBezTo>
                  <a:cubicBezTo>
                    <a:pt x="1036" y="54"/>
                    <a:pt x="893" y="0"/>
                    <a:pt x="750"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3575635" y="3490171"/>
              <a:ext cx="119241" cy="8807"/>
            </a:xfrm>
            <a:custGeom>
              <a:avLst/>
              <a:gdLst/>
              <a:ahLst/>
              <a:cxnLst/>
              <a:rect l="l" t="t" r="r" b="b"/>
              <a:pathLst>
                <a:path w="4373" h="323" extrusionOk="0">
                  <a:moveTo>
                    <a:pt x="162" y="1"/>
                  </a:moveTo>
                  <a:cubicBezTo>
                    <a:pt x="90" y="1"/>
                    <a:pt x="19" y="72"/>
                    <a:pt x="1" y="144"/>
                  </a:cubicBezTo>
                  <a:cubicBezTo>
                    <a:pt x="1" y="251"/>
                    <a:pt x="72" y="322"/>
                    <a:pt x="162" y="322"/>
                  </a:cubicBezTo>
                  <a:lnTo>
                    <a:pt x="4212" y="322"/>
                  </a:lnTo>
                  <a:cubicBezTo>
                    <a:pt x="4283" y="322"/>
                    <a:pt x="4355" y="269"/>
                    <a:pt x="4372" y="179"/>
                  </a:cubicBezTo>
                  <a:cubicBezTo>
                    <a:pt x="4372" y="90"/>
                    <a:pt x="4301" y="1"/>
                    <a:pt x="421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3575635" y="3508659"/>
              <a:ext cx="119241" cy="8807"/>
            </a:xfrm>
            <a:custGeom>
              <a:avLst/>
              <a:gdLst/>
              <a:ahLst/>
              <a:cxnLst/>
              <a:rect l="l" t="t" r="r" b="b"/>
              <a:pathLst>
                <a:path w="4373" h="323" extrusionOk="0">
                  <a:moveTo>
                    <a:pt x="162" y="1"/>
                  </a:moveTo>
                  <a:cubicBezTo>
                    <a:pt x="90" y="1"/>
                    <a:pt x="19" y="72"/>
                    <a:pt x="1" y="144"/>
                  </a:cubicBezTo>
                  <a:cubicBezTo>
                    <a:pt x="1" y="251"/>
                    <a:pt x="72" y="322"/>
                    <a:pt x="162" y="322"/>
                  </a:cubicBezTo>
                  <a:lnTo>
                    <a:pt x="4212" y="322"/>
                  </a:lnTo>
                  <a:cubicBezTo>
                    <a:pt x="4283" y="322"/>
                    <a:pt x="4355" y="269"/>
                    <a:pt x="4372" y="179"/>
                  </a:cubicBezTo>
                  <a:cubicBezTo>
                    <a:pt x="4372" y="90"/>
                    <a:pt x="4301" y="1"/>
                    <a:pt x="421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3521645" y="3424020"/>
              <a:ext cx="118259" cy="33103"/>
            </a:xfrm>
            <a:custGeom>
              <a:avLst/>
              <a:gdLst/>
              <a:ahLst/>
              <a:cxnLst/>
              <a:rect l="l" t="t" r="r" b="b"/>
              <a:pathLst>
                <a:path w="4337" h="1214" extrusionOk="0">
                  <a:moveTo>
                    <a:pt x="304" y="0"/>
                  </a:moveTo>
                  <a:cubicBezTo>
                    <a:pt x="125" y="0"/>
                    <a:pt x="0" y="143"/>
                    <a:pt x="0" y="322"/>
                  </a:cubicBezTo>
                  <a:lnTo>
                    <a:pt x="0" y="1035"/>
                  </a:lnTo>
                  <a:cubicBezTo>
                    <a:pt x="0" y="1124"/>
                    <a:pt x="72" y="1214"/>
                    <a:pt x="161" y="1214"/>
                  </a:cubicBezTo>
                  <a:lnTo>
                    <a:pt x="875" y="1214"/>
                  </a:lnTo>
                  <a:cubicBezTo>
                    <a:pt x="893" y="1214"/>
                    <a:pt x="910" y="1196"/>
                    <a:pt x="928" y="1178"/>
                  </a:cubicBezTo>
                  <a:cubicBezTo>
                    <a:pt x="1053" y="1035"/>
                    <a:pt x="964" y="892"/>
                    <a:pt x="821" y="892"/>
                  </a:cubicBezTo>
                  <a:lnTo>
                    <a:pt x="304" y="892"/>
                  </a:lnTo>
                  <a:lnTo>
                    <a:pt x="304" y="322"/>
                  </a:lnTo>
                  <a:lnTo>
                    <a:pt x="4015" y="322"/>
                  </a:lnTo>
                  <a:lnTo>
                    <a:pt x="4015" y="892"/>
                  </a:lnTo>
                  <a:lnTo>
                    <a:pt x="1588" y="892"/>
                  </a:lnTo>
                  <a:cubicBezTo>
                    <a:pt x="1499" y="892"/>
                    <a:pt x="1428" y="964"/>
                    <a:pt x="1428" y="1053"/>
                  </a:cubicBezTo>
                  <a:cubicBezTo>
                    <a:pt x="1428" y="1142"/>
                    <a:pt x="1499" y="1214"/>
                    <a:pt x="1588" y="1214"/>
                  </a:cubicBezTo>
                  <a:lnTo>
                    <a:pt x="4015" y="1214"/>
                  </a:lnTo>
                  <a:cubicBezTo>
                    <a:pt x="4193" y="1214"/>
                    <a:pt x="4336" y="1071"/>
                    <a:pt x="4336" y="892"/>
                  </a:cubicBezTo>
                  <a:lnTo>
                    <a:pt x="4336" y="322"/>
                  </a:lnTo>
                  <a:cubicBezTo>
                    <a:pt x="4336" y="143"/>
                    <a:pt x="4193" y="0"/>
                    <a:pt x="401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3490996" y="3387536"/>
              <a:ext cx="234528" cy="295825"/>
            </a:xfrm>
            <a:custGeom>
              <a:avLst/>
              <a:gdLst/>
              <a:ahLst/>
              <a:cxnLst/>
              <a:rect l="l" t="t" r="r" b="b"/>
              <a:pathLst>
                <a:path w="8601" h="10849" extrusionOk="0">
                  <a:moveTo>
                    <a:pt x="6370" y="535"/>
                  </a:moveTo>
                  <a:lnTo>
                    <a:pt x="8047" y="2230"/>
                  </a:lnTo>
                  <a:lnTo>
                    <a:pt x="6727" y="2230"/>
                  </a:lnTo>
                  <a:cubicBezTo>
                    <a:pt x="6531" y="2230"/>
                    <a:pt x="6370" y="2070"/>
                    <a:pt x="6370" y="1874"/>
                  </a:cubicBezTo>
                  <a:lnTo>
                    <a:pt x="6370" y="535"/>
                  </a:lnTo>
                  <a:close/>
                  <a:moveTo>
                    <a:pt x="1124" y="0"/>
                  </a:moveTo>
                  <a:cubicBezTo>
                    <a:pt x="500" y="0"/>
                    <a:pt x="0" y="500"/>
                    <a:pt x="0" y="1124"/>
                  </a:cubicBezTo>
                  <a:lnTo>
                    <a:pt x="0" y="9724"/>
                  </a:lnTo>
                  <a:cubicBezTo>
                    <a:pt x="0" y="10349"/>
                    <a:pt x="500" y="10848"/>
                    <a:pt x="1124" y="10848"/>
                  </a:cubicBezTo>
                  <a:lnTo>
                    <a:pt x="7476" y="10848"/>
                  </a:lnTo>
                  <a:cubicBezTo>
                    <a:pt x="8083" y="10848"/>
                    <a:pt x="8600" y="10349"/>
                    <a:pt x="8600" y="9724"/>
                  </a:cubicBezTo>
                  <a:lnTo>
                    <a:pt x="8600" y="7209"/>
                  </a:lnTo>
                  <a:cubicBezTo>
                    <a:pt x="8600" y="7119"/>
                    <a:pt x="8529" y="7048"/>
                    <a:pt x="8440" y="7048"/>
                  </a:cubicBezTo>
                  <a:cubicBezTo>
                    <a:pt x="8351" y="7048"/>
                    <a:pt x="8279" y="7119"/>
                    <a:pt x="8279" y="7209"/>
                  </a:cubicBezTo>
                  <a:lnTo>
                    <a:pt x="8279" y="9724"/>
                  </a:lnTo>
                  <a:cubicBezTo>
                    <a:pt x="8279" y="10170"/>
                    <a:pt x="7922" y="10527"/>
                    <a:pt x="7476" y="10527"/>
                  </a:cubicBezTo>
                  <a:lnTo>
                    <a:pt x="1124" y="10527"/>
                  </a:lnTo>
                  <a:cubicBezTo>
                    <a:pt x="678" y="10527"/>
                    <a:pt x="304" y="10170"/>
                    <a:pt x="304" y="9724"/>
                  </a:cubicBezTo>
                  <a:lnTo>
                    <a:pt x="304" y="1124"/>
                  </a:lnTo>
                  <a:cubicBezTo>
                    <a:pt x="304" y="678"/>
                    <a:pt x="678" y="321"/>
                    <a:pt x="1124" y="321"/>
                  </a:cubicBezTo>
                  <a:cubicBezTo>
                    <a:pt x="4526" y="321"/>
                    <a:pt x="5541" y="313"/>
                    <a:pt x="5867" y="313"/>
                  </a:cubicBezTo>
                  <a:cubicBezTo>
                    <a:pt x="6029" y="313"/>
                    <a:pt x="6019" y="315"/>
                    <a:pt x="6049" y="321"/>
                  </a:cubicBezTo>
                  <a:lnTo>
                    <a:pt x="6049" y="1874"/>
                  </a:lnTo>
                  <a:cubicBezTo>
                    <a:pt x="6049" y="2248"/>
                    <a:pt x="6352" y="2552"/>
                    <a:pt x="6727" y="2552"/>
                  </a:cubicBezTo>
                  <a:lnTo>
                    <a:pt x="8261" y="2552"/>
                  </a:lnTo>
                  <a:cubicBezTo>
                    <a:pt x="8279" y="2570"/>
                    <a:pt x="8279" y="2605"/>
                    <a:pt x="8279" y="2641"/>
                  </a:cubicBezTo>
                  <a:lnTo>
                    <a:pt x="8279" y="3997"/>
                  </a:lnTo>
                  <a:cubicBezTo>
                    <a:pt x="8279" y="4086"/>
                    <a:pt x="8333" y="4158"/>
                    <a:pt x="8422" y="4158"/>
                  </a:cubicBezTo>
                  <a:cubicBezTo>
                    <a:pt x="8431" y="4159"/>
                    <a:pt x="8440" y="4160"/>
                    <a:pt x="8450" y="4160"/>
                  </a:cubicBezTo>
                  <a:cubicBezTo>
                    <a:pt x="8529" y="4160"/>
                    <a:pt x="8600" y="4093"/>
                    <a:pt x="8600" y="3997"/>
                  </a:cubicBezTo>
                  <a:lnTo>
                    <a:pt x="8600" y="2659"/>
                  </a:lnTo>
                  <a:cubicBezTo>
                    <a:pt x="8600" y="2445"/>
                    <a:pt x="8511" y="2248"/>
                    <a:pt x="8369" y="2088"/>
                  </a:cubicBezTo>
                  <a:lnTo>
                    <a:pt x="6495" y="232"/>
                  </a:lnTo>
                  <a:cubicBezTo>
                    <a:pt x="6352" y="89"/>
                    <a:pt x="6156" y="0"/>
                    <a:pt x="594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3521645" y="3485318"/>
              <a:ext cx="36511" cy="37002"/>
            </a:xfrm>
            <a:custGeom>
              <a:avLst/>
              <a:gdLst/>
              <a:ahLst/>
              <a:cxnLst/>
              <a:rect l="l" t="t" r="r" b="b"/>
              <a:pathLst>
                <a:path w="1339" h="1357" extrusionOk="0">
                  <a:moveTo>
                    <a:pt x="1035" y="322"/>
                  </a:moveTo>
                  <a:lnTo>
                    <a:pt x="1035" y="1035"/>
                  </a:lnTo>
                  <a:lnTo>
                    <a:pt x="304" y="1035"/>
                  </a:lnTo>
                  <a:lnTo>
                    <a:pt x="304" y="322"/>
                  </a:lnTo>
                  <a:close/>
                  <a:moveTo>
                    <a:pt x="286" y="1"/>
                  </a:moveTo>
                  <a:cubicBezTo>
                    <a:pt x="125" y="1"/>
                    <a:pt x="0" y="125"/>
                    <a:pt x="0" y="286"/>
                  </a:cubicBezTo>
                  <a:lnTo>
                    <a:pt x="0" y="1053"/>
                  </a:lnTo>
                  <a:cubicBezTo>
                    <a:pt x="0" y="1214"/>
                    <a:pt x="125" y="1357"/>
                    <a:pt x="286" y="1357"/>
                  </a:cubicBezTo>
                  <a:lnTo>
                    <a:pt x="1053" y="1357"/>
                  </a:lnTo>
                  <a:cubicBezTo>
                    <a:pt x="1214" y="1357"/>
                    <a:pt x="1339" y="1214"/>
                    <a:pt x="1339" y="1053"/>
                  </a:cubicBezTo>
                  <a:lnTo>
                    <a:pt x="1339" y="286"/>
                  </a:lnTo>
                  <a:cubicBezTo>
                    <a:pt x="1339" y="125"/>
                    <a:pt x="1214" y="1"/>
                    <a:pt x="105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3521645" y="3539335"/>
              <a:ext cx="36511" cy="37002"/>
            </a:xfrm>
            <a:custGeom>
              <a:avLst/>
              <a:gdLst/>
              <a:ahLst/>
              <a:cxnLst/>
              <a:rect l="l" t="t" r="r" b="b"/>
              <a:pathLst>
                <a:path w="1339" h="1357" extrusionOk="0">
                  <a:moveTo>
                    <a:pt x="1035" y="321"/>
                  </a:moveTo>
                  <a:lnTo>
                    <a:pt x="1035" y="1035"/>
                  </a:lnTo>
                  <a:lnTo>
                    <a:pt x="304" y="1035"/>
                  </a:lnTo>
                  <a:lnTo>
                    <a:pt x="304" y="321"/>
                  </a:lnTo>
                  <a:close/>
                  <a:moveTo>
                    <a:pt x="286" y="0"/>
                  </a:moveTo>
                  <a:cubicBezTo>
                    <a:pt x="125" y="0"/>
                    <a:pt x="0" y="143"/>
                    <a:pt x="0" y="303"/>
                  </a:cubicBezTo>
                  <a:lnTo>
                    <a:pt x="0" y="1071"/>
                  </a:lnTo>
                  <a:cubicBezTo>
                    <a:pt x="0" y="1231"/>
                    <a:pt x="125" y="1356"/>
                    <a:pt x="286" y="1356"/>
                  </a:cubicBezTo>
                  <a:lnTo>
                    <a:pt x="1053" y="1356"/>
                  </a:lnTo>
                  <a:cubicBezTo>
                    <a:pt x="1214" y="1356"/>
                    <a:pt x="1339" y="1231"/>
                    <a:pt x="1339" y="1071"/>
                  </a:cubicBezTo>
                  <a:lnTo>
                    <a:pt x="1339" y="303"/>
                  </a:lnTo>
                  <a:cubicBezTo>
                    <a:pt x="1339" y="143"/>
                    <a:pt x="1214" y="0"/>
                    <a:pt x="105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3521645" y="3593324"/>
              <a:ext cx="36511" cy="37002"/>
            </a:xfrm>
            <a:custGeom>
              <a:avLst/>
              <a:gdLst/>
              <a:ahLst/>
              <a:cxnLst/>
              <a:rect l="l" t="t" r="r" b="b"/>
              <a:pathLst>
                <a:path w="1339" h="1357" extrusionOk="0">
                  <a:moveTo>
                    <a:pt x="1035" y="322"/>
                  </a:moveTo>
                  <a:lnTo>
                    <a:pt x="1035" y="1035"/>
                  </a:lnTo>
                  <a:lnTo>
                    <a:pt x="304" y="1035"/>
                  </a:lnTo>
                  <a:lnTo>
                    <a:pt x="304" y="322"/>
                  </a:lnTo>
                  <a:close/>
                  <a:moveTo>
                    <a:pt x="286" y="1"/>
                  </a:moveTo>
                  <a:cubicBezTo>
                    <a:pt x="125" y="1"/>
                    <a:pt x="0" y="125"/>
                    <a:pt x="0" y="286"/>
                  </a:cubicBezTo>
                  <a:lnTo>
                    <a:pt x="0" y="1053"/>
                  </a:lnTo>
                  <a:cubicBezTo>
                    <a:pt x="0" y="1214"/>
                    <a:pt x="125" y="1357"/>
                    <a:pt x="286" y="1357"/>
                  </a:cubicBezTo>
                  <a:lnTo>
                    <a:pt x="1053" y="1357"/>
                  </a:lnTo>
                  <a:cubicBezTo>
                    <a:pt x="1214" y="1357"/>
                    <a:pt x="1339" y="1214"/>
                    <a:pt x="1339" y="1053"/>
                  </a:cubicBezTo>
                  <a:lnTo>
                    <a:pt x="1339" y="286"/>
                  </a:lnTo>
                  <a:cubicBezTo>
                    <a:pt x="1339" y="125"/>
                    <a:pt x="1214" y="1"/>
                    <a:pt x="105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3574680" y="3506232"/>
              <a:ext cx="182474" cy="162542"/>
            </a:xfrm>
            <a:custGeom>
              <a:avLst/>
              <a:gdLst/>
              <a:ahLst/>
              <a:cxnLst/>
              <a:rect l="l" t="t" r="r" b="b"/>
              <a:pathLst>
                <a:path w="6692" h="5961" extrusionOk="0">
                  <a:moveTo>
                    <a:pt x="5888" y="326"/>
                  </a:moveTo>
                  <a:cubicBezTo>
                    <a:pt x="5991" y="326"/>
                    <a:pt x="6094" y="367"/>
                    <a:pt x="6174" y="447"/>
                  </a:cubicBezTo>
                  <a:cubicBezTo>
                    <a:pt x="6334" y="607"/>
                    <a:pt x="6334" y="857"/>
                    <a:pt x="6174" y="1018"/>
                  </a:cubicBezTo>
                  <a:lnTo>
                    <a:pt x="5942" y="1250"/>
                  </a:lnTo>
                  <a:lnTo>
                    <a:pt x="5371" y="679"/>
                  </a:lnTo>
                  <a:lnTo>
                    <a:pt x="5603" y="447"/>
                  </a:lnTo>
                  <a:cubicBezTo>
                    <a:pt x="5683" y="367"/>
                    <a:pt x="5786" y="326"/>
                    <a:pt x="5888" y="326"/>
                  </a:cubicBezTo>
                  <a:close/>
                  <a:moveTo>
                    <a:pt x="5139" y="893"/>
                  </a:moveTo>
                  <a:lnTo>
                    <a:pt x="5710" y="1482"/>
                  </a:lnTo>
                  <a:lnTo>
                    <a:pt x="5460" y="1732"/>
                  </a:lnTo>
                  <a:lnTo>
                    <a:pt x="4889" y="1161"/>
                  </a:lnTo>
                  <a:lnTo>
                    <a:pt x="5139" y="893"/>
                  </a:lnTo>
                  <a:close/>
                  <a:moveTo>
                    <a:pt x="4657" y="1392"/>
                  </a:moveTo>
                  <a:lnTo>
                    <a:pt x="5228" y="1963"/>
                  </a:lnTo>
                  <a:lnTo>
                    <a:pt x="2106" y="5086"/>
                  </a:lnTo>
                  <a:lnTo>
                    <a:pt x="1535" y="4515"/>
                  </a:lnTo>
                  <a:lnTo>
                    <a:pt x="4657" y="1392"/>
                  </a:lnTo>
                  <a:close/>
                  <a:moveTo>
                    <a:pt x="1338" y="4765"/>
                  </a:moveTo>
                  <a:lnTo>
                    <a:pt x="1838" y="5282"/>
                  </a:lnTo>
                  <a:cubicBezTo>
                    <a:pt x="1820" y="5300"/>
                    <a:pt x="1785" y="5300"/>
                    <a:pt x="1767" y="5318"/>
                  </a:cubicBezTo>
                  <a:lnTo>
                    <a:pt x="1017" y="5603"/>
                  </a:lnTo>
                  <a:lnTo>
                    <a:pt x="1303" y="4854"/>
                  </a:lnTo>
                  <a:cubicBezTo>
                    <a:pt x="1303" y="4836"/>
                    <a:pt x="1321" y="4800"/>
                    <a:pt x="1338" y="4765"/>
                  </a:cubicBezTo>
                  <a:close/>
                  <a:moveTo>
                    <a:pt x="5888" y="1"/>
                  </a:moveTo>
                  <a:cubicBezTo>
                    <a:pt x="5701" y="1"/>
                    <a:pt x="5514" y="72"/>
                    <a:pt x="5371" y="215"/>
                  </a:cubicBezTo>
                  <a:lnTo>
                    <a:pt x="4193" y="1392"/>
                  </a:lnTo>
                  <a:lnTo>
                    <a:pt x="197" y="1392"/>
                  </a:lnTo>
                  <a:cubicBezTo>
                    <a:pt x="125" y="1392"/>
                    <a:pt x="54" y="1446"/>
                    <a:pt x="36" y="1535"/>
                  </a:cubicBezTo>
                  <a:cubicBezTo>
                    <a:pt x="36" y="1624"/>
                    <a:pt x="107" y="1714"/>
                    <a:pt x="197" y="1714"/>
                  </a:cubicBezTo>
                  <a:lnTo>
                    <a:pt x="3890" y="1714"/>
                  </a:lnTo>
                  <a:lnTo>
                    <a:pt x="3515" y="2071"/>
                  </a:lnTo>
                  <a:lnTo>
                    <a:pt x="197" y="2071"/>
                  </a:lnTo>
                  <a:cubicBezTo>
                    <a:pt x="125" y="2071"/>
                    <a:pt x="54" y="2124"/>
                    <a:pt x="36" y="2213"/>
                  </a:cubicBezTo>
                  <a:cubicBezTo>
                    <a:pt x="36" y="2302"/>
                    <a:pt x="107" y="2392"/>
                    <a:pt x="197" y="2392"/>
                  </a:cubicBezTo>
                  <a:lnTo>
                    <a:pt x="3194" y="2392"/>
                  </a:lnTo>
                  <a:lnTo>
                    <a:pt x="2231" y="3355"/>
                  </a:lnTo>
                  <a:lnTo>
                    <a:pt x="197" y="3355"/>
                  </a:lnTo>
                  <a:cubicBezTo>
                    <a:pt x="143" y="3355"/>
                    <a:pt x="72" y="3391"/>
                    <a:pt x="54" y="3462"/>
                  </a:cubicBezTo>
                  <a:cubicBezTo>
                    <a:pt x="0" y="3587"/>
                    <a:pt x="89" y="3694"/>
                    <a:pt x="197" y="3694"/>
                  </a:cubicBezTo>
                  <a:lnTo>
                    <a:pt x="1909" y="3694"/>
                  </a:lnTo>
                  <a:lnTo>
                    <a:pt x="1553" y="4051"/>
                  </a:lnTo>
                  <a:lnTo>
                    <a:pt x="197" y="4051"/>
                  </a:lnTo>
                  <a:cubicBezTo>
                    <a:pt x="125" y="4051"/>
                    <a:pt x="54" y="4122"/>
                    <a:pt x="36" y="4194"/>
                  </a:cubicBezTo>
                  <a:cubicBezTo>
                    <a:pt x="36" y="4283"/>
                    <a:pt x="107" y="4354"/>
                    <a:pt x="197" y="4354"/>
                  </a:cubicBezTo>
                  <a:lnTo>
                    <a:pt x="1231" y="4354"/>
                  </a:lnTo>
                  <a:cubicBezTo>
                    <a:pt x="1231" y="4354"/>
                    <a:pt x="1053" y="4604"/>
                    <a:pt x="999" y="4747"/>
                  </a:cubicBezTo>
                  <a:lnTo>
                    <a:pt x="660" y="5621"/>
                  </a:lnTo>
                  <a:cubicBezTo>
                    <a:pt x="625" y="5710"/>
                    <a:pt x="660" y="5817"/>
                    <a:pt x="732" y="5889"/>
                  </a:cubicBezTo>
                  <a:cubicBezTo>
                    <a:pt x="779" y="5936"/>
                    <a:pt x="843" y="5960"/>
                    <a:pt x="906" y="5960"/>
                  </a:cubicBezTo>
                  <a:cubicBezTo>
                    <a:pt x="938" y="5960"/>
                    <a:pt x="970" y="5954"/>
                    <a:pt x="999" y="5942"/>
                  </a:cubicBezTo>
                  <a:lnTo>
                    <a:pt x="1874" y="5621"/>
                  </a:lnTo>
                  <a:cubicBezTo>
                    <a:pt x="2052" y="5550"/>
                    <a:pt x="2195" y="5443"/>
                    <a:pt x="2320" y="5336"/>
                  </a:cubicBezTo>
                  <a:lnTo>
                    <a:pt x="3283" y="4372"/>
                  </a:lnTo>
                  <a:lnTo>
                    <a:pt x="4247" y="4372"/>
                  </a:lnTo>
                  <a:cubicBezTo>
                    <a:pt x="4318" y="4372"/>
                    <a:pt x="4390" y="4319"/>
                    <a:pt x="4407" y="4229"/>
                  </a:cubicBezTo>
                  <a:cubicBezTo>
                    <a:pt x="4407" y="4140"/>
                    <a:pt x="4336" y="4051"/>
                    <a:pt x="4247" y="4051"/>
                  </a:cubicBezTo>
                  <a:lnTo>
                    <a:pt x="3587" y="4051"/>
                  </a:lnTo>
                  <a:lnTo>
                    <a:pt x="3961" y="3694"/>
                  </a:lnTo>
                  <a:lnTo>
                    <a:pt x="4229" y="3694"/>
                  </a:lnTo>
                  <a:cubicBezTo>
                    <a:pt x="4300" y="3694"/>
                    <a:pt x="4372" y="3659"/>
                    <a:pt x="4390" y="3587"/>
                  </a:cubicBezTo>
                  <a:cubicBezTo>
                    <a:pt x="4425" y="3480"/>
                    <a:pt x="4354" y="3391"/>
                    <a:pt x="4265" y="3373"/>
                  </a:cubicBezTo>
                  <a:lnTo>
                    <a:pt x="6406" y="1232"/>
                  </a:lnTo>
                  <a:cubicBezTo>
                    <a:pt x="6691" y="946"/>
                    <a:pt x="6691" y="483"/>
                    <a:pt x="6406" y="215"/>
                  </a:cubicBezTo>
                  <a:cubicBezTo>
                    <a:pt x="6263" y="72"/>
                    <a:pt x="6076" y="1"/>
                    <a:pt x="5888"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2" name="Google Shape;3012;p56"/>
          <p:cNvGrpSpPr/>
          <p:nvPr/>
        </p:nvGrpSpPr>
        <p:grpSpPr>
          <a:xfrm>
            <a:off x="2842466" y="3397271"/>
            <a:ext cx="295825" cy="276356"/>
            <a:chOff x="2842466" y="3397271"/>
            <a:chExt cx="295825" cy="276356"/>
          </a:xfrm>
        </p:grpSpPr>
        <p:sp>
          <p:nvSpPr>
            <p:cNvPr id="3013" name="Google Shape;3013;p56"/>
            <p:cNvSpPr/>
            <p:nvPr/>
          </p:nvSpPr>
          <p:spPr>
            <a:xfrm>
              <a:off x="2846829" y="3439590"/>
              <a:ext cx="266158" cy="229183"/>
            </a:xfrm>
            <a:custGeom>
              <a:avLst/>
              <a:gdLst/>
              <a:ahLst/>
              <a:cxnLst/>
              <a:rect l="l" t="t" r="r" b="b"/>
              <a:pathLst>
                <a:path w="9761" h="8405" extrusionOk="0">
                  <a:moveTo>
                    <a:pt x="465" y="0"/>
                  </a:moveTo>
                  <a:cubicBezTo>
                    <a:pt x="197" y="0"/>
                    <a:pt x="1" y="214"/>
                    <a:pt x="1" y="464"/>
                  </a:cubicBezTo>
                  <a:lnTo>
                    <a:pt x="1" y="7940"/>
                  </a:lnTo>
                  <a:cubicBezTo>
                    <a:pt x="1" y="8208"/>
                    <a:pt x="197" y="8404"/>
                    <a:pt x="465" y="8404"/>
                  </a:cubicBezTo>
                  <a:lnTo>
                    <a:pt x="9297" y="8404"/>
                  </a:lnTo>
                  <a:cubicBezTo>
                    <a:pt x="9546" y="8404"/>
                    <a:pt x="9761" y="8208"/>
                    <a:pt x="9761" y="7940"/>
                  </a:cubicBezTo>
                  <a:lnTo>
                    <a:pt x="9761" y="464"/>
                  </a:lnTo>
                  <a:cubicBezTo>
                    <a:pt x="9761" y="214"/>
                    <a:pt x="9546" y="0"/>
                    <a:pt x="9297"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2846829" y="3439590"/>
              <a:ext cx="266158" cy="43328"/>
            </a:xfrm>
            <a:custGeom>
              <a:avLst/>
              <a:gdLst/>
              <a:ahLst/>
              <a:cxnLst/>
              <a:rect l="l" t="t" r="r" b="b"/>
              <a:pathLst>
                <a:path w="9761" h="1589" extrusionOk="0">
                  <a:moveTo>
                    <a:pt x="465" y="0"/>
                  </a:moveTo>
                  <a:cubicBezTo>
                    <a:pt x="197" y="0"/>
                    <a:pt x="1" y="214"/>
                    <a:pt x="1" y="464"/>
                  </a:cubicBezTo>
                  <a:lnTo>
                    <a:pt x="1" y="1588"/>
                  </a:lnTo>
                  <a:lnTo>
                    <a:pt x="9761" y="1588"/>
                  </a:lnTo>
                  <a:lnTo>
                    <a:pt x="9761" y="464"/>
                  </a:lnTo>
                  <a:cubicBezTo>
                    <a:pt x="9761" y="214"/>
                    <a:pt x="9546" y="0"/>
                    <a:pt x="9297"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2872133" y="3457096"/>
              <a:ext cx="8780" cy="8780"/>
            </a:xfrm>
            <a:custGeom>
              <a:avLst/>
              <a:gdLst/>
              <a:ahLst/>
              <a:cxnLst/>
              <a:rect l="l" t="t" r="r" b="b"/>
              <a:pathLst>
                <a:path w="322" h="322" extrusionOk="0">
                  <a:moveTo>
                    <a:pt x="161" y="1"/>
                  </a:moveTo>
                  <a:cubicBezTo>
                    <a:pt x="72" y="1"/>
                    <a:pt x="0" y="72"/>
                    <a:pt x="0" y="161"/>
                  </a:cubicBezTo>
                  <a:cubicBezTo>
                    <a:pt x="0" y="250"/>
                    <a:pt x="72" y="322"/>
                    <a:pt x="161" y="322"/>
                  </a:cubicBezTo>
                  <a:cubicBezTo>
                    <a:pt x="250" y="322"/>
                    <a:pt x="322" y="250"/>
                    <a:pt x="322" y="161"/>
                  </a:cubicBezTo>
                  <a:cubicBezTo>
                    <a:pt x="322" y="72"/>
                    <a:pt x="250" y="1"/>
                    <a:pt x="1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2891111" y="3457096"/>
              <a:ext cx="8780" cy="8780"/>
            </a:xfrm>
            <a:custGeom>
              <a:avLst/>
              <a:gdLst/>
              <a:ahLst/>
              <a:cxnLst/>
              <a:rect l="l" t="t" r="r" b="b"/>
              <a:pathLst>
                <a:path w="322" h="322" extrusionOk="0">
                  <a:moveTo>
                    <a:pt x="161" y="1"/>
                  </a:moveTo>
                  <a:cubicBezTo>
                    <a:pt x="72" y="1"/>
                    <a:pt x="0" y="72"/>
                    <a:pt x="0" y="161"/>
                  </a:cubicBezTo>
                  <a:cubicBezTo>
                    <a:pt x="0" y="250"/>
                    <a:pt x="72" y="322"/>
                    <a:pt x="161" y="322"/>
                  </a:cubicBezTo>
                  <a:cubicBezTo>
                    <a:pt x="250" y="322"/>
                    <a:pt x="322" y="250"/>
                    <a:pt x="322" y="161"/>
                  </a:cubicBezTo>
                  <a:cubicBezTo>
                    <a:pt x="322" y="72"/>
                    <a:pt x="250" y="1"/>
                    <a:pt x="1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2910580" y="3457096"/>
              <a:ext cx="8780" cy="8780"/>
            </a:xfrm>
            <a:custGeom>
              <a:avLst/>
              <a:gdLst/>
              <a:ahLst/>
              <a:cxnLst/>
              <a:rect l="l" t="t" r="r" b="b"/>
              <a:pathLst>
                <a:path w="322" h="322" extrusionOk="0">
                  <a:moveTo>
                    <a:pt x="161" y="1"/>
                  </a:moveTo>
                  <a:cubicBezTo>
                    <a:pt x="71" y="1"/>
                    <a:pt x="0" y="72"/>
                    <a:pt x="0" y="161"/>
                  </a:cubicBezTo>
                  <a:cubicBezTo>
                    <a:pt x="0" y="250"/>
                    <a:pt x="71" y="322"/>
                    <a:pt x="161" y="322"/>
                  </a:cubicBezTo>
                  <a:cubicBezTo>
                    <a:pt x="250" y="322"/>
                    <a:pt x="321" y="250"/>
                    <a:pt x="321" y="161"/>
                  </a:cubicBezTo>
                  <a:cubicBezTo>
                    <a:pt x="321" y="72"/>
                    <a:pt x="250" y="1"/>
                    <a:pt x="1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3017605" y="3401634"/>
              <a:ext cx="116296" cy="116787"/>
            </a:xfrm>
            <a:custGeom>
              <a:avLst/>
              <a:gdLst/>
              <a:ahLst/>
              <a:cxnLst/>
              <a:rect l="l" t="t" r="r" b="b"/>
              <a:pathLst>
                <a:path w="4265" h="4283" extrusionOk="0">
                  <a:moveTo>
                    <a:pt x="2124" y="1"/>
                  </a:moveTo>
                  <a:cubicBezTo>
                    <a:pt x="946" y="1"/>
                    <a:pt x="0" y="964"/>
                    <a:pt x="0" y="2142"/>
                  </a:cubicBezTo>
                  <a:cubicBezTo>
                    <a:pt x="0" y="3319"/>
                    <a:pt x="946" y="4283"/>
                    <a:pt x="2124" y="4283"/>
                  </a:cubicBezTo>
                  <a:cubicBezTo>
                    <a:pt x="3319" y="4283"/>
                    <a:pt x="4265" y="3319"/>
                    <a:pt x="4265" y="2142"/>
                  </a:cubicBezTo>
                  <a:cubicBezTo>
                    <a:pt x="4265" y="964"/>
                    <a:pt x="3319" y="1"/>
                    <a:pt x="2124"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3057007" y="3401634"/>
              <a:ext cx="76894" cy="116787"/>
            </a:xfrm>
            <a:custGeom>
              <a:avLst/>
              <a:gdLst/>
              <a:ahLst/>
              <a:cxnLst/>
              <a:rect l="l" t="t" r="r" b="b"/>
              <a:pathLst>
                <a:path w="2820" h="4283" extrusionOk="0">
                  <a:moveTo>
                    <a:pt x="679" y="1"/>
                  </a:moveTo>
                  <a:cubicBezTo>
                    <a:pt x="447" y="1"/>
                    <a:pt x="215" y="36"/>
                    <a:pt x="1" y="108"/>
                  </a:cubicBezTo>
                  <a:cubicBezTo>
                    <a:pt x="839" y="393"/>
                    <a:pt x="1446" y="1196"/>
                    <a:pt x="1446" y="2142"/>
                  </a:cubicBezTo>
                  <a:cubicBezTo>
                    <a:pt x="1446" y="3087"/>
                    <a:pt x="839" y="3872"/>
                    <a:pt x="1" y="4158"/>
                  </a:cubicBezTo>
                  <a:cubicBezTo>
                    <a:pt x="215" y="4229"/>
                    <a:pt x="447" y="4283"/>
                    <a:pt x="679" y="4283"/>
                  </a:cubicBezTo>
                  <a:cubicBezTo>
                    <a:pt x="1874" y="4283"/>
                    <a:pt x="2820" y="3319"/>
                    <a:pt x="2820" y="2142"/>
                  </a:cubicBezTo>
                  <a:cubicBezTo>
                    <a:pt x="2820" y="964"/>
                    <a:pt x="1874" y="1"/>
                    <a:pt x="679"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3048745" y="3451751"/>
              <a:ext cx="54017" cy="30185"/>
            </a:xfrm>
            <a:custGeom>
              <a:avLst/>
              <a:gdLst/>
              <a:ahLst/>
              <a:cxnLst/>
              <a:rect l="l" t="t" r="r" b="b"/>
              <a:pathLst>
                <a:path w="1981" h="1107" extrusionOk="0">
                  <a:moveTo>
                    <a:pt x="0" y="0"/>
                  </a:moveTo>
                  <a:lnTo>
                    <a:pt x="0" y="857"/>
                  </a:lnTo>
                  <a:cubicBezTo>
                    <a:pt x="0" y="1000"/>
                    <a:pt x="107" y="1107"/>
                    <a:pt x="250" y="1107"/>
                  </a:cubicBezTo>
                  <a:lnTo>
                    <a:pt x="1731" y="1107"/>
                  </a:lnTo>
                  <a:cubicBezTo>
                    <a:pt x="1874" y="1107"/>
                    <a:pt x="1981" y="1000"/>
                    <a:pt x="1981" y="857"/>
                  </a:cubicBezTo>
                  <a:lnTo>
                    <a:pt x="1981" y="0"/>
                  </a:lnTo>
                  <a:close/>
                </a:path>
              </a:pathLst>
            </a:custGeom>
            <a:solidFill>
              <a:srgbClr val="B2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3036093" y="3438745"/>
              <a:ext cx="79321" cy="26422"/>
            </a:xfrm>
            <a:custGeom>
              <a:avLst/>
              <a:gdLst/>
              <a:ahLst/>
              <a:cxnLst/>
              <a:rect l="l" t="t" r="r" b="b"/>
              <a:pathLst>
                <a:path w="2909" h="969" extrusionOk="0">
                  <a:moveTo>
                    <a:pt x="1455" y="0"/>
                  </a:moveTo>
                  <a:cubicBezTo>
                    <a:pt x="1410" y="0"/>
                    <a:pt x="1365" y="5"/>
                    <a:pt x="1321" y="13"/>
                  </a:cubicBezTo>
                  <a:lnTo>
                    <a:pt x="18" y="460"/>
                  </a:lnTo>
                  <a:cubicBezTo>
                    <a:pt x="0" y="477"/>
                    <a:pt x="0" y="495"/>
                    <a:pt x="18" y="495"/>
                  </a:cubicBezTo>
                  <a:lnTo>
                    <a:pt x="1321" y="941"/>
                  </a:lnTo>
                  <a:cubicBezTo>
                    <a:pt x="1365" y="959"/>
                    <a:pt x="1410" y="968"/>
                    <a:pt x="1455" y="968"/>
                  </a:cubicBezTo>
                  <a:cubicBezTo>
                    <a:pt x="1499" y="968"/>
                    <a:pt x="1544" y="959"/>
                    <a:pt x="1588" y="941"/>
                  </a:cubicBezTo>
                  <a:lnTo>
                    <a:pt x="2891" y="495"/>
                  </a:lnTo>
                  <a:cubicBezTo>
                    <a:pt x="2909" y="495"/>
                    <a:pt x="2909" y="477"/>
                    <a:pt x="2891" y="460"/>
                  </a:cubicBezTo>
                  <a:lnTo>
                    <a:pt x="1588" y="13"/>
                  </a:lnTo>
                  <a:cubicBezTo>
                    <a:pt x="1544" y="5"/>
                    <a:pt x="1499" y="0"/>
                    <a:pt x="1455"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3092537" y="3451751"/>
              <a:ext cx="10225" cy="30185"/>
            </a:xfrm>
            <a:custGeom>
              <a:avLst/>
              <a:gdLst/>
              <a:ahLst/>
              <a:cxnLst/>
              <a:rect l="l" t="t" r="r" b="b"/>
              <a:pathLst>
                <a:path w="375" h="1107" extrusionOk="0">
                  <a:moveTo>
                    <a:pt x="125" y="0"/>
                  </a:moveTo>
                  <a:cubicBezTo>
                    <a:pt x="143" y="107"/>
                    <a:pt x="161" y="197"/>
                    <a:pt x="161" y="304"/>
                  </a:cubicBezTo>
                  <a:cubicBezTo>
                    <a:pt x="161" y="589"/>
                    <a:pt x="89" y="857"/>
                    <a:pt x="0" y="1107"/>
                  </a:cubicBezTo>
                  <a:lnTo>
                    <a:pt x="125" y="1107"/>
                  </a:lnTo>
                  <a:cubicBezTo>
                    <a:pt x="268" y="1107"/>
                    <a:pt x="375" y="1000"/>
                    <a:pt x="375" y="857"/>
                  </a:cubicBezTo>
                  <a:lnTo>
                    <a:pt x="375" y="0"/>
                  </a:ln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3094473" y="3444444"/>
              <a:ext cx="20941" cy="14152"/>
            </a:xfrm>
            <a:custGeom>
              <a:avLst/>
              <a:gdLst/>
              <a:ahLst/>
              <a:cxnLst/>
              <a:rect l="l" t="t" r="r" b="b"/>
              <a:pathLst>
                <a:path w="768" h="519" extrusionOk="0">
                  <a:moveTo>
                    <a:pt x="1" y="1"/>
                  </a:moveTo>
                  <a:cubicBezTo>
                    <a:pt x="54" y="161"/>
                    <a:pt x="72" y="340"/>
                    <a:pt x="72" y="518"/>
                  </a:cubicBezTo>
                  <a:lnTo>
                    <a:pt x="750" y="286"/>
                  </a:lnTo>
                  <a:cubicBezTo>
                    <a:pt x="768" y="286"/>
                    <a:pt x="768" y="268"/>
                    <a:pt x="750" y="251"/>
                  </a:cubicBezTo>
                  <a:lnTo>
                    <a:pt x="1" y="1"/>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2904254" y="3528237"/>
              <a:ext cx="25304" cy="47009"/>
            </a:xfrm>
            <a:custGeom>
              <a:avLst/>
              <a:gdLst/>
              <a:ahLst/>
              <a:cxnLst/>
              <a:rect l="l" t="t" r="r" b="b"/>
              <a:pathLst>
                <a:path w="928" h="1724" extrusionOk="0">
                  <a:moveTo>
                    <a:pt x="743" y="1"/>
                  </a:moveTo>
                  <a:cubicBezTo>
                    <a:pt x="682" y="1"/>
                    <a:pt x="620" y="38"/>
                    <a:pt x="607" y="104"/>
                  </a:cubicBezTo>
                  <a:lnTo>
                    <a:pt x="36" y="1513"/>
                  </a:lnTo>
                  <a:cubicBezTo>
                    <a:pt x="0" y="1585"/>
                    <a:pt x="54" y="1674"/>
                    <a:pt x="125" y="1710"/>
                  </a:cubicBezTo>
                  <a:cubicBezTo>
                    <a:pt x="148" y="1719"/>
                    <a:pt x="171" y="1723"/>
                    <a:pt x="193" y="1723"/>
                  </a:cubicBezTo>
                  <a:cubicBezTo>
                    <a:pt x="257" y="1723"/>
                    <a:pt x="313" y="1687"/>
                    <a:pt x="339" y="1620"/>
                  </a:cubicBezTo>
                  <a:lnTo>
                    <a:pt x="892" y="211"/>
                  </a:lnTo>
                  <a:cubicBezTo>
                    <a:pt x="928" y="139"/>
                    <a:pt x="892" y="50"/>
                    <a:pt x="803" y="15"/>
                  </a:cubicBezTo>
                  <a:cubicBezTo>
                    <a:pt x="785" y="5"/>
                    <a:pt x="764" y="1"/>
                    <a:pt x="74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2941693" y="3530091"/>
              <a:ext cx="19987" cy="43328"/>
            </a:xfrm>
            <a:custGeom>
              <a:avLst/>
              <a:gdLst/>
              <a:ahLst/>
              <a:cxnLst/>
              <a:rect l="l" t="t" r="r" b="b"/>
              <a:pathLst>
                <a:path w="733" h="1589" extrusionOk="0">
                  <a:moveTo>
                    <a:pt x="183" y="0"/>
                  </a:moveTo>
                  <a:cubicBezTo>
                    <a:pt x="158" y="0"/>
                    <a:pt x="132" y="6"/>
                    <a:pt x="108" y="18"/>
                  </a:cubicBezTo>
                  <a:cubicBezTo>
                    <a:pt x="19" y="71"/>
                    <a:pt x="1" y="161"/>
                    <a:pt x="55" y="232"/>
                  </a:cubicBezTo>
                  <a:lnTo>
                    <a:pt x="376" y="785"/>
                  </a:lnTo>
                  <a:lnTo>
                    <a:pt x="55" y="1356"/>
                  </a:lnTo>
                  <a:cubicBezTo>
                    <a:pt x="1" y="1427"/>
                    <a:pt x="37" y="1517"/>
                    <a:pt x="108" y="1570"/>
                  </a:cubicBezTo>
                  <a:cubicBezTo>
                    <a:pt x="132" y="1582"/>
                    <a:pt x="158" y="1588"/>
                    <a:pt x="183" y="1588"/>
                  </a:cubicBezTo>
                  <a:cubicBezTo>
                    <a:pt x="235" y="1588"/>
                    <a:pt x="286" y="1564"/>
                    <a:pt x="322" y="1517"/>
                  </a:cubicBezTo>
                  <a:lnTo>
                    <a:pt x="697" y="857"/>
                  </a:lnTo>
                  <a:cubicBezTo>
                    <a:pt x="733" y="803"/>
                    <a:pt x="733" y="749"/>
                    <a:pt x="697" y="696"/>
                  </a:cubicBezTo>
                  <a:lnTo>
                    <a:pt x="322" y="71"/>
                  </a:lnTo>
                  <a:cubicBezTo>
                    <a:pt x="286" y="24"/>
                    <a:pt x="235" y="0"/>
                    <a:pt x="18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2872624" y="3530091"/>
              <a:ext cx="19496" cy="43328"/>
            </a:xfrm>
            <a:custGeom>
              <a:avLst/>
              <a:gdLst/>
              <a:ahLst/>
              <a:cxnLst/>
              <a:rect l="l" t="t" r="r" b="b"/>
              <a:pathLst>
                <a:path w="715" h="1589" extrusionOk="0">
                  <a:moveTo>
                    <a:pt x="537" y="0"/>
                  </a:moveTo>
                  <a:cubicBezTo>
                    <a:pt x="480" y="0"/>
                    <a:pt x="429" y="24"/>
                    <a:pt x="393" y="71"/>
                  </a:cubicBezTo>
                  <a:lnTo>
                    <a:pt x="18" y="696"/>
                  </a:lnTo>
                  <a:cubicBezTo>
                    <a:pt x="0" y="749"/>
                    <a:pt x="0" y="803"/>
                    <a:pt x="18" y="857"/>
                  </a:cubicBezTo>
                  <a:lnTo>
                    <a:pt x="393" y="1517"/>
                  </a:lnTo>
                  <a:cubicBezTo>
                    <a:pt x="429" y="1564"/>
                    <a:pt x="480" y="1588"/>
                    <a:pt x="532" y="1588"/>
                  </a:cubicBezTo>
                  <a:cubicBezTo>
                    <a:pt x="557" y="1588"/>
                    <a:pt x="583" y="1582"/>
                    <a:pt x="607" y="1570"/>
                  </a:cubicBezTo>
                  <a:cubicBezTo>
                    <a:pt x="696" y="1517"/>
                    <a:pt x="714" y="1427"/>
                    <a:pt x="678" y="1356"/>
                  </a:cubicBezTo>
                  <a:lnTo>
                    <a:pt x="339" y="785"/>
                  </a:lnTo>
                  <a:lnTo>
                    <a:pt x="678" y="232"/>
                  </a:lnTo>
                  <a:cubicBezTo>
                    <a:pt x="714" y="161"/>
                    <a:pt x="696" y="71"/>
                    <a:pt x="625" y="18"/>
                  </a:cubicBezTo>
                  <a:cubicBezTo>
                    <a:pt x="595" y="6"/>
                    <a:pt x="565" y="0"/>
                    <a:pt x="53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2983548" y="3533008"/>
              <a:ext cx="105116" cy="8780"/>
            </a:xfrm>
            <a:custGeom>
              <a:avLst/>
              <a:gdLst/>
              <a:ahLst/>
              <a:cxnLst/>
              <a:rect l="l" t="t" r="r" b="b"/>
              <a:pathLst>
                <a:path w="3855" h="322" extrusionOk="0">
                  <a:moveTo>
                    <a:pt x="161" y="0"/>
                  </a:moveTo>
                  <a:cubicBezTo>
                    <a:pt x="90" y="0"/>
                    <a:pt x="18" y="71"/>
                    <a:pt x="0" y="143"/>
                  </a:cubicBezTo>
                  <a:cubicBezTo>
                    <a:pt x="0" y="250"/>
                    <a:pt x="72" y="321"/>
                    <a:pt x="161" y="321"/>
                  </a:cubicBezTo>
                  <a:lnTo>
                    <a:pt x="3694" y="321"/>
                  </a:lnTo>
                  <a:cubicBezTo>
                    <a:pt x="3765" y="321"/>
                    <a:pt x="3837" y="268"/>
                    <a:pt x="3854" y="179"/>
                  </a:cubicBezTo>
                  <a:cubicBezTo>
                    <a:pt x="3854" y="89"/>
                    <a:pt x="3783" y="0"/>
                    <a:pt x="369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2983548" y="3565102"/>
              <a:ext cx="105116" cy="8780"/>
            </a:xfrm>
            <a:custGeom>
              <a:avLst/>
              <a:gdLst/>
              <a:ahLst/>
              <a:cxnLst/>
              <a:rect l="l" t="t" r="r" b="b"/>
              <a:pathLst>
                <a:path w="3855" h="322" extrusionOk="0">
                  <a:moveTo>
                    <a:pt x="161" y="1"/>
                  </a:moveTo>
                  <a:cubicBezTo>
                    <a:pt x="90" y="1"/>
                    <a:pt x="18" y="54"/>
                    <a:pt x="0" y="143"/>
                  </a:cubicBezTo>
                  <a:cubicBezTo>
                    <a:pt x="0" y="233"/>
                    <a:pt x="72" y="322"/>
                    <a:pt x="161" y="322"/>
                  </a:cubicBezTo>
                  <a:lnTo>
                    <a:pt x="3694" y="322"/>
                  </a:lnTo>
                  <a:cubicBezTo>
                    <a:pt x="3765" y="322"/>
                    <a:pt x="3837" y="251"/>
                    <a:pt x="3854" y="179"/>
                  </a:cubicBezTo>
                  <a:cubicBezTo>
                    <a:pt x="3854" y="72"/>
                    <a:pt x="3783" y="1"/>
                    <a:pt x="369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2877969" y="3596733"/>
              <a:ext cx="210696" cy="8780"/>
            </a:xfrm>
            <a:custGeom>
              <a:avLst/>
              <a:gdLst/>
              <a:ahLst/>
              <a:cxnLst/>
              <a:rect l="l" t="t" r="r" b="b"/>
              <a:pathLst>
                <a:path w="7727" h="322" extrusionOk="0">
                  <a:moveTo>
                    <a:pt x="179" y="0"/>
                  </a:moveTo>
                  <a:cubicBezTo>
                    <a:pt x="90" y="0"/>
                    <a:pt x="18" y="54"/>
                    <a:pt x="18" y="143"/>
                  </a:cubicBezTo>
                  <a:cubicBezTo>
                    <a:pt x="1" y="232"/>
                    <a:pt x="72" y="322"/>
                    <a:pt x="179" y="322"/>
                  </a:cubicBezTo>
                  <a:lnTo>
                    <a:pt x="7566" y="322"/>
                  </a:lnTo>
                  <a:cubicBezTo>
                    <a:pt x="7637" y="322"/>
                    <a:pt x="7709" y="268"/>
                    <a:pt x="7726" y="179"/>
                  </a:cubicBezTo>
                  <a:cubicBezTo>
                    <a:pt x="7726" y="90"/>
                    <a:pt x="7655" y="0"/>
                    <a:pt x="7566"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2877969" y="3627872"/>
              <a:ext cx="210696" cy="8780"/>
            </a:xfrm>
            <a:custGeom>
              <a:avLst/>
              <a:gdLst/>
              <a:ahLst/>
              <a:cxnLst/>
              <a:rect l="l" t="t" r="r" b="b"/>
              <a:pathLst>
                <a:path w="7727" h="322" extrusionOk="0">
                  <a:moveTo>
                    <a:pt x="179" y="0"/>
                  </a:moveTo>
                  <a:cubicBezTo>
                    <a:pt x="90" y="0"/>
                    <a:pt x="18" y="54"/>
                    <a:pt x="18" y="143"/>
                  </a:cubicBezTo>
                  <a:cubicBezTo>
                    <a:pt x="1" y="232"/>
                    <a:pt x="72" y="322"/>
                    <a:pt x="179" y="322"/>
                  </a:cubicBezTo>
                  <a:lnTo>
                    <a:pt x="7566" y="322"/>
                  </a:lnTo>
                  <a:cubicBezTo>
                    <a:pt x="7637" y="322"/>
                    <a:pt x="7709" y="268"/>
                    <a:pt x="7726" y="179"/>
                  </a:cubicBezTo>
                  <a:cubicBezTo>
                    <a:pt x="7726" y="90"/>
                    <a:pt x="7655" y="0"/>
                    <a:pt x="7566"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2842466" y="3397271"/>
              <a:ext cx="295825" cy="276356"/>
            </a:xfrm>
            <a:custGeom>
              <a:avLst/>
              <a:gdLst/>
              <a:ahLst/>
              <a:cxnLst/>
              <a:rect l="l" t="t" r="r" b="b"/>
              <a:pathLst>
                <a:path w="10849" h="10135" extrusionOk="0">
                  <a:moveTo>
                    <a:pt x="8547" y="321"/>
                  </a:moveTo>
                  <a:cubicBezTo>
                    <a:pt x="9653" y="321"/>
                    <a:pt x="10527" y="1213"/>
                    <a:pt x="10527" y="2302"/>
                  </a:cubicBezTo>
                  <a:cubicBezTo>
                    <a:pt x="10527" y="3390"/>
                    <a:pt x="9653" y="4282"/>
                    <a:pt x="8547" y="4282"/>
                  </a:cubicBezTo>
                  <a:cubicBezTo>
                    <a:pt x="7458" y="4282"/>
                    <a:pt x="6584" y="3390"/>
                    <a:pt x="6584" y="2302"/>
                  </a:cubicBezTo>
                  <a:cubicBezTo>
                    <a:pt x="6584" y="1213"/>
                    <a:pt x="7458" y="321"/>
                    <a:pt x="8547" y="321"/>
                  </a:cubicBezTo>
                  <a:close/>
                  <a:moveTo>
                    <a:pt x="8547" y="0"/>
                  </a:moveTo>
                  <a:cubicBezTo>
                    <a:pt x="7280" y="0"/>
                    <a:pt x="6263" y="1035"/>
                    <a:pt x="6263" y="2302"/>
                  </a:cubicBezTo>
                  <a:cubicBezTo>
                    <a:pt x="6263" y="2534"/>
                    <a:pt x="6299" y="2783"/>
                    <a:pt x="6370" y="2998"/>
                  </a:cubicBezTo>
                  <a:lnTo>
                    <a:pt x="321" y="2998"/>
                  </a:lnTo>
                  <a:lnTo>
                    <a:pt x="321" y="1891"/>
                  </a:lnTo>
                  <a:cubicBezTo>
                    <a:pt x="321" y="1802"/>
                    <a:pt x="393" y="1731"/>
                    <a:pt x="500" y="1731"/>
                  </a:cubicBezTo>
                  <a:lnTo>
                    <a:pt x="5835" y="1731"/>
                  </a:lnTo>
                  <a:cubicBezTo>
                    <a:pt x="5852" y="1731"/>
                    <a:pt x="5888" y="1713"/>
                    <a:pt x="5906" y="1695"/>
                  </a:cubicBezTo>
                  <a:cubicBezTo>
                    <a:pt x="6013" y="1552"/>
                    <a:pt x="5924" y="1410"/>
                    <a:pt x="5799" y="1410"/>
                  </a:cubicBezTo>
                  <a:lnTo>
                    <a:pt x="625" y="1410"/>
                  </a:lnTo>
                  <a:cubicBezTo>
                    <a:pt x="286" y="1410"/>
                    <a:pt x="0" y="1677"/>
                    <a:pt x="0" y="2034"/>
                  </a:cubicBezTo>
                  <a:lnTo>
                    <a:pt x="0" y="9510"/>
                  </a:lnTo>
                  <a:cubicBezTo>
                    <a:pt x="0" y="9849"/>
                    <a:pt x="286" y="10135"/>
                    <a:pt x="625" y="10135"/>
                  </a:cubicBezTo>
                  <a:lnTo>
                    <a:pt x="9921" y="10135"/>
                  </a:lnTo>
                  <a:cubicBezTo>
                    <a:pt x="10010" y="10135"/>
                    <a:pt x="10081" y="10063"/>
                    <a:pt x="10081" y="9974"/>
                  </a:cubicBezTo>
                  <a:lnTo>
                    <a:pt x="10081" y="4675"/>
                  </a:lnTo>
                  <a:cubicBezTo>
                    <a:pt x="10081" y="4675"/>
                    <a:pt x="10081" y="4657"/>
                    <a:pt x="10081" y="4657"/>
                  </a:cubicBezTo>
                  <a:cubicBezTo>
                    <a:pt x="10030" y="4606"/>
                    <a:pt x="9977" y="4585"/>
                    <a:pt x="9930" y="4585"/>
                  </a:cubicBezTo>
                  <a:cubicBezTo>
                    <a:pt x="9844" y="4585"/>
                    <a:pt x="9778" y="4654"/>
                    <a:pt x="9778" y="4746"/>
                  </a:cubicBezTo>
                  <a:lnTo>
                    <a:pt x="9778" y="9492"/>
                  </a:lnTo>
                  <a:cubicBezTo>
                    <a:pt x="9778" y="9653"/>
                    <a:pt x="9635" y="9796"/>
                    <a:pt x="9475" y="9796"/>
                  </a:cubicBezTo>
                  <a:lnTo>
                    <a:pt x="625" y="9796"/>
                  </a:lnTo>
                  <a:cubicBezTo>
                    <a:pt x="464" y="9796"/>
                    <a:pt x="321" y="9653"/>
                    <a:pt x="321" y="9492"/>
                  </a:cubicBezTo>
                  <a:lnTo>
                    <a:pt x="321" y="3319"/>
                  </a:lnTo>
                  <a:lnTo>
                    <a:pt x="6495" y="3319"/>
                  </a:lnTo>
                  <a:cubicBezTo>
                    <a:pt x="6870" y="4068"/>
                    <a:pt x="7655" y="4603"/>
                    <a:pt x="8547" y="4603"/>
                  </a:cubicBezTo>
                  <a:cubicBezTo>
                    <a:pt x="9814" y="4603"/>
                    <a:pt x="10848" y="3569"/>
                    <a:pt x="10848" y="2302"/>
                  </a:cubicBezTo>
                  <a:cubicBezTo>
                    <a:pt x="10848" y="1035"/>
                    <a:pt x="9814" y="0"/>
                    <a:pt x="854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3030748" y="3434464"/>
              <a:ext cx="89056" cy="51863"/>
            </a:xfrm>
            <a:custGeom>
              <a:avLst/>
              <a:gdLst/>
              <a:ahLst/>
              <a:cxnLst/>
              <a:rect l="l" t="t" r="r" b="b"/>
              <a:pathLst>
                <a:path w="3266" h="1902" extrusionOk="0">
                  <a:moveTo>
                    <a:pt x="1651" y="318"/>
                  </a:moveTo>
                  <a:cubicBezTo>
                    <a:pt x="1682" y="318"/>
                    <a:pt x="1713" y="322"/>
                    <a:pt x="1749" y="331"/>
                  </a:cubicBezTo>
                  <a:lnTo>
                    <a:pt x="2659" y="634"/>
                  </a:lnTo>
                  <a:lnTo>
                    <a:pt x="1749" y="956"/>
                  </a:lnTo>
                  <a:cubicBezTo>
                    <a:pt x="1713" y="964"/>
                    <a:pt x="1682" y="969"/>
                    <a:pt x="1651" y="969"/>
                  </a:cubicBezTo>
                  <a:cubicBezTo>
                    <a:pt x="1619" y="969"/>
                    <a:pt x="1588" y="964"/>
                    <a:pt x="1553" y="956"/>
                  </a:cubicBezTo>
                  <a:lnTo>
                    <a:pt x="643" y="634"/>
                  </a:lnTo>
                  <a:lnTo>
                    <a:pt x="1553" y="331"/>
                  </a:lnTo>
                  <a:cubicBezTo>
                    <a:pt x="1588" y="322"/>
                    <a:pt x="1619" y="318"/>
                    <a:pt x="1651" y="318"/>
                  </a:cubicBezTo>
                  <a:close/>
                  <a:moveTo>
                    <a:pt x="2480" y="1027"/>
                  </a:moveTo>
                  <a:lnTo>
                    <a:pt x="2480" y="1509"/>
                  </a:lnTo>
                  <a:cubicBezTo>
                    <a:pt x="2480" y="1544"/>
                    <a:pt x="2445" y="1598"/>
                    <a:pt x="2409" y="1598"/>
                  </a:cubicBezTo>
                  <a:lnTo>
                    <a:pt x="910" y="1598"/>
                  </a:lnTo>
                  <a:cubicBezTo>
                    <a:pt x="874" y="1598"/>
                    <a:pt x="839" y="1544"/>
                    <a:pt x="839" y="1509"/>
                  </a:cubicBezTo>
                  <a:lnTo>
                    <a:pt x="839" y="1027"/>
                  </a:lnTo>
                  <a:lnTo>
                    <a:pt x="1463" y="1259"/>
                  </a:lnTo>
                  <a:cubicBezTo>
                    <a:pt x="1526" y="1277"/>
                    <a:pt x="1593" y="1286"/>
                    <a:pt x="1660" y="1286"/>
                  </a:cubicBezTo>
                  <a:cubicBezTo>
                    <a:pt x="1726" y="1286"/>
                    <a:pt x="1793" y="1277"/>
                    <a:pt x="1856" y="1259"/>
                  </a:cubicBezTo>
                  <a:lnTo>
                    <a:pt x="2480" y="1027"/>
                  </a:lnTo>
                  <a:close/>
                  <a:moveTo>
                    <a:pt x="1660" y="1"/>
                  </a:moveTo>
                  <a:cubicBezTo>
                    <a:pt x="1593" y="1"/>
                    <a:pt x="1526" y="10"/>
                    <a:pt x="1463" y="28"/>
                  </a:cubicBezTo>
                  <a:lnTo>
                    <a:pt x="161" y="474"/>
                  </a:lnTo>
                  <a:cubicBezTo>
                    <a:pt x="0" y="527"/>
                    <a:pt x="0" y="759"/>
                    <a:pt x="161" y="813"/>
                  </a:cubicBezTo>
                  <a:lnTo>
                    <a:pt x="518" y="938"/>
                  </a:lnTo>
                  <a:lnTo>
                    <a:pt x="518" y="1509"/>
                  </a:lnTo>
                  <a:cubicBezTo>
                    <a:pt x="518" y="1723"/>
                    <a:pt x="696" y="1901"/>
                    <a:pt x="910" y="1901"/>
                  </a:cubicBezTo>
                  <a:lnTo>
                    <a:pt x="2409" y="1901"/>
                  </a:lnTo>
                  <a:cubicBezTo>
                    <a:pt x="2623" y="1901"/>
                    <a:pt x="2801" y="1723"/>
                    <a:pt x="2801" y="1509"/>
                  </a:cubicBezTo>
                  <a:lnTo>
                    <a:pt x="2801" y="938"/>
                  </a:lnTo>
                  <a:lnTo>
                    <a:pt x="2944" y="884"/>
                  </a:lnTo>
                  <a:lnTo>
                    <a:pt x="2944" y="1080"/>
                  </a:lnTo>
                  <a:cubicBezTo>
                    <a:pt x="2944" y="1152"/>
                    <a:pt x="3016" y="1223"/>
                    <a:pt x="3087" y="1241"/>
                  </a:cubicBezTo>
                  <a:cubicBezTo>
                    <a:pt x="3194" y="1241"/>
                    <a:pt x="3265" y="1170"/>
                    <a:pt x="3265" y="1080"/>
                  </a:cubicBezTo>
                  <a:lnTo>
                    <a:pt x="3265" y="652"/>
                  </a:lnTo>
                  <a:cubicBezTo>
                    <a:pt x="3265" y="563"/>
                    <a:pt x="3230" y="509"/>
                    <a:pt x="3158" y="474"/>
                  </a:cubicBezTo>
                  <a:lnTo>
                    <a:pt x="1856" y="28"/>
                  </a:lnTo>
                  <a:cubicBezTo>
                    <a:pt x="1793" y="10"/>
                    <a:pt x="1726" y="1"/>
                    <a:pt x="166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3" name="Google Shape;3033;p56"/>
          <p:cNvGrpSpPr/>
          <p:nvPr/>
        </p:nvGrpSpPr>
        <p:grpSpPr>
          <a:xfrm>
            <a:off x="2209969" y="3389963"/>
            <a:ext cx="295825" cy="290971"/>
            <a:chOff x="2209969" y="3389963"/>
            <a:chExt cx="295825" cy="290971"/>
          </a:xfrm>
        </p:grpSpPr>
        <p:sp>
          <p:nvSpPr>
            <p:cNvPr id="3034" name="Google Shape;3034;p56"/>
            <p:cNvSpPr/>
            <p:nvPr/>
          </p:nvSpPr>
          <p:spPr>
            <a:xfrm>
              <a:off x="2438144" y="3555859"/>
              <a:ext cx="48209" cy="20478"/>
            </a:xfrm>
            <a:custGeom>
              <a:avLst/>
              <a:gdLst/>
              <a:ahLst/>
              <a:cxnLst/>
              <a:rect l="l" t="t" r="r" b="b"/>
              <a:pathLst>
                <a:path w="1768" h="751" extrusionOk="0">
                  <a:moveTo>
                    <a:pt x="411" y="1"/>
                  </a:moveTo>
                  <a:cubicBezTo>
                    <a:pt x="179" y="1"/>
                    <a:pt x="1" y="179"/>
                    <a:pt x="1" y="411"/>
                  </a:cubicBezTo>
                  <a:lnTo>
                    <a:pt x="1" y="750"/>
                  </a:lnTo>
                  <a:lnTo>
                    <a:pt x="1767" y="750"/>
                  </a:lnTo>
                  <a:lnTo>
                    <a:pt x="1767" y="411"/>
                  </a:lnTo>
                  <a:cubicBezTo>
                    <a:pt x="1767" y="179"/>
                    <a:pt x="1589" y="1"/>
                    <a:pt x="1357"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2290245" y="3471220"/>
              <a:ext cx="63288" cy="48182"/>
            </a:xfrm>
            <a:custGeom>
              <a:avLst/>
              <a:gdLst/>
              <a:ahLst/>
              <a:cxnLst/>
              <a:rect l="l" t="t" r="r" b="b"/>
              <a:pathLst>
                <a:path w="2321" h="1767" extrusionOk="0">
                  <a:moveTo>
                    <a:pt x="518" y="0"/>
                  </a:moveTo>
                  <a:lnTo>
                    <a:pt x="518" y="785"/>
                  </a:lnTo>
                  <a:cubicBezTo>
                    <a:pt x="518" y="1035"/>
                    <a:pt x="340" y="1249"/>
                    <a:pt x="90" y="1285"/>
                  </a:cubicBezTo>
                  <a:cubicBezTo>
                    <a:pt x="54" y="1303"/>
                    <a:pt x="36" y="1303"/>
                    <a:pt x="1" y="1320"/>
                  </a:cubicBezTo>
                  <a:cubicBezTo>
                    <a:pt x="268" y="1552"/>
                    <a:pt x="661" y="1767"/>
                    <a:pt x="1160" y="1767"/>
                  </a:cubicBezTo>
                  <a:cubicBezTo>
                    <a:pt x="1660" y="1767"/>
                    <a:pt x="2053" y="1552"/>
                    <a:pt x="2320" y="1320"/>
                  </a:cubicBezTo>
                  <a:cubicBezTo>
                    <a:pt x="2302" y="1303"/>
                    <a:pt x="2267" y="1303"/>
                    <a:pt x="2231" y="1285"/>
                  </a:cubicBezTo>
                  <a:cubicBezTo>
                    <a:pt x="1981" y="1249"/>
                    <a:pt x="1803" y="1035"/>
                    <a:pt x="1803" y="785"/>
                  </a:cubicBezTo>
                  <a:lnTo>
                    <a:pt x="1803"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2279065" y="3403106"/>
              <a:ext cx="83711" cy="90501"/>
            </a:xfrm>
            <a:custGeom>
              <a:avLst/>
              <a:gdLst/>
              <a:ahLst/>
              <a:cxnLst/>
              <a:rect l="l" t="t" r="r" b="b"/>
              <a:pathLst>
                <a:path w="3070" h="3319" extrusionOk="0">
                  <a:moveTo>
                    <a:pt x="1570" y="0"/>
                  </a:moveTo>
                  <a:cubicBezTo>
                    <a:pt x="946" y="0"/>
                    <a:pt x="375" y="250"/>
                    <a:pt x="375" y="946"/>
                  </a:cubicBezTo>
                  <a:lnTo>
                    <a:pt x="393" y="1178"/>
                  </a:lnTo>
                  <a:lnTo>
                    <a:pt x="393" y="1267"/>
                  </a:lnTo>
                  <a:lnTo>
                    <a:pt x="304" y="1267"/>
                  </a:lnTo>
                  <a:cubicBezTo>
                    <a:pt x="125" y="1267"/>
                    <a:pt x="0" y="1410"/>
                    <a:pt x="0" y="1570"/>
                  </a:cubicBezTo>
                  <a:lnTo>
                    <a:pt x="0" y="1856"/>
                  </a:lnTo>
                  <a:cubicBezTo>
                    <a:pt x="0" y="1856"/>
                    <a:pt x="143" y="2177"/>
                    <a:pt x="304" y="2177"/>
                  </a:cubicBezTo>
                  <a:lnTo>
                    <a:pt x="393" y="2177"/>
                  </a:lnTo>
                  <a:cubicBezTo>
                    <a:pt x="393" y="2480"/>
                    <a:pt x="536" y="2801"/>
                    <a:pt x="768" y="2998"/>
                  </a:cubicBezTo>
                  <a:cubicBezTo>
                    <a:pt x="964" y="3158"/>
                    <a:pt x="1231" y="3319"/>
                    <a:pt x="1588" y="3319"/>
                  </a:cubicBezTo>
                  <a:cubicBezTo>
                    <a:pt x="1945" y="3301"/>
                    <a:pt x="2213" y="3158"/>
                    <a:pt x="2409" y="2998"/>
                  </a:cubicBezTo>
                  <a:cubicBezTo>
                    <a:pt x="2641" y="2784"/>
                    <a:pt x="2784" y="2177"/>
                    <a:pt x="2784" y="2177"/>
                  </a:cubicBezTo>
                  <a:lnTo>
                    <a:pt x="2855" y="2177"/>
                  </a:lnTo>
                  <a:cubicBezTo>
                    <a:pt x="2962" y="2177"/>
                    <a:pt x="3069" y="2070"/>
                    <a:pt x="3069" y="1945"/>
                  </a:cubicBezTo>
                  <a:lnTo>
                    <a:pt x="3069" y="1481"/>
                  </a:lnTo>
                  <a:cubicBezTo>
                    <a:pt x="3069" y="1356"/>
                    <a:pt x="2962" y="1267"/>
                    <a:pt x="2855" y="1267"/>
                  </a:cubicBezTo>
                  <a:lnTo>
                    <a:pt x="2766" y="1267"/>
                  </a:lnTo>
                  <a:lnTo>
                    <a:pt x="2766" y="928"/>
                  </a:lnTo>
                  <a:cubicBezTo>
                    <a:pt x="2766" y="250"/>
                    <a:pt x="2195" y="0"/>
                    <a:pt x="1570"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2242581" y="3504787"/>
              <a:ext cx="159597" cy="94891"/>
            </a:xfrm>
            <a:custGeom>
              <a:avLst/>
              <a:gdLst/>
              <a:ahLst/>
              <a:cxnLst/>
              <a:rect l="l" t="t" r="r" b="b"/>
              <a:pathLst>
                <a:path w="5853" h="3480" extrusionOk="0">
                  <a:moveTo>
                    <a:pt x="2016" y="0"/>
                  </a:moveTo>
                  <a:cubicBezTo>
                    <a:pt x="1963" y="36"/>
                    <a:pt x="1909" y="54"/>
                    <a:pt x="1856" y="72"/>
                  </a:cubicBezTo>
                  <a:cubicBezTo>
                    <a:pt x="1749" y="89"/>
                    <a:pt x="1659" y="107"/>
                    <a:pt x="1642" y="107"/>
                  </a:cubicBezTo>
                  <a:cubicBezTo>
                    <a:pt x="678" y="304"/>
                    <a:pt x="0" y="1124"/>
                    <a:pt x="0" y="2088"/>
                  </a:cubicBezTo>
                  <a:lnTo>
                    <a:pt x="0" y="3480"/>
                  </a:lnTo>
                  <a:lnTo>
                    <a:pt x="5852" y="3480"/>
                  </a:lnTo>
                  <a:lnTo>
                    <a:pt x="5852" y="2088"/>
                  </a:lnTo>
                  <a:cubicBezTo>
                    <a:pt x="5852" y="1124"/>
                    <a:pt x="5157" y="304"/>
                    <a:pt x="4211" y="107"/>
                  </a:cubicBezTo>
                  <a:cubicBezTo>
                    <a:pt x="4175" y="107"/>
                    <a:pt x="4086" y="89"/>
                    <a:pt x="3997" y="72"/>
                  </a:cubicBezTo>
                  <a:cubicBezTo>
                    <a:pt x="3925" y="54"/>
                    <a:pt x="3872" y="36"/>
                    <a:pt x="3818" y="0"/>
                  </a:cubicBezTo>
                  <a:cubicBezTo>
                    <a:pt x="3818" y="18"/>
                    <a:pt x="3801" y="18"/>
                    <a:pt x="3783" y="36"/>
                  </a:cubicBezTo>
                  <a:cubicBezTo>
                    <a:pt x="3586" y="197"/>
                    <a:pt x="3301" y="357"/>
                    <a:pt x="2926" y="357"/>
                  </a:cubicBezTo>
                  <a:cubicBezTo>
                    <a:pt x="2552" y="357"/>
                    <a:pt x="2266" y="197"/>
                    <a:pt x="2052" y="36"/>
                  </a:cubicBezTo>
                  <a:cubicBezTo>
                    <a:pt x="2034" y="18"/>
                    <a:pt x="2034" y="18"/>
                    <a:pt x="2016"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2334527" y="3504787"/>
              <a:ext cx="67651" cy="94891"/>
            </a:xfrm>
            <a:custGeom>
              <a:avLst/>
              <a:gdLst/>
              <a:ahLst/>
              <a:cxnLst/>
              <a:rect l="l" t="t" r="r" b="b"/>
              <a:pathLst>
                <a:path w="2481" h="3480" extrusionOk="0">
                  <a:moveTo>
                    <a:pt x="446" y="0"/>
                  </a:moveTo>
                  <a:cubicBezTo>
                    <a:pt x="446" y="18"/>
                    <a:pt x="429" y="18"/>
                    <a:pt x="429" y="36"/>
                  </a:cubicBezTo>
                  <a:cubicBezTo>
                    <a:pt x="304" y="125"/>
                    <a:pt x="161" y="214"/>
                    <a:pt x="0" y="286"/>
                  </a:cubicBezTo>
                  <a:cubicBezTo>
                    <a:pt x="661" y="625"/>
                    <a:pt x="1124" y="1303"/>
                    <a:pt x="1124" y="2088"/>
                  </a:cubicBezTo>
                  <a:lnTo>
                    <a:pt x="1124" y="3480"/>
                  </a:lnTo>
                  <a:lnTo>
                    <a:pt x="2480" y="3480"/>
                  </a:lnTo>
                  <a:lnTo>
                    <a:pt x="2480" y="2088"/>
                  </a:lnTo>
                  <a:cubicBezTo>
                    <a:pt x="2480" y="1124"/>
                    <a:pt x="1785" y="304"/>
                    <a:pt x="839" y="107"/>
                  </a:cubicBezTo>
                  <a:cubicBezTo>
                    <a:pt x="803" y="107"/>
                    <a:pt x="714" y="89"/>
                    <a:pt x="625" y="72"/>
                  </a:cubicBezTo>
                  <a:cubicBezTo>
                    <a:pt x="553" y="54"/>
                    <a:pt x="500" y="36"/>
                    <a:pt x="446"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2306796" y="3403106"/>
              <a:ext cx="55980" cy="90992"/>
            </a:xfrm>
            <a:custGeom>
              <a:avLst/>
              <a:gdLst/>
              <a:ahLst/>
              <a:cxnLst/>
              <a:rect l="l" t="t" r="r" b="b"/>
              <a:pathLst>
                <a:path w="2053" h="3337" extrusionOk="0">
                  <a:moveTo>
                    <a:pt x="589" y="0"/>
                  </a:moveTo>
                  <a:cubicBezTo>
                    <a:pt x="625" y="107"/>
                    <a:pt x="643" y="214"/>
                    <a:pt x="643" y="357"/>
                  </a:cubicBezTo>
                  <a:lnTo>
                    <a:pt x="661" y="2177"/>
                  </a:lnTo>
                  <a:cubicBezTo>
                    <a:pt x="643" y="2498"/>
                    <a:pt x="518" y="2801"/>
                    <a:pt x="286" y="3016"/>
                  </a:cubicBezTo>
                  <a:cubicBezTo>
                    <a:pt x="197" y="3087"/>
                    <a:pt x="107" y="3140"/>
                    <a:pt x="0" y="3194"/>
                  </a:cubicBezTo>
                  <a:cubicBezTo>
                    <a:pt x="161" y="3283"/>
                    <a:pt x="339" y="3337"/>
                    <a:pt x="553" y="3337"/>
                  </a:cubicBezTo>
                  <a:cubicBezTo>
                    <a:pt x="910" y="3337"/>
                    <a:pt x="1178" y="3176"/>
                    <a:pt x="1374" y="3016"/>
                  </a:cubicBezTo>
                  <a:cubicBezTo>
                    <a:pt x="1606" y="2801"/>
                    <a:pt x="1749" y="2498"/>
                    <a:pt x="1749" y="2177"/>
                  </a:cubicBezTo>
                  <a:lnTo>
                    <a:pt x="1838" y="2177"/>
                  </a:lnTo>
                  <a:cubicBezTo>
                    <a:pt x="1945" y="2177"/>
                    <a:pt x="2052" y="2070"/>
                    <a:pt x="2052" y="1945"/>
                  </a:cubicBezTo>
                  <a:lnTo>
                    <a:pt x="2052" y="1481"/>
                  </a:lnTo>
                  <a:cubicBezTo>
                    <a:pt x="2052" y="1356"/>
                    <a:pt x="1945" y="1267"/>
                    <a:pt x="1838" y="1267"/>
                  </a:cubicBezTo>
                  <a:lnTo>
                    <a:pt x="1749" y="1267"/>
                  </a:lnTo>
                  <a:lnTo>
                    <a:pt x="1749" y="928"/>
                  </a:lnTo>
                  <a:cubicBezTo>
                    <a:pt x="1749" y="268"/>
                    <a:pt x="1196" y="0"/>
                    <a:pt x="589"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2281001" y="3394326"/>
              <a:ext cx="81775" cy="50445"/>
            </a:xfrm>
            <a:custGeom>
              <a:avLst/>
              <a:gdLst/>
              <a:ahLst/>
              <a:cxnLst/>
              <a:rect l="l" t="t" r="r" b="b"/>
              <a:pathLst>
                <a:path w="2999" h="1850" extrusionOk="0">
                  <a:moveTo>
                    <a:pt x="946" y="1"/>
                  </a:moveTo>
                  <a:cubicBezTo>
                    <a:pt x="429" y="1"/>
                    <a:pt x="1" y="411"/>
                    <a:pt x="1" y="947"/>
                  </a:cubicBezTo>
                  <a:lnTo>
                    <a:pt x="1" y="1553"/>
                  </a:lnTo>
                  <a:cubicBezTo>
                    <a:pt x="1" y="1660"/>
                    <a:pt x="72" y="1732"/>
                    <a:pt x="161" y="1767"/>
                  </a:cubicBezTo>
                  <a:lnTo>
                    <a:pt x="393" y="1839"/>
                  </a:lnTo>
                  <a:cubicBezTo>
                    <a:pt x="408" y="1846"/>
                    <a:pt x="425" y="1850"/>
                    <a:pt x="440" y="1850"/>
                  </a:cubicBezTo>
                  <a:cubicBezTo>
                    <a:pt x="499" y="1850"/>
                    <a:pt x="554" y="1802"/>
                    <a:pt x="554" y="1732"/>
                  </a:cubicBezTo>
                  <a:lnTo>
                    <a:pt x="554" y="1286"/>
                  </a:lnTo>
                  <a:cubicBezTo>
                    <a:pt x="554" y="1286"/>
                    <a:pt x="554" y="1268"/>
                    <a:pt x="554" y="1268"/>
                  </a:cubicBezTo>
                  <a:cubicBezTo>
                    <a:pt x="565" y="1095"/>
                    <a:pt x="711" y="989"/>
                    <a:pt x="861" y="989"/>
                  </a:cubicBezTo>
                  <a:cubicBezTo>
                    <a:pt x="943" y="989"/>
                    <a:pt x="1026" y="1020"/>
                    <a:pt x="1089" y="1089"/>
                  </a:cubicBezTo>
                  <a:cubicBezTo>
                    <a:pt x="1267" y="1282"/>
                    <a:pt x="1606" y="1574"/>
                    <a:pt x="2064" y="1574"/>
                  </a:cubicBezTo>
                  <a:cubicBezTo>
                    <a:pt x="2157" y="1574"/>
                    <a:pt x="2254" y="1562"/>
                    <a:pt x="2356" y="1535"/>
                  </a:cubicBezTo>
                  <a:cubicBezTo>
                    <a:pt x="2409" y="1535"/>
                    <a:pt x="2481" y="1553"/>
                    <a:pt x="2499" y="1607"/>
                  </a:cubicBezTo>
                  <a:lnTo>
                    <a:pt x="2516" y="1625"/>
                  </a:lnTo>
                  <a:cubicBezTo>
                    <a:pt x="2564" y="1720"/>
                    <a:pt x="2659" y="1775"/>
                    <a:pt x="2760" y="1775"/>
                  </a:cubicBezTo>
                  <a:cubicBezTo>
                    <a:pt x="2810" y="1775"/>
                    <a:pt x="2861" y="1761"/>
                    <a:pt x="2909" y="1732"/>
                  </a:cubicBezTo>
                  <a:cubicBezTo>
                    <a:pt x="2963" y="1714"/>
                    <a:pt x="2998" y="1642"/>
                    <a:pt x="2998" y="1571"/>
                  </a:cubicBezTo>
                  <a:lnTo>
                    <a:pt x="2998" y="715"/>
                  </a:lnTo>
                  <a:cubicBezTo>
                    <a:pt x="2998" y="554"/>
                    <a:pt x="2873" y="447"/>
                    <a:pt x="2731" y="447"/>
                  </a:cubicBezTo>
                  <a:cubicBezTo>
                    <a:pt x="2624" y="447"/>
                    <a:pt x="2552" y="376"/>
                    <a:pt x="2552" y="286"/>
                  </a:cubicBezTo>
                  <a:cubicBezTo>
                    <a:pt x="2534" y="126"/>
                    <a:pt x="2409" y="1"/>
                    <a:pt x="2249"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2316040" y="3394326"/>
              <a:ext cx="46736" cy="48482"/>
            </a:xfrm>
            <a:custGeom>
              <a:avLst/>
              <a:gdLst/>
              <a:ahLst/>
              <a:cxnLst/>
              <a:rect l="l" t="t" r="r" b="b"/>
              <a:pathLst>
                <a:path w="1714" h="1778" extrusionOk="0">
                  <a:moveTo>
                    <a:pt x="0" y="1"/>
                  </a:moveTo>
                  <a:cubicBezTo>
                    <a:pt x="197" y="144"/>
                    <a:pt x="304" y="376"/>
                    <a:pt x="304" y="679"/>
                  </a:cubicBezTo>
                  <a:lnTo>
                    <a:pt x="322" y="1482"/>
                  </a:lnTo>
                  <a:cubicBezTo>
                    <a:pt x="455" y="1543"/>
                    <a:pt x="613" y="1578"/>
                    <a:pt x="790" y="1578"/>
                  </a:cubicBezTo>
                  <a:cubicBezTo>
                    <a:pt x="874" y="1578"/>
                    <a:pt x="962" y="1570"/>
                    <a:pt x="1053" y="1553"/>
                  </a:cubicBezTo>
                  <a:cubicBezTo>
                    <a:pt x="1070" y="1549"/>
                    <a:pt x="1087" y="1547"/>
                    <a:pt x="1103" y="1547"/>
                  </a:cubicBezTo>
                  <a:cubicBezTo>
                    <a:pt x="1155" y="1547"/>
                    <a:pt x="1200" y="1570"/>
                    <a:pt x="1214" y="1625"/>
                  </a:cubicBezTo>
                  <a:cubicBezTo>
                    <a:pt x="1266" y="1715"/>
                    <a:pt x="1364" y="1778"/>
                    <a:pt x="1469" y="1778"/>
                  </a:cubicBezTo>
                  <a:cubicBezTo>
                    <a:pt x="1509" y="1778"/>
                    <a:pt x="1549" y="1769"/>
                    <a:pt x="1588" y="1750"/>
                  </a:cubicBezTo>
                  <a:cubicBezTo>
                    <a:pt x="1660" y="1732"/>
                    <a:pt x="1713" y="1642"/>
                    <a:pt x="1713" y="1553"/>
                  </a:cubicBezTo>
                  <a:lnTo>
                    <a:pt x="1713" y="679"/>
                  </a:lnTo>
                  <a:cubicBezTo>
                    <a:pt x="1713" y="539"/>
                    <a:pt x="1619" y="440"/>
                    <a:pt x="1489" y="440"/>
                  </a:cubicBezTo>
                  <a:cubicBezTo>
                    <a:pt x="1469" y="440"/>
                    <a:pt x="1449" y="442"/>
                    <a:pt x="1428" y="447"/>
                  </a:cubicBezTo>
                  <a:cubicBezTo>
                    <a:pt x="1339" y="447"/>
                    <a:pt x="1267" y="376"/>
                    <a:pt x="1249" y="286"/>
                  </a:cubicBezTo>
                  <a:cubicBezTo>
                    <a:pt x="1249" y="126"/>
                    <a:pt x="1124" y="1"/>
                    <a:pt x="964"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2236255" y="3543670"/>
              <a:ext cx="86138" cy="29258"/>
            </a:xfrm>
            <a:custGeom>
              <a:avLst/>
              <a:gdLst/>
              <a:ahLst/>
              <a:cxnLst/>
              <a:rect l="l" t="t" r="r" b="b"/>
              <a:pathLst>
                <a:path w="3159" h="1073" extrusionOk="0">
                  <a:moveTo>
                    <a:pt x="1287" y="0"/>
                  </a:moveTo>
                  <a:cubicBezTo>
                    <a:pt x="797" y="0"/>
                    <a:pt x="377" y="88"/>
                    <a:pt x="161" y="144"/>
                  </a:cubicBezTo>
                  <a:cubicBezTo>
                    <a:pt x="54" y="180"/>
                    <a:pt x="0" y="251"/>
                    <a:pt x="0" y="359"/>
                  </a:cubicBezTo>
                  <a:lnTo>
                    <a:pt x="0" y="1072"/>
                  </a:lnTo>
                  <a:lnTo>
                    <a:pt x="3158" y="1072"/>
                  </a:lnTo>
                  <a:lnTo>
                    <a:pt x="3158" y="626"/>
                  </a:lnTo>
                  <a:cubicBezTo>
                    <a:pt x="2597" y="134"/>
                    <a:pt x="1889" y="0"/>
                    <a:pt x="1287"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2322366" y="3543752"/>
              <a:ext cx="86138" cy="29176"/>
            </a:xfrm>
            <a:custGeom>
              <a:avLst/>
              <a:gdLst/>
              <a:ahLst/>
              <a:cxnLst/>
              <a:rect l="l" t="t" r="r" b="b"/>
              <a:pathLst>
                <a:path w="3159" h="1070" extrusionOk="0">
                  <a:moveTo>
                    <a:pt x="1846" y="0"/>
                  </a:moveTo>
                  <a:cubicBezTo>
                    <a:pt x="1245" y="0"/>
                    <a:pt x="546" y="136"/>
                    <a:pt x="0" y="623"/>
                  </a:cubicBezTo>
                  <a:lnTo>
                    <a:pt x="0" y="1069"/>
                  </a:lnTo>
                  <a:lnTo>
                    <a:pt x="3158" y="1069"/>
                  </a:lnTo>
                  <a:lnTo>
                    <a:pt x="3158" y="356"/>
                  </a:lnTo>
                  <a:cubicBezTo>
                    <a:pt x="3158" y="266"/>
                    <a:pt x="3087" y="177"/>
                    <a:pt x="2998" y="159"/>
                  </a:cubicBezTo>
                  <a:cubicBezTo>
                    <a:pt x="2779" y="94"/>
                    <a:pt x="2347" y="0"/>
                    <a:pt x="1846" y="0"/>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2361768" y="3543670"/>
              <a:ext cx="46736" cy="29258"/>
            </a:xfrm>
            <a:custGeom>
              <a:avLst/>
              <a:gdLst/>
              <a:ahLst/>
              <a:cxnLst/>
              <a:rect l="l" t="t" r="r" b="b"/>
              <a:pathLst>
                <a:path w="1714" h="1073" extrusionOk="0">
                  <a:moveTo>
                    <a:pt x="371" y="0"/>
                  </a:moveTo>
                  <a:cubicBezTo>
                    <a:pt x="251" y="0"/>
                    <a:pt x="127" y="6"/>
                    <a:pt x="1" y="19"/>
                  </a:cubicBezTo>
                  <a:cubicBezTo>
                    <a:pt x="197" y="91"/>
                    <a:pt x="322" y="251"/>
                    <a:pt x="322" y="466"/>
                  </a:cubicBezTo>
                  <a:lnTo>
                    <a:pt x="322" y="1072"/>
                  </a:lnTo>
                  <a:lnTo>
                    <a:pt x="1713" y="1072"/>
                  </a:lnTo>
                  <a:lnTo>
                    <a:pt x="1713" y="359"/>
                  </a:lnTo>
                  <a:cubicBezTo>
                    <a:pt x="1713" y="269"/>
                    <a:pt x="1642" y="180"/>
                    <a:pt x="1553" y="162"/>
                  </a:cubicBezTo>
                  <a:cubicBezTo>
                    <a:pt x="1322" y="104"/>
                    <a:pt x="881" y="0"/>
                    <a:pt x="371"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2243536" y="3585062"/>
              <a:ext cx="228693" cy="91482"/>
            </a:xfrm>
            <a:custGeom>
              <a:avLst/>
              <a:gdLst/>
              <a:ahLst/>
              <a:cxnLst/>
              <a:rect l="l" t="t" r="r" b="b"/>
              <a:pathLst>
                <a:path w="8387" h="3355" extrusionOk="0">
                  <a:moveTo>
                    <a:pt x="1" y="0"/>
                  </a:moveTo>
                  <a:lnTo>
                    <a:pt x="1" y="3355"/>
                  </a:lnTo>
                  <a:lnTo>
                    <a:pt x="8387" y="3355"/>
                  </a:lnTo>
                  <a:lnTo>
                    <a:pt x="8387" y="0"/>
                  </a:lnTo>
                  <a:close/>
                </a:path>
              </a:pathLst>
            </a:custGeom>
            <a:solidFill>
              <a:srgbClr val="C1A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2234292" y="3574837"/>
              <a:ext cx="18515" cy="101708"/>
            </a:xfrm>
            <a:custGeom>
              <a:avLst/>
              <a:gdLst/>
              <a:ahLst/>
              <a:cxnLst/>
              <a:rect l="l" t="t" r="r" b="b"/>
              <a:pathLst>
                <a:path w="679" h="3730" extrusionOk="0">
                  <a:moveTo>
                    <a:pt x="1" y="1"/>
                  </a:moveTo>
                  <a:lnTo>
                    <a:pt x="1" y="3551"/>
                  </a:lnTo>
                  <a:cubicBezTo>
                    <a:pt x="1" y="3658"/>
                    <a:pt x="90" y="3730"/>
                    <a:pt x="197" y="3730"/>
                  </a:cubicBezTo>
                  <a:lnTo>
                    <a:pt x="679" y="3730"/>
                  </a:lnTo>
                  <a:lnTo>
                    <a:pt x="679" y="1"/>
                  </a:ln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2462957" y="3574837"/>
              <a:ext cx="18515" cy="101708"/>
            </a:xfrm>
            <a:custGeom>
              <a:avLst/>
              <a:gdLst/>
              <a:ahLst/>
              <a:cxnLst/>
              <a:rect l="l" t="t" r="r" b="b"/>
              <a:pathLst>
                <a:path w="679" h="3730" extrusionOk="0">
                  <a:moveTo>
                    <a:pt x="1" y="1"/>
                  </a:moveTo>
                  <a:lnTo>
                    <a:pt x="1" y="3730"/>
                  </a:lnTo>
                  <a:lnTo>
                    <a:pt x="500" y="3730"/>
                  </a:lnTo>
                  <a:cubicBezTo>
                    <a:pt x="607" y="3730"/>
                    <a:pt x="679" y="3658"/>
                    <a:pt x="679" y="3551"/>
                  </a:cubicBezTo>
                  <a:lnTo>
                    <a:pt x="679" y="1"/>
                  </a:ln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2214359" y="3572901"/>
              <a:ext cx="287072" cy="22877"/>
            </a:xfrm>
            <a:custGeom>
              <a:avLst/>
              <a:gdLst/>
              <a:ahLst/>
              <a:cxnLst/>
              <a:rect l="l" t="t" r="r" b="b"/>
              <a:pathLst>
                <a:path w="10528" h="839" extrusionOk="0">
                  <a:moveTo>
                    <a:pt x="197" y="0"/>
                  </a:moveTo>
                  <a:cubicBezTo>
                    <a:pt x="89" y="0"/>
                    <a:pt x="0" y="89"/>
                    <a:pt x="0" y="196"/>
                  </a:cubicBezTo>
                  <a:lnTo>
                    <a:pt x="0" y="643"/>
                  </a:lnTo>
                  <a:cubicBezTo>
                    <a:pt x="0" y="750"/>
                    <a:pt x="89" y="839"/>
                    <a:pt x="197" y="839"/>
                  </a:cubicBezTo>
                  <a:lnTo>
                    <a:pt x="10313" y="839"/>
                  </a:lnTo>
                  <a:cubicBezTo>
                    <a:pt x="10438" y="839"/>
                    <a:pt x="10527" y="750"/>
                    <a:pt x="10527" y="643"/>
                  </a:cubicBezTo>
                  <a:lnTo>
                    <a:pt x="10527" y="196"/>
                  </a:lnTo>
                  <a:cubicBezTo>
                    <a:pt x="10527" y="89"/>
                    <a:pt x="10438" y="0"/>
                    <a:pt x="10313" y="0"/>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2458104" y="3572901"/>
              <a:ext cx="43328" cy="22877"/>
            </a:xfrm>
            <a:custGeom>
              <a:avLst/>
              <a:gdLst/>
              <a:ahLst/>
              <a:cxnLst/>
              <a:rect l="l" t="t" r="r" b="b"/>
              <a:pathLst>
                <a:path w="1589" h="839" extrusionOk="0">
                  <a:moveTo>
                    <a:pt x="0" y="0"/>
                  </a:moveTo>
                  <a:cubicBezTo>
                    <a:pt x="125" y="0"/>
                    <a:pt x="215" y="89"/>
                    <a:pt x="215" y="196"/>
                  </a:cubicBezTo>
                  <a:lnTo>
                    <a:pt x="215" y="643"/>
                  </a:lnTo>
                  <a:cubicBezTo>
                    <a:pt x="215" y="750"/>
                    <a:pt x="125" y="839"/>
                    <a:pt x="0" y="839"/>
                  </a:cubicBezTo>
                  <a:lnTo>
                    <a:pt x="1374" y="839"/>
                  </a:lnTo>
                  <a:cubicBezTo>
                    <a:pt x="1499" y="839"/>
                    <a:pt x="1588" y="750"/>
                    <a:pt x="1588" y="643"/>
                  </a:cubicBezTo>
                  <a:lnTo>
                    <a:pt x="1588" y="196"/>
                  </a:lnTo>
                  <a:cubicBezTo>
                    <a:pt x="1588" y="89"/>
                    <a:pt x="1499" y="0"/>
                    <a:pt x="1374" y="0"/>
                  </a:cubicBez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2481445" y="3480928"/>
              <a:ext cx="19987" cy="19987"/>
            </a:xfrm>
            <a:custGeom>
              <a:avLst/>
              <a:gdLst/>
              <a:ahLst/>
              <a:cxnLst/>
              <a:rect l="l" t="t" r="r" b="b"/>
              <a:pathLst>
                <a:path w="733" h="733" extrusionOk="0">
                  <a:moveTo>
                    <a:pt x="376" y="1"/>
                  </a:moveTo>
                  <a:cubicBezTo>
                    <a:pt x="161" y="1"/>
                    <a:pt x="1" y="162"/>
                    <a:pt x="1" y="358"/>
                  </a:cubicBezTo>
                  <a:cubicBezTo>
                    <a:pt x="1" y="572"/>
                    <a:pt x="161" y="733"/>
                    <a:pt x="376" y="733"/>
                  </a:cubicBezTo>
                  <a:cubicBezTo>
                    <a:pt x="572" y="733"/>
                    <a:pt x="732" y="572"/>
                    <a:pt x="732" y="358"/>
                  </a:cubicBezTo>
                  <a:cubicBezTo>
                    <a:pt x="732" y="162"/>
                    <a:pt x="572" y="1"/>
                    <a:pt x="376"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2415784" y="3427538"/>
              <a:ext cx="49654" cy="41747"/>
            </a:xfrm>
            <a:custGeom>
              <a:avLst/>
              <a:gdLst/>
              <a:ahLst/>
              <a:cxnLst/>
              <a:rect l="l" t="t" r="r" b="b"/>
              <a:pathLst>
                <a:path w="1821" h="1531" extrusionOk="0">
                  <a:moveTo>
                    <a:pt x="1243" y="1"/>
                  </a:moveTo>
                  <a:cubicBezTo>
                    <a:pt x="1173" y="1"/>
                    <a:pt x="1101" y="17"/>
                    <a:pt x="1035" y="50"/>
                  </a:cubicBezTo>
                  <a:lnTo>
                    <a:pt x="0" y="621"/>
                  </a:lnTo>
                  <a:lnTo>
                    <a:pt x="500" y="1531"/>
                  </a:lnTo>
                  <a:lnTo>
                    <a:pt x="1535" y="960"/>
                  </a:lnTo>
                  <a:cubicBezTo>
                    <a:pt x="1749" y="835"/>
                    <a:pt x="1820" y="585"/>
                    <a:pt x="1713" y="371"/>
                  </a:cubicBezTo>
                  <a:lnTo>
                    <a:pt x="1624" y="228"/>
                  </a:lnTo>
                  <a:cubicBezTo>
                    <a:pt x="1550" y="80"/>
                    <a:pt x="1399" y="1"/>
                    <a:pt x="1243"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2399724" y="3430619"/>
              <a:ext cx="47691" cy="55244"/>
            </a:xfrm>
            <a:custGeom>
              <a:avLst/>
              <a:gdLst/>
              <a:ahLst/>
              <a:cxnLst/>
              <a:rect l="l" t="t" r="r" b="b"/>
              <a:pathLst>
                <a:path w="1749" h="2026" extrusionOk="0">
                  <a:moveTo>
                    <a:pt x="522" y="1"/>
                  </a:moveTo>
                  <a:cubicBezTo>
                    <a:pt x="371" y="1"/>
                    <a:pt x="218" y="32"/>
                    <a:pt x="72" y="97"/>
                  </a:cubicBezTo>
                  <a:cubicBezTo>
                    <a:pt x="18" y="115"/>
                    <a:pt x="0" y="169"/>
                    <a:pt x="36" y="222"/>
                  </a:cubicBezTo>
                  <a:lnTo>
                    <a:pt x="999" y="1971"/>
                  </a:lnTo>
                  <a:cubicBezTo>
                    <a:pt x="1011" y="2005"/>
                    <a:pt x="1045" y="2025"/>
                    <a:pt x="1082" y="2025"/>
                  </a:cubicBezTo>
                  <a:cubicBezTo>
                    <a:pt x="1102" y="2025"/>
                    <a:pt x="1123" y="2019"/>
                    <a:pt x="1142" y="2007"/>
                  </a:cubicBezTo>
                  <a:cubicBezTo>
                    <a:pt x="1606" y="1703"/>
                    <a:pt x="1749" y="1079"/>
                    <a:pt x="1481" y="561"/>
                  </a:cubicBezTo>
                  <a:cubicBezTo>
                    <a:pt x="1276" y="203"/>
                    <a:pt x="906" y="1"/>
                    <a:pt x="522"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2209969" y="3389963"/>
              <a:ext cx="295825" cy="290971"/>
            </a:xfrm>
            <a:custGeom>
              <a:avLst/>
              <a:gdLst/>
              <a:ahLst/>
              <a:cxnLst/>
              <a:rect l="l" t="t" r="r" b="b"/>
              <a:pathLst>
                <a:path w="10849" h="10671" extrusionOk="0">
                  <a:moveTo>
                    <a:pt x="4907" y="322"/>
                  </a:moveTo>
                  <a:cubicBezTo>
                    <a:pt x="4961" y="322"/>
                    <a:pt x="4997" y="375"/>
                    <a:pt x="4997" y="429"/>
                  </a:cubicBezTo>
                  <a:cubicBezTo>
                    <a:pt x="4997" y="625"/>
                    <a:pt x="5157" y="785"/>
                    <a:pt x="5353" y="785"/>
                  </a:cubicBezTo>
                  <a:cubicBezTo>
                    <a:pt x="5407" y="785"/>
                    <a:pt x="5460" y="821"/>
                    <a:pt x="5460" y="875"/>
                  </a:cubicBezTo>
                  <a:lnTo>
                    <a:pt x="5460" y="1749"/>
                  </a:lnTo>
                  <a:cubicBezTo>
                    <a:pt x="5460" y="1749"/>
                    <a:pt x="5443" y="1767"/>
                    <a:pt x="5425" y="1785"/>
                  </a:cubicBezTo>
                  <a:cubicBezTo>
                    <a:pt x="5411" y="1789"/>
                    <a:pt x="5397" y="1791"/>
                    <a:pt x="5382" y="1791"/>
                  </a:cubicBezTo>
                  <a:cubicBezTo>
                    <a:pt x="5338" y="1791"/>
                    <a:pt x="5291" y="1771"/>
                    <a:pt x="5264" y="1731"/>
                  </a:cubicBezTo>
                  <a:cubicBezTo>
                    <a:pt x="5221" y="1617"/>
                    <a:pt x="5110" y="1560"/>
                    <a:pt x="4994" y="1560"/>
                  </a:cubicBezTo>
                  <a:cubicBezTo>
                    <a:pt x="4965" y="1560"/>
                    <a:pt x="4936" y="1563"/>
                    <a:pt x="4907" y="1571"/>
                  </a:cubicBezTo>
                  <a:cubicBezTo>
                    <a:pt x="4849" y="1585"/>
                    <a:pt x="4774" y="1597"/>
                    <a:pt x="4687" y="1597"/>
                  </a:cubicBezTo>
                  <a:cubicBezTo>
                    <a:pt x="4452" y="1597"/>
                    <a:pt x="4131" y="1511"/>
                    <a:pt x="3819" y="1160"/>
                  </a:cubicBezTo>
                  <a:cubicBezTo>
                    <a:pt x="3717" y="1052"/>
                    <a:pt x="3588" y="1003"/>
                    <a:pt x="3464" y="1003"/>
                  </a:cubicBezTo>
                  <a:cubicBezTo>
                    <a:pt x="3239" y="1003"/>
                    <a:pt x="3028" y="1164"/>
                    <a:pt x="3016" y="1428"/>
                  </a:cubicBezTo>
                  <a:cubicBezTo>
                    <a:pt x="2998" y="1446"/>
                    <a:pt x="3016" y="1428"/>
                    <a:pt x="3016" y="1856"/>
                  </a:cubicBezTo>
                  <a:lnTo>
                    <a:pt x="2820" y="1785"/>
                  </a:lnTo>
                  <a:cubicBezTo>
                    <a:pt x="2802" y="1785"/>
                    <a:pt x="2784" y="1767"/>
                    <a:pt x="2784" y="1749"/>
                  </a:cubicBezTo>
                  <a:lnTo>
                    <a:pt x="2784" y="1107"/>
                  </a:lnTo>
                  <a:cubicBezTo>
                    <a:pt x="2784" y="678"/>
                    <a:pt x="3141" y="322"/>
                    <a:pt x="3569" y="322"/>
                  </a:cubicBezTo>
                  <a:close/>
                  <a:moveTo>
                    <a:pt x="8793" y="1539"/>
                  </a:moveTo>
                  <a:cubicBezTo>
                    <a:pt x="8887" y="1539"/>
                    <a:pt x="8979" y="1591"/>
                    <a:pt x="9029" y="1678"/>
                  </a:cubicBezTo>
                  <a:lnTo>
                    <a:pt x="9118" y="1820"/>
                  </a:lnTo>
                  <a:cubicBezTo>
                    <a:pt x="9154" y="1892"/>
                    <a:pt x="9154" y="1963"/>
                    <a:pt x="9136" y="2034"/>
                  </a:cubicBezTo>
                  <a:cubicBezTo>
                    <a:pt x="9118" y="2106"/>
                    <a:pt x="9083" y="2159"/>
                    <a:pt x="9011" y="2195"/>
                  </a:cubicBezTo>
                  <a:lnTo>
                    <a:pt x="8708" y="2356"/>
                  </a:lnTo>
                  <a:cubicBezTo>
                    <a:pt x="8690" y="2231"/>
                    <a:pt x="8636" y="2106"/>
                    <a:pt x="8583" y="1981"/>
                  </a:cubicBezTo>
                  <a:cubicBezTo>
                    <a:pt x="8529" y="1892"/>
                    <a:pt x="8458" y="1802"/>
                    <a:pt x="8387" y="1731"/>
                  </a:cubicBezTo>
                  <a:lnTo>
                    <a:pt x="8672" y="1571"/>
                  </a:lnTo>
                  <a:cubicBezTo>
                    <a:pt x="8710" y="1549"/>
                    <a:pt x="8752" y="1539"/>
                    <a:pt x="8793" y="1539"/>
                  </a:cubicBezTo>
                  <a:close/>
                  <a:moveTo>
                    <a:pt x="7470" y="1648"/>
                  </a:moveTo>
                  <a:cubicBezTo>
                    <a:pt x="7664" y="1648"/>
                    <a:pt x="7849" y="1704"/>
                    <a:pt x="8012" y="1820"/>
                  </a:cubicBezTo>
                  <a:cubicBezTo>
                    <a:pt x="8012" y="1820"/>
                    <a:pt x="8030" y="1820"/>
                    <a:pt x="8030" y="1838"/>
                  </a:cubicBezTo>
                  <a:cubicBezTo>
                    <a:pt x="8137" y="1910"/>
                    <a:pt x="8226" y="2017"/>
                    <a:pt x="8297" y="2141"/>
                  </a:cubicBezTo>
                  <a:cubicBezTo>
                    <a:pt x="8387" y="2284"/>
                    <a:pt x="8422" y="2445"/>
                    <a:pt x="8422" y="2605"/>
                  </a:cubicBezTo>
                  <a:cubicBezTo>
                    <a:pt x="8422" y="2605"/>
                    <a:pt x="8422" y="2623"/>
                    <a:pt x="8422" y="2641"/>
                  </a:cubicBezTo>
                  <a:cubicBezTo>
                    <a:pt x="8405" y="2909"/>
                    <a:pt x="8280" y="3159"/>
                    <a:pt x="8066" y="3337"/>
                  </a:cubicBezTo>
                  <a:lnTo>
                    <a:pt x="7156" y="1695"/>
                  </a:lnTo>
                  <a:cubicBezTo>
                    <a:pt x="7261" y="1664"/>
                    <a:pt x="7367" y="1648"/>
                    <a:pt x="7470" y="1648"/>
                  </a:cubicBezTo>
                  <a:close/>
                  <a:moveTo>
                    <a:pt x="3474" y="1312"/>
                  </a:moveTo>
                  <a:cubicBezTo>
                    <a:pt x="3510" y="1312"/>
                    <a:pt x="3545" y="1326"/>
                    <a:pt x="3569" y="1356"/>
                  </a:cubicBezTo>
                  <a:cubicBezTo>
                    <a:pt x="3765" y="1571"/>
                    <a:pt x="4140" y="1910"/>
                    <a:pt x="4675" y="1910"/>
                  </a:cubicBezTo>
                  <a:cubicBezTo>
                    <a:pt x="4765" y="1910"/>
                    <a:pt x="4872" y="1892"/>
                    <a:pt x="4979" y="1874"/>
                  </a:cubicBezTo>
                  <a:cubicBezTo>
                    <a:pt x="5055" y="2011"/>
                    <a:pt x="5209" y="2096"/>
                    <a:pt x="5374" y="2096"/>
                  </a:cubicBezTo>
                  <a:cubicBezTo>
                    <a:pt x="5403" y="2096"/>
                    <a:pt x="5432" y="2093"/>
                    <a:pt x="5460" y="2088"/>
                  </a:cubicBezTo>
                  <a:lnTo>
                    <a:pt x="5460" y="2427"/>
                  </a:lnTo>
                  <a:cubicBezTo>
                    <a:pt x="5443" y="2463"/>
                    <a:pt x="5425" y="2481"/>
                    <a:pt x="5389" y="2481"/>
                  </a:cubicBezTo>
                  <a:lnTo>
                    <a:pt x="5300" y="2481"/>
                  </a:lnTo>
                  <a:cubicBezTo>
                    <a:pt x="5229" y="2481"/>
                    <a:pt x="5157" y="2552"/>
                    <a:pt x="5157" y="2641"/>
                  </a:cubicBezTo>
                  <a:cubicBezTo>
                    <a:pt x="5139" y="2927"/>
                    <a:pt x="5032" y="3176"/>
                    <a:pt x="4836" y="3355"/>
                  </a:cubicBezTo>
                  <a:cubicBezTo>
                    <a:pt x="4622" y="3542"/>
                    <a:pt x="4372" y="3636"/>
                    <a:pt x="4122" y="3636"/>
                  </a:cubicBezTo>
                  <a:cubicBezTo>
                    <a:pt x="3873" y="3636"/>
                    <a:pt x="3623" y="3542"/>
                    <a:pt x="3409" y="3355"/>
                  </a:cubicBezTo>
                  <a:cubicBezTo>
                    <a:pt x="3212" y="3194"/>
                    <a:pt x="3087" y="2927"/>
                    <a:pt x="3087" y="2641"/>
                  </a:cubicBezTo>
                  <a:cubicBezTo>
                    <a:pt x="3087" y="2570"/>
                    <a:pt x="2927" y="2481"/>
                    <a:pt x="2927" y="2481"/>
                  </a:cubicBezTo>
                  <a:lnTo>
                    <a:pt x="2838" y="2516"/>
                  </a:lnTo>
                  <a:cubicBezTo>
                    <a:pt x="2766" y="2498"/>
                    <a:pt x="2695" y="2338"/>
                    <a:pt x="2695" y="2338"/>
                  </a:cubicBezTo>
                  <a:lnTo>
                    <a:pt x="2695" y="2070"/>
                  </a:lnTo>
                  <a:cubicBezTo>
                    <a:pt x="2695" y="2070"/>
                    <a:pt x="2713" y="2070"/>
                    <a:pt x="2945" y="2159"/>
                  </a:cubicBezTo>
                  <a:cubicBezTo>
                    <a:pt x="2977" y="2172"/>
                    <a:pt x="3009" y="2178"/>
                    <a:pt x="3041" y="2178"/>
                  </a:cubicBezTo>
                  <a:cubicBezTo>
                    <a:pt x="3187" y="2178"/>
                    <a:pt x="3319" y="2053"/>
                    <a:pt x="3319" y="1892"/>
                  </a:cubicBezTo>
                  <a:cubicBezTo>
                    <a:pt x="3319" y="1477"/>
                    <a:pt x="3319" y="1447"/>
                    <a:pt x="3319" y="1446"/>
                  </a:cubicBezTo>
                  <a:cubicBezTo>
                    <a:pt x="3331" y="1363"/>
                    <a:pt x="3405" y="1312"/>
                    <a:pt x="3474" y="1312"/>
                  </a:cubicBezTo>
                  <a:close/>
                  <a:moveTo>
                    <a:pt x="10332" y="3480"/>
                  </a:moveTo>
                  <a:cubicBezTo>
                    <a:pt x="10439" y="3480"/>
                    <a:pt x="10528" y="3587"/>
                    <a:pt x="10528" y="3694"/>
                  </a:cubicBezTo>
                  <a:cubicBezTo>
                    <a:pt x="10528" y="3819"/>
                    <a:pt x="10439" y="3908"/>
                    <a:pt x="10332" y="3908"/>
                  </a:cubicBezTo>
                  <a:cubicBezTo>
                    <a:pt x="10207" y="3908"/>
                    <a:pt x="10117" y="3819"/>
                    <a:pt x="10117" y="3694"/>
                  </a:cubicBezTo>
                  <a:cubicBezTo>
                    <a:pt x="10117" y="3587"/>
                    <a:pt x="10207" y="3480"/>
                    <a:pt x="10332" y="3480"/>
                  </a:cubicBezTo>
                  <a:close/>
                  <a:moveTo>
                    <a:pt x="4604" y="3854"/>
                  </a:moveTo>
                  <a:cubicBezTo>
                    <a:pt x="4622" y="3997"/>
                    <a:pt x="4675" y="4104"/>
                    <a:pt x="4765" y="4211"/>
                  </a:cubicBezTo>
                  <a:cubicBezTo>
                    <a:pt x="4565" y="4347"/>
                    <a:pt x="4338" y="4419"/>
                    <a:pt x="4109" y="4419"/>
                  </a:cubicBezTo>
                  <a:cubicBezTo>
                    <a:pt x="3887" y="4419"/>
                    <a:pt x="3664" y="4352"/>
                    <a:pt x="3462" y="4211"/>
                  </a:cubicBezTo>
                  <a:cubicBezTo>
                    <a:pt x="3551" y="4104"/>
                    <a:pt x="3605" y="3997"/>
                    <a:pt x="3623" y="3854"/>
                  </a:cubicBezTo>
                  <a:cubicBezTo>
                    <a:pt x="3783" y="3917"/>
                    <a:pt x="3948" y="3948"/>
                    <a:pt x="4113" y="3948"/>
                  </a:cubicBezTo>
                  <a:cubicBezTo>
                    <a:pt x="4278" y="3948"/>
                    <a:pt x="4443" y="3917"/>
                    <a:pt x="4604" y="3854"/>
                  </a:cubicBezTo>
                  <a:close/>
                  <a:moveTo>
                    <a:pt x="2302" y="5812"/>
                  </a:moveTo>
                  <a:cubicBezTo>
                    <a:pt x="2846" y="5812"/>
                    <a:pt x="3469" y="5926"/>
                    <a:pt x="3962" y="6335"/>
                  </a:cubicBezTo>
                  <a:lnTo>
                    <a:pt x="3962" y="6549"/>
                  </a:lnTo>
                  <a:lnTo>
                    <a:pt x="1125" y="6549"/>
                  </a:lnTo>
                  <a:lnTo>
                    <a:pt x="1125" y="5996"/>
                  </a:lnTo>
                  <a:cubicBezTo>
                    <a:pt x="1125" y="5978"/>
                    <a:pt x="1143" y="5960"/>
                    <a:pt x="1160" y="5960"/>
                  </a:cubicBezTo>
                  <a:cubicBezTo>
                    <a:pt x="1366" y="5908"/>
                    <a:pt x="1801" y="5812"/>
                    <a:pt x="2302" y="5812"/>
                  </a:cubicBezTo>
                  <a:close/>
                  <a:moveTo>
                    <a:pt x="5956" y="5812"/>
                  </a:moveTo>
                  <a:cubicBezTo>
                    <a:pt x="6457" y="5812"/>
                    <a:pt x="6887" y="5908"/>
                    <a:pt x="7084" y="5960"/>
                  </a:cubicBezTo>
                  <a:cubicBezTo>
                    <a:pt x="7102" y="5960"/>
                    <a:pt x="7120" y="5978"/>
                    <a:pt x="7120" y="5996"/>
                  </a:cubicBezTo>
                  <a:lnTo>
                    <a:pt x="7120" y="6549"/>
                  </a:lnTo>
                  <a:lnTo>
                    <a:pt x="4283" y="6549"/>
                  </a:lnTo>
                  <a:lnTo>
                    <a:pt x="4283" y="6335"/>
                  </a:lnTo>
                  <a:cubicBezTo>
                    <a:pt x="4784" y="5926"/>
                    <a:pt x="5412" y="5812"/>
                    <a:pt x="5956" y="5812"/>
                  </a:cubicBezTo>
                  <a:close/>
                  <a:moveTo>
                    <a:pt x="9725" y="6263"/>
                  </a:moveTo>
                  <a:cubicBezTo>
                    <a:pt x="9850" y="6263"/>
                    <a:pt x="9957" y="6370"/>
                    <a:pt x="9957" y="6495"/>
                  </a:cubicBezTo>
                  <a:lnTo>
                    <a:pt x="9957" y="6549"/>
                  </a:lnTo>
                  <a:lnTo>
                    <a:pt x="8529" y="6549"/>
                  </a:lnTo>
                  <a:lnTo>
                    <a:pt x="8529" y="6495"/>
                  </a:lnTo>
                  <a:cubicBezTo>
                    <a:pt x="8529" y="6370"/>
                    <a:pt x="8636" y="6263"/>
                    <a:pt x="8761" y="6263"/>
                  </a:cubicBezTo>
                  <a:close/>
                  <a:moveTo>
                    <a:pt x="10492" y="6870"/>
                  </a:moveTo>
                  <a:cubicBezTo>
                    <a:pt x="10510" y="6870"/>
                    <a:pt x="10528" y="6888"/>
                    <a:pt x="10528" y="6905"/>
                  </a:cubicBezTo>
                  <a:lnTo>
                    <a:pt x="10528" y="7352"/>
                  </a:lnTo>
                  <a:cubicBezTo>
                    <a:pt x="10528" y="7387"/>
                    <a:pt x="10510" y="7405"/>
                    <a:pt x="10492" y="7405"/>
                  </a:cubicBezTo>
                  <a:lnTo>
                    <a:pt x="375" y="7405"/>
                  </a:lnTo>
                  <a:cubicBezTo>
                    <a:pt x="340" y="7405"/>
                    <a:pt x="322" y="7387"/>
                    <a:pt x="322" y="7352"/>
                  </a:cubicBezTo>
                  <a:lnTo>
                    <a:pt x="322" y="6905"/>
                  </a:lnTo>
                  <a:cubicBezTo>
                    <a:pt x="322" y="6888"/>
                    <a:pt x="340" y="6870"/>
                    <a:pt x="375" y="6870"/>
                  </a:cubicBezTo>
                  <a:close/>
                  <a:moveTo>
                    <a:pt x="1428" y="7726"/>
                  </a:moveTo>
                  <a:lnTo>
                    <a:pt x="1428" y="10349"/>
                  </a:lnTo>
                  <a:lnTo>
                    <a:pt x="1089" y="10349"/>
                  </a:lnTo>
                  <a:cubicBezTo>
                    <a:pt x="1071" y="10349"/>
                    <a:pt x="1071" y="10331"/>
                    <a:pt x="1071" y="10313"/>
                  </a:cubicBezTo>
                  <a:lnTo>
                    <a:pt x="1071" y="7726"/>
                  </a:lnTo>
                  <a:close/>
                  <a:moveTo>
                    <a:pt x="9118" y="7726"/>
                  </a:moveTo>
                  <a:lnTo>
                    <a:pt x="9118" y="10349"/>
                  </a:lnTo>
                  <a:lnTo>
                    <a:pt x="1749" y="10349"/>
                  </a:lnTo>
                  <a:lnTo>
                    <a:pt x="1749" y="7726"/>
                  </a:lnTo>
                  <a:close/>
                  <a:moveTo>
                    <a:pt x="3569" y="0"/>
                  </a:moveTo>
                  <a:cubicBezTo>
                    <a:pt x="3569" y="0"/>
                    <a:pt x="2463" y="500"/>
                    <a:pt x="2463" y="1107"/>
                  </a:cubicBezTo>
                  <a:lnTo>
                    <a:pt x="2463" y="1731"/>
                  </a:lnTo>
                  <a:cubicBezTo>
                    <a:pt x="2463" y="1749"/>
                    <a:pt x="2463" y="1767"/>
                    <a:pt x="2463" y="1785"/>
                  </a:cubicBezTo>
                  <a:cubicBezTo>
                    <a:pt x="2409" y="1856"/>
                    <a:pt x="2374" y="2052"/>
                    <a:pt x="2374" y="2052"/>
                  </a:cubicBezTo>
                  <a:lnTo>
                    <a:pt x="2374" y="2356"/>
                  </a:lnTo>
                  <a:cubicBezTo>
                    <a:pt x="2374" y="2588"/>
                    <a:pt x="2552" y="2784"/>
                    <a:pt x="2784" y="2820"/>
                  </a:cubicBezTo>
                  <a:cubicBezTo>
                    <a:pt x="2820" y="3123"/>
                    <a:pt x="2980" y="3408"/>
                    <a:pt x="3212" y="3605"/>
                  </a:cubicBezTo>
                  <a:cubicBezTo>
                    <a:pt x="3230" y="3640"/>
                    <a:pt x="3284" y="3658"/>
                    <a:pt x="3319" y="3694"/>
                  </a:cubicBezTo>
                  <a:cubicBezTo>
                    <a:pt x="3302" y="3712"/>
                    <a:pt x="3355" y="3944"/>
                    <a:pt x="3141" y="4086"/>
                  </a:cubicBezTo>
                  <a:cubicBezTo>
                    <a:pt x="3016" y="4158"/>
                    <a:pt x="2838" y="4140"/>
                    <a:pt x="2516" y="4247"/>
                  </a:cubicBezTo>
                  <a:cubicBezTo>
                    <a:pt x="2445" y="4265"/>
                    <a:pt x="2392" y="4336"/>
                    <a:pt x="2409" y="4408"/>
                  </a:cubicBezTo>
                  <a:cubicBezTo>
                    <a:pt x="2424" y="4496"/>
                    <a:pt x="2487" y="4560"/>
                    <a:pt x="2569" y="4560"/>
                  </a:cubicBezTo>
                  <a:cubicBezTo>
                    <a:pt x="2586" y="4560"/>
                    <a:pt x="2605" y="4557"/>
                    <a:pt x="2624" y="4550"/>
                  </a:cubicBezTo>
                  <a:cubicBezTo>
                    <a:pt x="2855" y="4461"/>
                    <a:pt x="3070" y="4461"/>
                    <a:pt x="3194" y="4408"/>
                  </a:cubicBezTo>
                  <a:cubicBezTo>
                    <a:pt x="3471" y="4631"/>
                    <a:pt x="3792" y="4742"/>
                    <a:pt x="4113" y="4742"/>
                  </a:cubicBezTo>
                  <a:cubicBezTo>
                    <a:pt x="4435" y="4742"/>
                    <a:pt x="4756" y="4631"/>
                    <a:pt x="5032" y="4408"/>
                  </a:cubicBezTo>
                  <a:cubicBezTo>
                    <a:pt x="5104" y="4425"/>
                    <a:pt x="5157" y="4443"/>
                    <a:pt x="5371" y="4479"/>
                  </a:cubicBezTo>
                  <a:cubicBezTo>
                    <a:pt x="5978" y="4604"/>
                    <a:pt x="6478" y="4996"/>
                    <a:pt x="6709" y="5549"/>
                  </a:cubicBezTo>
                  <a:cubicBezTo>
                    <a:pt x="6506" y="5520"/>
                    <a:pt x="6266" y="5491"/>
                    <a:pt x="6000" y="5491"/>
                  </a:cubicBezTo>
                  <a:cubicBezTo>
                    <a:pt x="5941" y="5491"/>
                    <a:pt x="5880" y="5493"/>
                    <a:pt x="5817" y="5496"/>
                  </a:cubicBezTo>
                  <a:cubicBezTo>
                    <a:pt x="5139" y="5514"/>
                    <a:pt x="4568" y="5710"/>
                    <a:pt x="4122" y="6049"/>
                  </a:cubicBezTo>
                  <a:cubicBezTo>
                    <a:pt x="3676" y="5710"/>
                    <a:pt x="3105" y="5514"/>
                    <a:pt x="2427" y="5496"/>
                  </a:cubicBezTo>
                  <a:cubicBezTo>
                    <a:pt x="2365" y="5493"/>
                    <a:pt x="2303" y="5491"/>
                    <a:pt x="2243" y="5491"/>
                  </a:cubicBezTo>
                  <a:cubicBezTo>
                    <a:pt x="1973" y="5491"/>
                    <a:pt x="1721" y="5520"/>
                    <a:pt x="1517" y="5549"/>
                  </a:cubicBezTo>
                  <a:cubicBezTo>
                    <a:pt x="1642" y="5300"/>
                    <a:pt x="1803" y="5068"/>
                    <a:pt x="2017" y="4889"/>
                  </a:cubicBezTo>
                  <a:cubicBezTo>
                    <a:pt x="2088" y="4818"/>
                    <a:pt x="2088" y="4729"/>
                    <a:pt x="2035" y="4657"/>
                  </a:cubicBezTo>
                  <a:cubicBezTo>
                    <a:pt x="2006" y="4619"/>
                    <a:pt x="1967" y="4601"/>
                    <a:pt x="1926" y="4601"/>
                  </a:cubicBezTo>
                  <a:cubicBezTo>
                    <a:pt x="1891" y="4601"/>
                    <a:pt x="1854" y="4615"/>
                    <a:pt x="1821" y="4639"/>
                  </a:cubicBezTo>
                  <a:cubicBezTo>
                    <a:pt x="1499" y="4907"/>
                    <a:pt x="1285" y="5246"/>
                    <a:pt x="1160" y="5621"/>
                  </a:cubicBezTo>
                  <a:cubicBezTo>
                    <a:pt x="1125" y="5621"/>
                    <a:pt x="1107" y="5639"/>
                    <a:pt x="1089" y="5639"/>
                  </a:cubicBezTo>
                  <a:cubicBezTo>
                    <a:pt x="928" y="5674"/>
                    <a:pt x="821" y="5835"/>
                    <a:pt x="821" y="5996"/>
                  </a:cubicBezTo>
                  <a:lnTo>
                    <a:pt x="821" y="6549"/>
                  </a:lnTo>
                  <a:lnTo>
                    <a:pt x="375" y="6549"/>
                  </a:lnTo>
                  <a:cubicBezTo>
                    <a:pt x="179" y="6549"/>
                    <a:pt x="1" y="6709"/>
                    <a:pt x="1" y="6905"/>
                  </a:cubicBezTo>
                  <a:lnTo>
                    <a:pt x="1" y="7352"/>
                  </a:lnTo>
                  <a:cubicBezTo>
                    <a:pt x="1" y="7566"/>
                    <a:pt x="161" y="7726"/>
                    <a:pt x="375" y="7726"/>
                  </a:cubicBezTo>
                  <a:lnTo>
                    <a:pt x="732" y="7726"/>
                  </a:lnTo>
                  <a:lnTo>
                    <a:pt x="732" y="10313"/>
                  </a:lnTo>
                  <a:cubicBezTo>
                    <a:pt x="732" y="10510"/>
                    <a:pt x="875" y="10670"/>
                    <a:pt x="1071" y="10670"/>
                  </a:cubicBezTo>
                  <a:lnTo>
                    <a:pt x="9957" y="10670"/>
                  </a:lnTo>
                  <a:cubicBezTo>
                    <a:pt x="10046" y="10670"/>
                    <a:pt x="10135" y="10581"/>
                    <a:pt x="10135" y="10492"/>
                  </a:cubicBezTo>
                  <a:lnTo>
                    <a:pt x="10135" y="8743"/>
                  </a:lnTo>
                  <a:cubicBezTo>
                    <a:pt x="10135" y="8725"/>
                    <a:pt x="10117" y="8690"/>
                    <a:pt x="10100" y="8672"/>
                  </a:cubicBezTo>
                  <a:cubicBezTo>
                    <a:pt x="10055" y="8638"/>
                    <a:pt x="10009" y="8624"/>
                    <a:pt x="9966" y="8624"/>
                  </a:cubicBezTo>
                  <a:cubicBezTo>
                    <a:pt x="9872" y="8624"/>
                    <a:pt x="9796" y="8693"/>
                    <a:pt x="9796" y="8779"/>
                  </a:cubicBezTo>
                  <a:lnTo>
                    <a:pt x="9796" y="10313"/>
                  </a:lnTo>
                  <a:cubicBezTo>
                    <a:pt x="9796" y="10331"/>
                    <a:pt x="9778" y="10349"/>
                    <a:pt x="9761" y="10349"/>
                  </a:cubicBezTo>
                  <a:lnTo>
                    <a:pt x="9439" y="10349"/>
                  </a:lnTo>
                  <a:lnTo>
                    <a:pt x="9439" y="7726"/>
                  </a:lnTo>
                  <a:lnTo>
                    <a:pt x="9814" y="7726"/>
                  </a:lnTo>
                  <a:lnTo>
                    <a:pt x="9814" y="8047"/>
                  </a:lnTo>
                  <a:cubicBezTo>
                    <a:pt x="9814" y="8119"/>
                    <a:pt x="9868" y="8190"/>
                    <a:pt x="9957" y="8208"/>
                  </a:cubicBezTo>
                  <a:cubicBezTo>
                    <a:pt x="10046" y="8208"/>
                    <a:pt x="10135" y="8137"/>
                    <a:pt x="10135" y="8047"/>
                  </a:cubicBezTo>
                  <a:lnTo>
                    <a:pt x="10135" y="7726"/>
                  </a:lnTo>
                  <a:lnTo>
                    <a:pt x="10492" y="7726"/>
                  </a:lnTo>
                  <a:cubicBezTo>
                    <a:pt x="10688" y="7726"/>
                    <a:pt x="10849" y="7566"/>
                    <a:pt x="10849" y="7352"/>
                  </a:cubicBezTo>
                  <a:lnTo>
                    <a:pt x="10849" y="6905"/>
                  </a:lnTo>
                  <a:cubicBezTo>
                    <a:pt x="10849" y="6709"/>
                    <a:pt x="10688" y="6549"/>
                    <a:pt x="10492" y="6549"/>
                  </a:cubicBezTo>
                  <a:lnTo>
                    <a:pt x="10278" y="6549"/>
                  </a:lnTo>
                  <a:lnTo>
                    <a:pt x="10278" y="6477"/>
                  </a:lnTo>
                  <a:cubicBezTo>
                    <a:pt x="10278" y="6184"/>
                    <a:pt x="10045" y="5941"/>
                    <a:pt x="9755" y="5941"/>
                  </a:cubicBezTo>
                  <a:cubicBezTo>
                    <a:pt x="9745" y="5941"/>
                    <a:pt x="9735" y="5941"/>
                    <a:pt x="9725" y="5942"/>
                  </a:cubicBezTo>
                  <a:lnTo>
                    <a:pt x="9689" y="5942"/>
                  </a:lnTo>
                  <a:lnTo>
                    <a:pt x="10296" y="4229"/>
                  </a:lnTo>
                  <a:lnTo>
                    <a:pt x="10332" y="4229"/>
                  </a:lnTo>
                  <a:cubicBezTo>
                    <a:pt x="10617" y="4229"/>
                    <a:pt x="10849" y="3997"/>
                    <a:pt x="10849" y="3694"/>
                  </a:cubicBezTo>
                  <a:cubicBezTo>
                    <a:pt x="10849" y="3408"/>
                    <a:pt x="10617" y="3176"/>
                    <a:pt x="10332" y="3176"/>
                  </a:cubicBezTo>
                  <a:cubicBezTo>
                    <a:pt x="10224" y="3176"/>
                    <a:pt x="10135" y="3194"/>
                    <a:pt x="10046" y="3248"/>
                  </a:cubicBezTo>
                  <a:lnTo>
                    <a:pt x="9190" y="2463"/>
                  </a:lnTo>
                  <a:cubicBezTo>
                    <a:pt x="9315" y="2391"/>
                    <a:pt x="9404" y="2266"/>
                    <a:pt x="9439" y="2124"/>
                  </a:cubicBezTo>
                  <a:cubicBezTo>
                    <a:pt x="9493" y="1963"/>
                    <a:pt x="9475" y="1802"/>
                    <a:pt x="9404" y="1678"/>
                  </a:cubicBezTo>
                  <a:lnTo>
                    <a:pt x="9315" y="1517"/>
                  </a:lnTo>
                  <a:cubicBezTo>
                    <a:pt x="9205" y="1322"/>
                    <a:pt x="9003" y="1218"/>
                    <a:pt x="8795" y="1218"/>
                  </a:cubicBezTo>
                  <a:cubicBezTo>
                    <a:pt x="8699" y="1218"/>
                    <a:pt x="8602" y="1240"/>
                    <a:pt x="8512" y="1285"/>
                  </a:cubicBezTo>
                  <a:lnTo>
                    <a:pt x="8119" y="1517"/>
                  </a:lnTo>
                  <a:cubicBezTo>
                    <a:pt x="7921" y="1392"/>
                    <a:pt x="7693" y="1328"/>
                    <a:pt x="7463" y="1328"/>
                  </a:cubicBezTo>
                  <a:cubicBezTo>
                    <a:pt x="7299" y="1328"/>
                    <a:pt x="7133" y="1361"/>
                    <a:pt x="6977" y="1428"/>
                  </a:cubicBezTo>
                  <a:cubicBezTo>
                    <a:pt x="6834" y="1499"/>
                    <a:pt x="6781" y="1660"/>
                    <a:pt x="6852" y="1802"/>
                  </a:cubicBezTo>
                  <a:lnTo>
                    <a:pt x="7816" y="3551"/>
                  </a:lnTo>
                  <a:cubicBezTo>
                    <a:pt x="7863" y="3633"/>
                    <a:pt x="7956" y="3677"/>
                    <a:pt x="8049" y="3677"/>
                  </a:cubicBezTo>
                  <a:cubicBezTo>
                    <a:pt x="8098" y="3677"/>
                    <a:pt x="8148" y="3665"/>
                    <a:pt x="8190" y="3640"/>
                  </a:cubicBezTo>
                  <a:cubicBezTo>
                    <a:pt x="8512" y="3408"/>
                    <a:pt x="8690" y="3069"/>
                    <a:pt x="8726" y="2712"/>
                  </a:cubicBezTo>
                  <a:lnTo>
                    <a:pt x="8886" y="2623"/>
                  </a:lnTo>
                  <a:lnTo>
                    <a:pt x="9832" y="3480"/>
                  </a:lnTo>
                  <a:cubicBezTo>
                    <a:pt x="9814" y="3551"/>
                    <a:pt x="9796" y="3622"/>
                    <a:pt x="9796" y="3694"/>
                  </a:cubicBezTo>
                  <a:cubicBezTo>
                    <a:pt x="9796" y="3872"/>
                    <a:pt x="9868" y="4015"/>
                    <a:pt x="9993" y="4122"/>
                  </a:cubicBezTo>
                  <a:lnTo>
                    <a:pt x="9350" y="5942"/>
                  </a:lnTo>
                  <a:lnTo>
                    <a:pt x="8761" y="5942"/>
                  </a:lnTo>
                  <a:cubicBezTo>
                    <a:pt x="8751" y="5941"/>
                    <a:pt x="8741" y="5941"/>
                    <a:pt x="8731" y="5941"/>
                  </a:cubicBezTo>
                  <a:cubicBezTo>
                    <a:pt x="8441" y="5941"/>
                    <a:pt x="8208" y="6184"/>
                    <a:pt x="8208" y="6477"/>
                  </a:cubicBezTo>
                  <a:lnTo>
                    <a:pt x="8208" y="6549"/>
                  </a:lnTo>
                  <a:lnTo>
                    <a:pt x="7441" y="6549"/>
                  </a:lnTo>
                  <a:lnTo>
                    <a:pt x="7441" y="5996"/>
                  </a:lnTo>
                  <a:cubicBezTo>
                    <a:pt x="7441" y="5835"/>
                    <a:pt x="7334" y="5692"/>
                    <a:pt x="7173" y="5656"/>
                  </a:cubicBezTo>
                  <a:cubicBezTo>
                    <a:pt x="7138" y="5639"/>
                    <a:pt x="7120" y="5639"/>
                    <a:pt x="7084" y="5621"/>
                  </a:cubicBezTo>
                  <a:cubicBezTo>
                    <a:pt x="6834" y="4871"/>
                    <a:pt x="6210" y="4318"/>
                    <a:pt x="5443" y="4176"/>
                  </a:cubicBezTo>
                  <a:cubicBezTo>
                    <a:pt x="5229" y="4140"/>
                    <a:pt x="5175" y="4122"/>
                    <a:pt x="5104" y="4086"/>
                  </a:cubicBezTo>
                  <a:cubicBezTo>
                    <a:pt x="4890" y="3944"/>
                    <a:pt x="4943" y="3729"/>
                    <a:pt x="4925" y="3694"/>
                  </a:cubicBezTo>
                  <a:cubicBezTo>
                    <a:pt x="4979" y="3658"/>
                    <a:pt x="5014" y="3640"/>
                    <a:pt x="5050" y="3605"/>
                  </a:cubicBezTo>
                  <a:cubicBezTo>
                    <a:pt x="5282" y="3390"/>
                    <a:pt x="5425" y="3105"/>
                    <a:pt x="5460" y="2802"/>
                  </a:cubicBezTo>
                  <a:cubicBezTo>
                    <a:pt x="5639" y="2766"/>
                    <a:pt x="5764" y="2623"/>
                    <a:pt x="5764" y="2427"/>
                  </a:cubicBezTo>
                  <a:lnTo>
                    <a:pt x="5764" y="1963"/>
                  </a:lnTo>
                  <a:cubicBezTo>
                    <a:pt x="5764" y="1927"/>
                    <a:pt x="5764" y="1892"/>
                    <a:pt x="5746" y="1856"/>
                  </a:cubicBezTo>
                  <a:cubicBezTo>
                    <a:pt x="5764" y="1820"/>
                    <a:pt x="5764" y="1767"/>
                    <a:pt x="5764" y="1731"/>
                  </a:cubicBezTo>
                  <a:lnTo>
                    <a:pt x="5764" y="910"/>
                  </a:lnTo>
                  <a:cubicBezTo>
                    <a:pt x="5764" y="661"/>
                    <a:pt x="5568" y="464"/>
                    <a:pt x="5336" y="464"/>
                  </a:cubicBezTo>
                  <a:cubicBezTo>
                    <a:pt x="5336" y="464"/>
                    <a:pt x="5318" y="464"/>
                    <a:pt x="5318" y="446"/>
                  </a:cubicBezTo>
                  <a:cubicBezTo>
                    <a:pt x="5318" y="214"/>
                    <a:pt x="5121" y="0"/>
                    <a:pt x="487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4" name="Google Shape;3054;p56"/>
          <p:cNvGrpSpPr/>
          <p:nvPr/>
        </p:nvGrpSpPr>
        <p:grpSpPr>
          <a:xfrm>
            <a:off x="1602804" y="3387536"/>
            <a:ext cx="245707" cy="295825"/>
            <a:chOff x="1602804" y="3387536"/>
            <a:chExt cx="245707" cy="295825"/>
          </a:xfrm>
        </p:grpSpPr>
        <p:sp>
          <p:nvSpPr>
            <p:cNvPr id="3055" name="Google Shape;3055;p56"/>
            <p:cNvSpPr/>
            <p:nvPr/>
          </p:nvSpPr>
          <p:spPr>
            <a:xfrm>
              <a:off x="1606676" y="3586016"/>
              <a:ext cx="236982" cy="84693"/>
            </a:xfrm>
            <a:custGeom>
              <a:avLst/>
              <a:gdLst/>
              <a:ahLst/>
              <a:cxnLst/>
              <a:rect l="l" t="t" r="r" b="b"/>
              <a:pathLst>
                <a:path w="8691" h="3106" extrusionOk="0">
                  <a:moveTo>
                    <a:pt x="3926" y="1"/>
                  </a:moveTo>
                  <a:lnTo>
                    <a:pt x="3926" y="2231"/>
                  </a:lnTo>
                  <a:lnTo>
                    <a:pt x="251" y="2231"/>
                  </a:lnTo>
                  <a:cubicBezTo>
                    <a:pt x="108" y="2231"/>
                    <a:pt x="1" y="2338"/>
                    <a:pt x="1" y="2481"/>
                  </a:cubicBezTo>
                  <a:lnTo>
                    <a:pt x="1" y="2856"/>
                  </a:lnTo>
                  <a:cubicBezTo>
                    <a:pt x="1" y="2999"/>
                    <a:pt x="108" y="3106"/>
                    <a:pt x="251" y="3106"/>
                  </a:cubicBezTo>
                  <a:lnTo>
                    <a:pt x="8458" y="3106"/>
                  </a:lnTo>
                  <a:cubicBezTo>
                    <a:pt x="8583" y="3106"/>
                    <a:pt x="8690" y="2999"/>
                    <a:pt x="8690" y="2856"/>
                  </a:cubicBezTo>
                  <a:lnTo>
                    <a:pt x="8690" y="2481"/>
                  </a:lnTo>
                  <a:cubicBezTo>
                    <a:pt x="8690" y="2338"/>
                    <a:pt x="8583" y="2231"/>
                    <a:pt x="8458" y="2231"/>
                  </a:cubicBezTo>
                  <a:lnTo>
                    <a:pt x="4800" y="2231"/>
                  </a:lnTo>
                  <a:lnTo>
                    <a:pt x="4800" y="1"/>
                  </a:ln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1692323" y="3638561"/>
              <a:ext cx="65687" cy="39947"/>
            </a:xfrm>
            <a:custGeom>
              <a:avLst/>
              <a:gdLst/>
              <a:ahLst/>
              <a:cxnLst/>
              <a:rect l="l" t="t" r="r" b="b"/>
              <a:pathLst>
                <a:path w="2409" h="1465" extrusionOk="0">
                  <a:moveTo>
                    <a:pt x="321" y="1"/>
                  </a:moveTo>
                  <a:cubicBezTo>
                    <a:pt x="143" y="1"/>
                    <a:pt x="0" y="144"/>
                    <a:pt x="0" y="322"/>
                  </a:cubicBezTo>
                  <a:lnTo>
                    <a:pt x="0" y="1161"/>
                  </a:lnTo>
                  <a:cubicBezTo>
                    <a:pt x="0" y="1339"/>
                    <a:pt x="143" y="1464"/>
                    <a:pt x="321" y="1464"/>
                  </a:cubicBezTo>
                  <a:lnTo>
                    <a:pt x="2106" y="1464"/>
                  </a:lnTo>
                  <a:cubicBezTo>
                    <a:pt x="2284" y="1464"/>
                    <a:pt x="2409" y="1339"/>
                    <a:pt x="2409" y="1161"/>
                  </a:cubicBezTo>
                  <a:lnTo>
                    <a:pt x="2409" y="322"/>
                  </a:lnTo>
                  <a:cubicBezTo>
                    <a:pt x="2409" y="144"/>
                    <a:pt x="2284" y="1"/>
                    <a:pt x="2106"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1642205" y="3391408"/>
              <a:ext cx="173230" cy="212659"/>
            </a:xfrm>
            <a:custGeom>
              <a:avLst/>
              <a:gdLst/>
              <a:ahLst/>
              <a:cxnLst/>
              <a:rect l="l" t="t" r="r" b="b"/>
              <a:pathLst>
                <a:path w="6353" h="7799" extrusionOk="0">
                  <a:moveTo>
                    <a:pt x="464" y="1"/>
                  </a:moveTo>
                  <a:cubicBezTo>
                    <a:pt x="197" y="1"/>
                    <a:pt x="0" y="215"/>
                    <a:pt x="0" y="483"/>
                  </a:cubicBezTo>
                  <a:lnTo>
                    <a:pt x="0" y="7334"/>
                  </a:lnTo>
                  <a:cubicBezTo>
                    <a:pt x="0" y="7602"/>
                    <a:pt x="197" y="7798"/>
                    <a:pt x="464" y="7798"/>
                  </a:cubicBezTo>
                  <a:lnTo>
                    <a:pt x="5888" y="7798"/>
                  </a:lnTo>
                  <a:cubicBezTo>
                    <a:pt x="6138" y="7798"/>
                    <a:pt x="6352" y="7602"/>
                    <a:pt x="6352" y="7334"/>
                  </a:cubicBezTo>
                  <a:lnTo>
                    <a:pt x="6352" y="483"/>
                  </a:lnTo>
                  <a:cubicBezTo>
                    <a:pt x="6352" y="215"/>
                    <a:pt x="6138" y="1"/>
                    <a:pt x="5888" y="1"/>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1765291" y="3391408"/>
              <a:ext cx="50145" cy="212659"/>
            </a:xfrm>
            <a:custGeom>
              <a:avLst/>
              <a:gdLst/>
              <a:ahLst/>
              <a:cxnLst/>
              <a:rect l="l" t="t" r="r" b="b"/>
              <a:pathLst>
                <a:path w="1839" h="7799" extrusionOk="0">
                  <a:moveTo>
                    <a:pt x="0" y="1"/>
                  </a:moveTo>
                  <a:cubicBezTo>
                    <a:pt x="250" y="1"/>
                    <a:pt x="464" y="215"/>
                    <a:pt x="464" y="483"/>
                  </a:cubicBezTo>
                  <a:lnTo>
                    <a:pt x="464" y="7334"/>
                  </a:lnTo>
                  <a:cubicBezTo>
                    <a:pt x="464" y="7602"/>
                    <a:pt x="250" y="7798"/>
                    <a:pt x="0" y="7798"/>
                  </a:cubicBezTo>
                  <a:lnTo>
                    <a:pt x="1374" y="7798"/>
                  </a:lnTo>
                  <a:cubicBezTo>
                    <a:pt x="1624" y="7798"/>
                    <a:pt x="1838" y="7602"/>
                    <a:pt x="1838" y="7334"/>
                  </a:cubicBezTo>
                  <a:lnTo>
                    <a:pt x="1838" y="483"/>
                  </a:lnTo>
                  <a:cubicBezTo>
                    <a:pt x="1838" y="215"/>
                    <a:pt x="1624" y="1"/>
                    <a:pt x="1374" y="1"/>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1642205" y="3391408"/>
              <a:ext cx="31658" cy="212659"/>
            </a:xfrm>
            <a:custGeom>
              <a:avLst/>
              <a:gdLst/>
              <a:ahLst/>
              <a:cxnLst/>
              <a:rect l="l" t="t" r="r" b="b"/>
              <a:pathLst>
                <a:path w="1161" h="7799" extrusionOk="0">
                  <a:moveTo>
                    <a:pt x="464" y="1"/>
                  </a:moveTo>
                  <a:cubicBezTo>
                    <a:pt x="197" y="1"/>
                    <a:pt x="0" y="215"/>
                    <a:pt x="0" y="483"/>
                  </a:cubicBezTo>
                  <a:lnTo>
                    <a:pt x="0" y="7334"/>
                  </a:lnTo>
                  <a:cubicBezTo>
                    <a:pt x="0" y="7602"/>
                    <a:pt x="197" y="7798"/>
                    <a:pt x="464" y="7798"/>
                  </a:cubicBezTo>
                  <a:lnTo>
                    <a:pt x="1160" y="7798"/>
                  </a:lnTo>
                  <a:lnTo>
                    <a:pt x="1160" y="1"/>
                  </a:ln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1692787" y="3421103"/>
              <a:ext cx="101244" cy="50145"/>
            </a:xfrm>
            <a:custGeom>
              <a:avLst/>
              <a:gdLst/>
              <a:ahLst/>
              <a:cxnLst/>
              <a:rect l="l" t="t" r="r" b="b"/>
              <a:pathLst>
                <a:path w="3713" h="1839" extrusionOk="0">
                  <a:moveTo>
                    <a:pt x="215" y="0"/>
                  </a:moveTo>
                  <a:cubicBezTo>
                    <a:pt x="108" y="0"/>
                    <a:pt x="1" y="90"/>
                    <a:pt x="1" y="214"/>
                  </a:cubicBezTo>
                  <a:lnTo>
                    <a:pt x="1" y="1624"/>
                  </a:lnTo>
                  <a:cubicBezTo>
                    <a:pt x="1" y="1749"/>
                    <a:pt x="108" y="1838"/>
                    <a:pt x="215" y="1838"/>
                  </a:cubicBezTo>
                  <a:lnTo>
                    <a:pt x="3498" y="1838"/>
                  </a:lnTo>
                  <a:cubicBezTo>
                    <a:pt x="3623" y="1838"/>
                    <a:pt x="3712" y="1749"/>
                    <a:pt x="3712" y="1624"/>
                  </a:cubicBezTo>
                  <a:lnTo>
                    <a:pt x="3712" y="214"/>
                  </a:lnTo>
                  <a:cubicBezTo>
                    <a:pt x="3712" y="90"/>
                    <a:pt x="3623" y="0"/>
                    <a:pt x="3498"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1777452" y="3421103"/>
              <a:ext cx="16579" cy="50145"/>
            </a:xfrm>
            <a:custGeom>
              <a:avLst/>
              <a:gdLst/>
              <a:ahLst/>
              <a:cxnLst/>
              <a:rect l="l" t="t" r="r" b="b"/>
              <a:pathLst>
                <a:path w="608" h="1839" extrusionOk="0">
                  <a:moveTo>
                    <a:pt x="1" y="0"/>
                  </a:moveTo>
                  <a:lnTo>
                    <a:pt x="1" y="1838"/>
                  </a:lnTo>
                  <a:lnTo>
                    <a:pt x="393" y="1838"/>
                  </a:lnTo>
                  <a:cubicBezTo>
                    <a:pt x="518" y="1838"/>
                    <a:pt x="607" y="1749"/>
                    <a:pt x="607" y="1624"/>
                  </a:cubicBezTo>
                  <a:lnTo>
                    <a:pt x="607" y="214"/>
                  </a:lnTo>
                  <a:cubicBezTo>
                    <a:pt x="607" y="90"/>
                    <a:pt x="518" y="0"/>
                    <a:pt x="393"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1628081" y="3412813"/>
              <a:ext cx="28740" cy="17069"/>
            </a:xfrm>
            <a:custGeom>
              <a:avLst/>
              <a:gdLst/>
              <a:ahLst/>
              <a:cxnLst/>
              <a:rect l="l" t="t" r="r" b="b"/>
              <a:pathLst>
                <a:path w="1054" h="626" extrusionOk="0">
                  <a:moveTo>
                    <a:pt x="340" y="1"/>
                  </a:moveTo>
                  <a:cubicBezTo>
                    <a:pt x="144" y="1"/>
                    <a:pt x="1" y="179"/>
                    <a:pt x="37" y="376"/>
                  </a:cubicBezTo>
                  <a:cubicBezTo>
                    <a:pt x="54" y="518"/>
                    <a:pt x="197" y="625"/>
                    <a:pt x="340" y="625"/>
                  </a:cubicBezTo>
                  <a:lnTo>
                    <a:pt x="715" y="625"/>
                  </a:lnTo>
                  <a:cubicBezTo>
                    <a:pt x="893" y="625"/>
                    <a:pt x="1054" y="447"/>
                    <a:pt x="1018" y="251"/>
                  </a:cubicBezTo>
                  <a:cubicBezTo>
                    <a:pt x="982" y="108"/>
                    <a:pt x="857" y="1"/>
                    <a:pt x="69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1628081" y="3451261"/>
              <a:ext cx="28740" cy="16579"/>
            </a:xfrm>
            <a:custGeom>
              <a:avLst/>
              <a:gdLst/>
              <a:ahLst/>
              <a:cxnLst/>
              <a:rect l="l" t="t" r="r" b="b"/>
              <a:pathLst>
                <a:path w="1054" h="608" extrusionOk="0">
                  <a:moveTo>
                    <a:pt x="340" y="1"/>
                  </a:moveTo>
                  <a:cubicBezTo>
                    <a:pt x="144" y="1"/>
                    <a:pt x="1" y="161"/>
                    <a:pt x="37" y="357"/>
                  </a:cubicBezTo>
                  <a:cubicBezTo>
                    <a:pt x="54" y="500"/>
                    <a:pt x="197" y="607"/>
                    <a:pt x="340" y="607"/>
                  </a:cubicBezTo>
                  <a:lnTo>
                    <a:pt x="715" y="607"/>
                  </a:lnTo>
                  <a:cubicBezTo>
                    <a:pt x="893" y="607"/>
                    <a:pt x="1054" y="447"/>
                    <a:pt x="1018" y="250"/>
                  </a:cubicBezTo>
                  <a:cubicBezTo>
                    <a:pt x="982" y="108"/>
                    <a:pt x="857" y="1"/>
                    <a:pt x="69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1628081" y="3489708"/>
              <a:ext cx="28740" cy="17042"/>
            </a:xfrm>
            <a:custGeom>
              <a:avLst/>
              <a:gdLst/>
              <a:ahLst/>
              <a:cxnLst/>
              <a:rect l="l" t="t" r="r" b="b"/>
              <a:pathLst>
                <a:path w="1054" h="625" extrusionOk="0">
                  <a:moveTo>
                    <a:pt x="340" y="0"/>
                  </a:moveTo>
                  <a:cubicBezTo>
                    <a:pt x="144" y="0"/>
                    <a:pt x="1" y="179"/>
                    <a:pt x="37" y="375"/>
                  </a:cubicBezTo>
                  <a:cubicBezTo>
                    <a:pt x="54" y="518"/>
                    <a:pt x="197" y="625"/>
                    <a:pt x="340" y="625"/>
                  </a:cubicBezTo>
                  <a:lnTo>
                    <a:pt x="715" y="625"/>
                  </a:lnTo>
                  <a:cubicBezTo>
                    <a:pt x="893" y="625"/>
                    <a:pt x="1054" y="446"/>
                    <a:pt x="1018" y="250"/>
                  </a:cubicBezTo>
                  <a:cubicBezTo>
                    <a:pt x="982" y="107"/>
                    <a:pt x="857" y="0"/>
                    <a:pt x="697"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1628081" y="3528128"/>
              <a:ext cx="28740" cy="16579"/>
            </a:xfrm>
            <a:custGeom>
              <a:avLst/>
              <a:gdLst/>
              <a:ahLst/>
              <a:cxnLst/>
              <a:rect l="l" t="t" r="r" b="b"/>
              <a:pathLst>
                <a:path w="1054" h="608" extrusionOk="0">
                  <a:moveTo>
                    <a:pt x="340" y="1"/>
                  </a:moveTo>
                  <a:cubicBezTo>
                    <a:pt x="144" y="1"/>
                    <a:pt x="1" y="161"/>
                    <a:pt x="37" y="358"/>
                  </a:cubicBezTo>
                  <a:cubicBezTo>
                    <a:pt x="54" y="500"/>
                    <a:pt x="197" y="607"/>
                    <a:pt x="340" y="607"/>
                  </a:cubicBezTo>
                  <a:lnTo>
                    <a:pt x="715" y="607"/>
                  </a:lnTo>
                  <a:cubicBezTo>
                    <a:pt x="893" y="607"/>
                    <a:pt x="1054" y="447"/>
                    <a:pt x="1018" y="250"/>
                  </a:cubicBezTo>
                  <a:cubicBezTo>
                    <a:pt x="982" y="90"/>
                    <a:pt x="857" y="1"/>
                    <a:pt x="69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1628081" y="3566575"/>
              <a:ext cx="28740" cy="17042"/>
            </a:xfrm>
            <a:custGeom>
              <a:avLst/>
              <a:gdLst/>
              <a:ahLst/>
              <a:cxnLst/>
              <a:rect l="l" t="t" r="r" b="b"/>
              <a:pathLst>
                <a:path w="1054" h="625" extrusionOk="0">
                  <a:moveTo>
                    <a:pt x="340" y="0"/>
                  </a:moveTo>
                  <a:cubicBezTo>
                    <a:pt x="144" y="0"/>
                    <a:pt x="1" y="179"/>
                    <a:pt x="37" y="357"/>
                  </a:cubicBezTo>
                  <a:cubicBezTo>
                    <a:pt x="54" y="518"/>
                    <a:pt x="197" y="625"/>
                    <a:pt x="340" y="625"/>
                  </a:cubicBezTo>
                  <a:lnTo>
                    <a:pt x="715" y="625"/>
                  </a:lnTo>
                  <a:cubicBezTo>
                    <a:pt x="893" y="625"/>
                    <a:pt x="1054" y="446"/>
                    <a:pt x="1018" y="250"/>
                  </a:cubicBezTo>
                  <a:cubicBezTo>
                    <a:pt x="982" y="107"/>
                    <a:pt x="857" y="0"/>
                    <a:pt x="697"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1707402" y="3433264"/>
              <a:ext cx="72504" cy="8780"/>
            </a:xfrm>
            <a:custGeom>
              <a:avLst/>
              <a:gdLst/>
              <a:ahLst/>
              <a:cxnLst/>
              <a:rect l="l" t="t" r="r" b="b"/>
              <a:pathLst>
                <a:path w="2659" h="322" extrusionOk="0">
                  <a:moveTo>
                    <a:pt x="179" y="0"/>
                  </a:moveTo>
                  <a:cubicBezTo>
                    <a:pt x="89" y="0"/>
                    <a:pt x="18" y="54"/>
                    <a:pt x="0" y="143"/>
                  </a:cubicBezTo>
                  <a:cubicBezTo>
                    <a:pt x="0" y="232"/>
                    <a:pt x="72" y="322"/>
                    <a:pt x="161" y="322"/>
                  </a:cubicBezTo>
                  <a:lnTo>
                    <a:pt x="2480" y="322"/>
                  </a:lnTo>
                  <a:cubicBezTo>
                    <a:pt x="2570" y="322"/>
                    <a:pt x="2641" y="250"/>
                    <a:pt x="2659" y="179"/>
                  </a:cubicBezTo>
                  <a:cubicBezTo>
                    <a:pt x="2659" y="72"/>
                    <a:pt x="2587" y="0"/>
                    <a:pt x="249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1707402" y="3448834"/>
              <a:ext cx="72504" cy="8780"/>
            </a:xfrm>
            <a:custGeom>
              <a:avLst/>
              <a:gdLst/>
              <a:ahLst/>
              <a:cxnLst/>
              <a:rect l="l" t="t" r="r" b="b"/>
              <a:pathLst>
                <a:path w="2659" h="322" extrusionOk="0">
                  <a:moveTo>
                    <a:pt x="179" y="0"/>
                  </a:moveTo>
                  <a:cubicBezTo>
                    <a:pt x="89" y="0"/>
                    <a:pt x="18" y="54"/>
                    <a:pt x="0" y="143"/>
                  </a:cubicBezTo>
                  <a:cubicBezTo>
                    <a:pt x="0" y="232"/>
                    <a:pt x="72" y="322"/>
                    <a:pt x="161" y="322"/>
                  </a:cubicBezTo>
                  <a:lnTo>
                    <a:pt x="2480" y="322"/>
                  </a:lnTo>
                  <a:cubicBezTo>
                    <a:pt x="2570" y="322"/>
                    <a:pt x="2641" y="250"/>
                    <a:pt x="2659" y="179"/>
                  </a:cubicBezTo>
                  <a:cubicBezTo>
                    <a:pt x="2659" y="90"/>
                    <a:pt x="2587" y="0"/>
                    <a:pt x="249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1688915" y="3416222"/>
              <a:ext cx="109479" cy="59389"/>
            </a:xfrm>
            <a:custGeom>
              <a:avLst/>
              <a:gdLst/>
              <a:ahLst/>
              <a:cxnLst/>
              <a:rect l="l" t="t" r="r" b="b"/>
              <a:pathLst>
                <a:path w="4015" h="2178" extrusionOk="0">
                  <a:moveTo>
                    <a:pt x="375" y="1"/>
                  </a:moveTo>
                  <a:cubicBezTo>
                    <a:pt x="161" y="1"/>
                    <a:pt x="0" y="179"/>
                    <a:pt x="0" y="376"/>
                  </a:cubicBezTo>
                  <a:lnTo>
                    <a:pt x="0" y="1803"/>
                  </a:lnTo>
                  <a:cubicBezTo>
                    <a:pt x="0" y="1999"/>
                    <a:pt x="161" y="2178"/>
                    <a:pt x="375" y="2178"/>
                  </a:cubicBezTo>
                  <a:lnTo>
                    <a:pt x="3854" y="2178"/>
                  </a:lnTo>
                  <a:cubicBezTo>
                    <a:pt x="3943" y="2178"/>
                    <a:pt x="4015" y="2088"/>
                    <a:pt x="4015" y="1999"/>
                  </a:cubicBezTo>
                  <a:lnTo>
                    <a:pt x="4015" y="1410"/>
                  </a:lnTo>
                  <a:cubicBezTo>
                    <a:pt x="4015" y="1393"/>
                    <a:pt x="4015" y="1375"/>
                    <a:pt x="3997" y="1357"/>
                  </a:cubicBezTo>
                  <a:cubicBezTo>
                    <a:pt x="3955" y="1315"/>
                    <a:pt x="3910" y="1297"/>
                    <a:pt x="3867" y="1297"/>
                  </a:cubicBezTo>
                  <a:cubicBezTo>
                    <a:pt x="3783" y="1297"/>
                    <a:pt x="3711" y="1369"/>
                    <a:pt x="3711" y="1464"/>
                  </a:cubicBezTo>
                  <a:lnTo>
                    <a:pt x="3711" y="1803"/>
                  </a:lnTo>
                  <a:cubicBezTo>
                    <a:pt x="3711" y="1821"/>
                    <a:pt x="3676" y="1857"/>
                    <a:pt x="3658" y="1857"/>
                  </a:cubicBezTo>
                  <a:lnTo>
                    <a:pt x="375" y="1857"/>
                  </a:lnTo>
                  <a:cubicBezTo>
                    <a:pt x="339" y="1857"/>
                    <a:pt x="321" y="1821"/>
                    <a:pt x="321" y="1803"/>
                  </a:cubicBezTo>
                  <a:lnTo>
                    <a:pt x="321" y="376"/>
                  </a:lnTo>
                  <a:cubicBezTo>
                    <a:pt x="321" y="358"/>
                    <a:pt x="339" y="322"/>
                    <a:pt x="375" y="322"/>
                  </a:cubicBezTo>
                  <a:lnTo>
                    <a:pt x="3658" y="322"/>
                  </a:lnTo>
                  <a:cubicBezTo>
                    <a:pt x="3676" y="322"/>
                    <a:pt x="3711" y="358"/>
                    <a:pt x="3711" y="376"/>
                  </a:cubicBezTo>
                  <a:lnTo>
                    <a:pt x="3711" y="715"/>
                  </a:lnTo>
                  <a:cubicBezTo>
                    <a:pt x="3711" y="786"/>
                    <a:pt x="3765" y="875"/>
                    <a:pt x="3836" y="875"/>
                  </a:cubicBezTo>
                  <a:cubicBezTo>
                    <a:pt x="3847" y="877"/>
                    <a:pt x="3858" y="878"/>
                    <a:pt x="3868" y="878"/>
                  </a:cubicBezTo>
                  <a:cubicBezTo>
                    <a:pt x="3957" y="878"/>
                    <a:pt x="4015" y="811"/>
                    <a:pt x="4015" y="715"/>
                  </a:cubicBezTo>
                  <a:lnTo>
                    <a:pt x="4015" y="376"/>
                  </a:lnTo>
                  <a:cubicBezTo>
                    <a:pt x="4015" y="179"/>
                    <a:pt x="3854" y="1"/>
                    <a:pt x="3658"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1602804" y="3387536"/>
              <a:ext cx="245707" cy="295825"/>
            </a:xfrm>
            <a:custGeom>
              <a:avLst/>
              <a:gdLst/>
              <a:ahLst/>
              <a:cxnLst/>
              <a:rect l="l" t="t" r="r" b="b"/>
              <a:pathLst>
                <a:path w="9011" h="10849" extrusionOk="0">
                  <a:moveTo>
                    <a:pt x="1642" y="1089"/>
                  </a:moveTo>
                  <a:cubicBezTo>
                    <a:pt x="1713" y="1089"/>
                    <a:pt x="1766" y="1124"/>
                    <a:pt x="1784" y="1196"/>
                  </a:cubicBezTo>
                  <a:cubicBezTo>
                    <a:pt x="1802" y="1285"/>
                    <a:pt x="1731" y="1374"/>
                    <a:pt x="1642" y="1374"/>
                  </a:cubicBezTo>
                  <a:lnTo>
                    <a:pt x="1267" y="1374"/>
                  </a:lnTo>
                  <a:cubicBezTo>
                    <a:pt x="1160" y="1374"/>
                    <a:pt x="1088" y="1285"/>
                    <a:pt x="1124" y="1196"/>
                  </a:cubicBezTo>
                  <a:cubicBezTo>
                    <a:pt x="1124" y="1124"/>
                    <a:pt x="1195" y="1089"/>
                    <a:pt x="1267" y="1089"/>
                  </a:cubicBezTo>
                  <a:close/>
                  <a:moveTo>
                    <a:pt x="1642" y="2498"/>
                  </a:moveTo>
                  <a:cubicBezTo>
                    <a:pt x="1713" y="2498"/>
                    <a:pt x="1766" y="2552"/>
                    <a:pt x="1784" y="2623"/>
                  </a:cubicBezTo>
                  <a:cubicBezTo>
                    <a:pt x="1802" y="2712"/>
                    <a:pt x="1731" y="2801"/>
                    <a:pt x="1642" y="2801"/>
                  </a:cubicBezTo>
                  <a:lnTo>
                    <a:pt x="1267" y="2801"/>
                  </a:lnTo>
                  <a:cubicBezTo>
                    <a:pt x="1160" y="2801"/>
                    <a:pt x="1088" y="2712"/>
                    <a:pt x="1124" y="2623"/>
                  </a:cubicBezTo>
                  <a:cubicBezTo>
                    <a:pt x="1124" y="2552"/>
                    <a:pt x="1195" y="2498"/>
                    <a:pt x="1267" y="2498"/>
                  </a:cubicBezTo>
                  <a:close/>
                  <a:moveTo>
                    <a:pt x="1642" y="3908"/>
                  </a:moveTo>
                  <a:cubicBezTo>
                    <a:pt x="1713" y="3908"/>
                    <a:pt x="1766" y="3943"/>
                    <a:pt x="1784" y="4015"/>
                  </a:cubicBezTo>
                  <a:cubicBezTo>
                    <a:pt x="1802" y="4104"/>
                    <a:pt x="1731" y="4193"/>
                    <a:pt x="1642" y="4193"/>
                  </a:cubicBezTo>
                  <a:lnTo>
                    <a:pt x="1267" y="4193"/>
                  </a:lnTo>
                  <a:cubicBezTo>
                    <a:pt x="1160" y="4193"/>
                    <a:pt x="1088" y="4104"/>
                    <a:pt x="1124" y="4015"/>
                  </a:cubicBezTo>
                  <a:cubicBezTo>
                    <a:pt x="1124" y="3943"/>
                    <a:pt x="1195" y="3908"/>
                    <a:pt x="1267" y="3908"/>
                  </a:cubicBezTo>
                  <a:close/>
                  <a:moveTo>
                    <a:pt x="1642" y="5317"/>
                  </a:moveTo>
                  <a:cubicBezTo>
                    <a:pt x="1713" y="5317"/>
                    <a:pt x="1766" y="5371"/>
                    <a:pt x="1784" y="5424"/>
                  </a:cubicBezTo>
                  <a:cubicBezTo>
                    <a:pt x="1802" y="5531"/>
                    <a:pt x="1731" y="5621"/>
                    <a:pt x="1642" y="5621"/>
                  </a:cubicBezTo>
                  <a:lnTo>
                    <a:pt x="1267" y="5621"/>
                  </a:lnTo>
                  <a:cubicBezTo>
                    <a:pt x="1160" y="5621"/>
                    <a:pt x="1088" y="5531"/>
                    <a:pt x="1124" y="5424"/>
                  </a:cubicBezTo>
                  <a:cubicBezTo>
                    <a:pt x="1124" y="5371"/>
                    <a:pt x="1195" y="5317"/>
                    <a:pt x="1267" y="5317"/>
                  </a:cubicBezTo>
                  <a:close/>
                  <a:moveTo>
                    <a:pt x="1642" y="6709"/>
                  </a:moveTo>
                  <a:cubicBezTo>
                    <a:pt x="1713" y="6709"/>
                    <a:pt x="1766" y="6763"/>
                    <a:pt x="1784" y="6834"/>
                  </a:cubicBezTo>
                  <a:cubicBezTo>
                    <a:pt x="1802" y="6923"/>
                    <a:pt x="1731" y="7012"/>
                    <a:pt x="1642" y="7012"/>
                  </a:cubicBezTo>
                  <a:lnTo>
                    <a:pt x="1267" y="7012"/>
                  </a:lnTo>
                  <a:cubicBezTo>
                    <a:pt x="1160" y="7012"/>
                    <a:pt x="1088" y="6923"/>
                    <a:pt x="1124" y="6834"/>
                  </a:cubicBezTo>
                  <a:cubicBezTo>
                    <a:pt x="1124" y="6763"/>
                    <a:pt x="1195" y="6709"/>
                    <a:pt x="1267" y="6709"/>
                  </a:cubicBezTo>
                  <a:close/>
                  <a:moveTo>
                    <a:pt x="2462" y="321"/>
                  </a:moveTo>
                  <a:lnTo>
                    <a:pt x="2462" y="7797"/>
                  </a:lnTo>
                  <a:lnTo>
                    <a:pt x="1927" y="7797"/>
                  </a:lnTo>
                  <a:cubicBezTo>
                    <a:pt x="1749" y="7797"/>
                    <a:pt x="1606" y="7655"/>
                    <a:pt x="1606" y="7494"/>
                  </a:cubicBezTo>
                  <a:lnTo>
                    <a:pt x="1606" y="7333"/>
                  </a:lnTo>
                  <a:lnTo>
                    <a:pt x="1624" y="7333"/>
                  </a:lnTo>
                  <a:cubicBezTo>
                    <a:pt x="1856" y="7333"/>
                    <a:pt x="2070" y="7173"/>
                    <a:pt x="2105" y="6941"/>
                  </a:cubicBezTo>
                  <a:cubicBezTo>
                    <a:pt x="2141" y="6655"/>
                    <a:pt x="1927" y="6406"/>
                    <a:pt x="1642" y="6406"/>
                  </a:cubicBezTo>
                  <a:lnTo>
                    <a:pt x="1606" y="6406"/>
                  </a:lnTo>
                  <a:lnTo>
                    <a:pt x="1606" y="5924"/>
                  </a:lnTo>
                  <a:lnTo>
                    <a:pt x="1624" y="5924"/>
                  </a:lnTo>
                  <a:cubicBezTo>
                    <a:pt x="1856" y="5924"/>
                    <a:pt x="2070" y="5763"/>
                    <a:pt x="2105" y="5531"/>
                  </a:cubicBezTo>
                  <a:cubicBezTo>
                    <a:pt x="2141" y="5246"/>
                    <a:pt x="1927" y="4996"/>
                    <a:pt x="1642" y="4996"/>
                  </a:cubicBezTo>
                  <a:lnTo>
                    <a:pt x="1606" y="4996"/>
                  </a:lnTo>
                  <a:lnTo>
                    <a:pt x="1606" y="4514"/>
                  </a:lnTo>
                  <a:lnTo>
                    <a:pt x="1624" y="4514"/>
                  </a:lnTo>
                  <a:cubicBezTo>
                    <a:pt x="1856" y="4514"/>
                    <a:pt x="2070" y="4354"/>
                    <a:pt x="2105" y="4122"/>
                  </a:cubicBezTo>
                  <a:cubicBezTo>
                    <a:pt x="2141" y="3836"/>
                    <a:pt x="1927" y="3587"/>
                    <a:pt x="1642" y="3587"/>
                  </a:cubicBezTo>
                  <a:lnTo>
                    <a:pt x="1606" y="3587"/>
                  </a:lnTo>
                  <a:lnTo>
                    <a:pt x="1606" y="3123"/>
                  </a:lnTo>
                  <a:lnTo>
                    <a:pt x="1624" y="3123"/>
                  </a:lnTo>
                  <a:cubicBezTo>
                    <a:pt x="1856" y="3123"/>
                    <a:pt x="2070" y="2944"/>
                    <a:pt x="2105" y="2712"/>
                  </a:cubicBezTo>
                  <a:cubicBezTo>
                    <a:pt x="2141" y="2427"/>
                    <a:pt x="1927" y="2177"/>
                    <a:pt x="1642" y="2177"/>
                  </a:cubicBezTo>
                  <a:lnTo>
                    <a:pt x="1606" y="2177"/>
                  </a:lnTo>
                  <a:lnTo>
                    <a:pt x="1606" y="1695"/>
                  </a:lnTo>
                  <a:lnTo>
                    <a:pt x="1624" y="1695"/>
                  </a:lnTo>
                  <a:cubicBezTo>
                    <a:pt x="1856" y="1695"/>
                    <a:pt x="2070" y="1535"/>
                    <a:pt x="2105" y="1303"/>
                  </a:cubicBezTo>
                  <a:cubicBezTo>
                    <a:pt x="2141" y="1017"/>
                    <a:pt x="1927" y="767"/>
                    <a:pt x="1642" y="767"/>
                  </a:cubicBezTo>
                  <a:lnTo>
                    <a:pt x="1606" y="767"/>
                  </a:lnTo>
                  <a:lnTo>
                    <a:pt x="1606" y="625"/>
                  </a:lnTo>
                  <a:cubicBezTo>
                    <a:pt x="1606" y="464"/>
                    <a:pt x="1749" y="321"/>
                    <a:pt x="1927" y="321"/>
                  </a:cubicBezTo>
                  <a:close/>
                  <a:moveTo>
                    <a:pt x="7316" y="321"/>
                  </a:moveTo>
                  <a:cubicBezTo>
                    <a:pt x="7494" y="321"/>
                    <a:pt x="7619" y="464"/>
                    <a:pt x="7619" y="625"/>
                  </a:cubicBezTo>
                  <a:lnTo>
                    <a:pt x="7619" y="7494"/>
                  </a:lnTo>
                  <a:cubicBezTo>
                    <a:pt x="7619" y="7655"/>
                    <a:pt x="7494" y="7797"/>
                    <a:pt x="7316" y="7797"/>
                  </a:cubicBezTo>
                  <a:lnTo>
                    <a:pt x="2748" y="7797"/>
                  </a:lnTo>
                  <a:lnTo>
                    <a:pt x="2748" y="321"/>
                  </a:lnTo>
                  <a:close/>
                  <a:moveTo>
                    <a:pt x="4764" y="8119"/>
                  </a:moveTo>
                  <a:lnTo>
                    <a:pt x="4764" y="9064"/>
                  </a:lnTo>
                  <a:lnTo>
                    <a:pt x="4211" y="9064"/>
                  </a:lnTo>
                  <a:lnTo>
                    <a:pt x="4211" y="8119"/>
                  </a:lnTo>
                  <a:close/>
                  <a:moveTo>
                    <a:pt x="8600" y="9689"/>
                  </a:moveTo>
                  <a:cubicBezTo>
                    <a:pt x="8654" y="9689"/>
                    <a:pt x="8689" y="9724"/>
                    <a:pt x="8689" y="9760"/>
                  </a:cubicBezTo>
                  <a:lnTo>
                    <a:pt x="8689" y="10153"/>
                  </a:lnTo>
                  <a:cubicBezTo>
                    <a:pt x="8689" y="10188"/>
                    <a:pt x="8654" y="10224"/>
                    <a:pt x="8600" y="10224"/>
                  </a:cubicBezTo>
                  <a:lnTo>
                    <a:pt x="5870" y="10224"/>
                  </a:lnTo>
                  <a:lnTo>
                    <a:pt x="5870" y="9689"/>
                  </a:lnTo>
                  <a:close/>
                  <a:moveTo>
                    <a:pt x="5389" y="9385"/>
                  </a:moveTo>
                  <a:cubicBezTo>
                    <a:pt x="5478" y="9385"/>
                    <a:pt x="5549" y="9457"/>
                    <a:pt x="5549" y="9546"/>
                  </a:cubicBezTo>
                  <a:lnTo>
                    <a:pt x="5549" y="10367"/>
                  </a:lnTo>
                  <a:cubicBezTo>
                    <a:pt x="5549" y="10456"/>
                    <a:pt x="5478" y="10527"/>
                    <a:pt x="5389" y="10527"/>
                  </a:cubicBezTo>
                  <a:lnTo>
                    <a:pt x="3604" y="10527"/>
                  </a:lnTo>
                  <a:cubicBezTo>
                    <a:pt x="3533" y="10527"/>
                    <a:pt x="3461" y="10474"/>
                    <a:pt x="3461" y="10385"/>
                  </a:cubicBezTo>
                  <a:cubicBezTo>
                    <a:pt x="3461" y="10385"/>
                    <a:pt x="3461" y="10367"/>
                    <a:pt x="3461" y="10367"/>
                  </a:cubicBezTo>
                  <a:lnTo>
                    <a:pt x="3461" y="9546"/>
                  </a:lnTo>
                  <a:cubicBezTo>
                    <a:pt x="3461" y="9546"/>
                    <a:pt x="3461" y="9546"/>
                    <a:pt x="3461" y="9528"/>
                  </a:cubicBezTo>
                  <a:cubicBezTo>
                    <a:pt x="3461" y="9439"/>
                    <a:pt x="3533" y="9385"/>
                    <a:pt x="3604" y="9385"/>
                  </a:cubicBezTo>
                  <a:close/>
                  <a:moveTo>
                    <a:pt x="1927" y="0"/>
                  </a:moveTo>
                  <a:cubicBezTo>
                    <a:pt x="1570" y="0"/>
                    <a:pt x="1285" y="286"/>
                    <a:pt x="1285" y="625"/>
                  </a:cubicBezTo>
                  <a:lnTo>
                    <a:pt x="1285" y="767"/>
                  </a:lnTo>
                  <a:lnTo>
                    <a:pt x="1267" y="767"/>
                  </a:lnTo>
                  <a:cubicBezTo>
                    <a:pt x="1035" y="767"/>
                    <a:pt x="839" y="928"/>
                    <a:pt x="803" y="1160"/>
                  </a:cubicBezTo>
                  <a:cubicBezTo>
                    <a:pt x="767" y="1445"/>
                    <a:pt x="981" y="1695"/>
                    <a:pt x="1267" y="1695"/>
                  </a:cubicBezTo>
                  <a:lnTo>
                    <a:pt x="1285" y="1695"/>
                  </a:lnTo>
                  <a:lnTo>
                    <a:pt x="1285" y="2177"/>
                  </a:lnTo>
                  <a:lnTo>
                    <a:pt x="1267" y="2177"/>
                  </a:lnTo>
                  <a:cubicBezTo>
                    <a:pt x="1035" y="2177"/>
                    <a:pt x="839" y="2355"/>
                    <a:pt x="803" y="2587"/>
                  </a:cubicBezTo>
                  <a:cubicBezTo>
                    <a:pt x="767" y="2873"/>
                    <a:pt x="981" y="3123"/>
                    <a:pt x="1267" y="3123"/>
                  </a:cubicBezTo>
                  <a:lnTo>
                    <a:pt x="1285" y="3123"/>
                  </a:lnTo>
                  <a:lnTo>
                    <a:pt x="1285" y="3587"/>
                  </a:lnTo>
                  <a:lnTo>
                    <a:pt x="1267" y="3587"/>
                  </a:lnTo>
                  <a:cubicBezTo>
                    <a:pt x="1035" y="3587"/>
                    <a:pt x="839" y="3747"/>
                    <a:pt x="803" y="3979"/>
                  </a:cubicBezTo>
                  <a:cubicBezTo>
                    <a:pt x="767" y="4265"/>
                    <a:pt x="981" y="4514"/>
                    <a:pt x="1267" y="4514"/>
                  </a:cubicBezTo>
                  <a:lnTo>
                    <a:pt x="1285" y="4514"/>
                  </a:lnTo>
                  <a:lnTo>
                    <a:pt x="1285" y="4996"/>
                  </a:lnTo>
                  <a:lnTo>
                    <a:pt x="1267" y="4996"/>
                  </a:lnTo>
                  <a:cubicBezTo>
                    <a:pt x="1035" y="4996"/>
                    <a:pt x="839" y="5175"/>
                    <a:pt x="803" y="5389"/>
                  </a:cubicBezTo>
                  <a:cubicBezTo>
                    <a:pt x="767" y="5692"/>
                    <a:pt x="981" y="5924"/>
                    <a:pt x="1267" y="5924"/>
                  </a:cubicBezTo>
                  <a:lnTo>
                    <a:pt x="1285" y="5924"/>
                  </a:lnTo>
                  <a:lnTo>
                    <a:pt x="1285" y="6406"/>
                  </a:lnTo>
                  <a:lnTo>
                    <a:pt x="1267" y="6406"/>
                  </a:lnTo>
                  <a:cubicBezTo>
                    <a:pt x="1035" y="6406"/>
                    <a:pt x="839" y="6566"/>
                    <a:pt x="803" y="6798"/>
                  </a:cubicBezTo>
                  <a:cubicBezTo>
                    <a:pt x="767" y="7084"/>
                    <a:pt x="981" y="7333"/>
                    <a:pt x="1267" y="7333"/>
                  </a:cubicBezTo>
                  <a:lnTo>
                    <a:pt x="1285" y="7333"/>
                  </a:lnTo>
                  <a:lnTo>
                    <a:pt x="1285" y="7494"/>
                  </a:lnTo>
                  <a:cubicBezTo>
                    <a:pt x="1285" y="7833"/>
                    <a:pt x="1570" y="8119"/>
                    <a:pt x="1927" y="8119"/>
                  </a:cubicBezTo>
                  <a:lnTo>
                    <a:pt x="3890" y="8119"/>
                  </a:lnTo>
                  <a:lnTo>
                    <a:pt x="3890" y="9064"/>
                  </a:lnTo>
                  <a:lnTo>
                    <a:pt x="3604" y="9064"/>
                  </a:lnTo>
                  <a:cubicBezTo>
                    <a:pt x="3408" y="9064"/>
                    <a:pt x="3230" y="9189"/>
                    <a:pt x="3158" y="9368"/>
                  </a:cubicBezTo>
                  <a:lnTo>
                    <a:pt x="1820" y="9368"/>
                  </a:lnTo>
                  <a:cubicBezTo>
                    <a:pt x="1749" y="9368"/>
                    <a:pt x="1677" y="9421"/>
                    <a:pt x="1659" y="9510"/>
                  </a:cubicBezTo>
                  <a:cubicBezTo>
                    <a:pt x="1659" y="9600"/>
                    <a:pt x="1731" y="9689"/>
                    <a:pt x="1820" y="9689"/>
                  </a:cubicBezTo>
                  <a:lnTo>
                    <a:pt x="3140" y="9689"/>
                  </a:lnTo>
                  <a:lnTo>
                    <a:pt x="3140" y="10224"/>
                  </a:lnTo>
                  <a:lnTo>
                    <a:pt x="410" y="10224"/>
                  </a:lnTo>
                  <a:cubicBezTo>
                    <a:pt x="357" y="10224"/>
                    <a:pt x="321" y="10188"/>
                    <a:pt x="321" y="10153"/>
                  </a:cubicBezTo>
                  <a:lnTo>
                    <a:pt x="321" y="9689"/>
                  </a:lnTo>
                  <a:cubicBezTo>
                    <a:pt x="321" y="9671"/>
                    <a:pt x="339" y="9653"/>
                    <a:pt x="357" y="9653"/>
                  </a:cubicBezTo>
                  <a:lnTo>
                    <a:pt x="1124" y="9653"/>
                  </a:lnTo>
                  <a:cubicBezTo>
                    <a:pt x="1142" y="9653"/>
                    <a:pt x="1160" y="9653"/>
                    <a:pt x="1178" y="9635"/>
                  </a:cubicBezTo>
                  <a:cubicBezTo>
                    <a:pt x="1303" y="9510"/>
                    <a:pt x="1213" y="9350"/>
                    <a:pt x="1071" y="9350"/>
                  </a:cubicBezTo>
                  <a:lnTo>
                    <a:pt x="161" y="9350"/>
                  </a:lnTo>
                  <a:cubicBezTo>
                    <a:pt x="71" y="9350"/>
                    <a:pt x="0" y="9421"/>
                    <a:pt x="0" y="9510"/>
                  </a:cubicBezTo>
                  <a:lnTo>
                    <a:pt x="0" y="10153"/>
                  </a:lnTo>
                  <a:cubicBezTo>
                    <a:pt x="0" y="10367"/>
                    <a:pt x="178" y="10545"/>
                    <a:pt x="410" y="10545"/>
                  </a:cubicBezTo>
                  <a:lnTo>
                    <a:pt x="3176" y="10545"/>
                  </a:lnTo>
                  <a:cubicBezTo>
                    <a:pt x="3247" y="10724"/>
                    <a:pt x="3408" y="10848"/>
                    <a:pt x="3604" y="10848"/>
                  </a:cubicBezTo>
                  <a:lnTo>
                    <a:pt x="5389" y="10848"/>
                  </a:lnTo>
                  <a:cubicBezTo>
                    <a:pt x="5585" y="10848"/>
                    <a:pt x="5763" y="10724"/>
                    <a:pt x="5835" y="10545"/>
                  </a:cubicBezTo>
                  <a:lnTo>
                    <a:pt x="8600" y="10545"/>
                  </a:lnTo>
                  <a:cubicBezTo>
                    <a:pt x="8832" y="10545"/>
                    <a:pt x="9011" y="10367"/>
                    <a:pt x="9011" y="10153"/>
                  </a:cubicBezTo>
                  <a:lnTo>
                    <a:pt x="9011" y="9760"/>
                  </a:lnTo>
                  <a:cubicBezTo>
                    <a:pt x="9011" y="9546"/>
                    <a:pt x="8814" y="9368"/>
                    <a:pt x="8600" y="9368"/>
                  </a:cubicBezTo>
                  <a:lnTo>
                    <a:pt x="5799" y="9368"/>
                  </a:lnTo>
                  <a:cubicBezTo>
                    <a:pt x="5728" y="9189"/>
                    <a:pt x="5549" y="9064"/>
                    <a:pt x="5353" y="9064"/>
                  </a:cubicBezTo>
                  <a:lnTo>
                    <a:pt x="5085" y="9064"/>
                  </a:lnTo>
                  <a:lnTo>
                    <a:pt x="5085" y="8119"/>
                  </a:lnTo>
                  <a:lnTo>
                    <a:pt x="7333" y="8119"/>
                  </a:lnTo>
                  <a:cubicBezTo>
                    <a:pt x="7690" y="8119"/>
                    <a:pt x="7958" y="7833"/>
                    <a:pt x="7958" y="7494"/>
                  </a:cubicBezTo>
                  <a:lnTo>
                    <a:pt x="7958" y="625"/>
                  </a:lnTo>
                  <a:cubicBezTo>
                    <a:pt x="7958" y="286"/>
                    <a:pt x="7690" y="0"/>
                    <a:pt x="733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1" name="Google Shape;3071;p56"/>
          <p:cNvGrpSpPr/>
          <p:nvPr/>
        </p:nvGrpSpPr>
        <p:grpSpPr>
          <a:xfrm>
            <a:off x="7269836" y="2917036"/>
            <a:ext cx="295825" cy="295852"/>
            <a:chOff x="7269836" y="2917036"/>
            <a:chExt cx="295825" cy="295852"/>
          </a:xfrm>
        </p:grpSpPr>
        <p:sp>
          <p:nvSpPr>
            <p:cNvPr id="3072" name="Google Shape;3072;p56"/>
            <p:cNvSpPr/>
            <p:nvPr/>
          </p:nvSpPr>
          <p:spPr>
            <a:xfrm>
              <a:off x="7347684" y="3044538"/>
              <a:ext cx="63261" cy="54999"/>
            </a:xfrm>
            <a:custGeom>
              <a:avLst/>
              <a:gdLst/>
              <a:ahLst/>
              <a:cxnLst/>
              <a:rect l="l" t="t" r="r" b="b"/>
              <a:pathLst>
                <a:path w="2320" h="2017" extrusionOk="0">
                  <a:moveTo>
                    <a:pt x="375" y="0"/>
                  </a:moveTo>
                  <a:lnTo>
                    <a:pt x="375" y="964"/>
                  </a:lnTo>
                  <a:cubicBezTo>
                    <a:pt x="375" y="1213"/>
                    <a:pt x="214" y="1445"/>
                    <a:pt x="0" y="1552"/>
                  </a:cubicBezTo>
                  <a:cubicBezTo>
                    <a:pt x="285" y="1802"/>
                    <a:pt x="678" y="1998"/>
                    <a:pt x="1195" y="2016"/>
                  </a:cubicBezTo>
                  <a:cubicBezTo>
                    <a:pt x="1677" y="1998"/>
                    <a:pt x="2052" y="1820"/>
                    <a:pt x="2320" y="1588"/>
                  </a:cubicBezTo>
                  <a:cubicBezTo>
                    <a:pt x="2052" y="1517"/>
                    <a:pt x="1856" y="1249"/>
                    <a:pt x="1856" y="964"/>
                  </a:cubicBezTo>
                  <a:lnTo>
                    <a:pt x="1856"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7326743" y="2959873"/>
              <a:ext cx="103180" cy="111933"/>
            </a:xfrm>
            <a:custGeom>
              <a:avLst/>
              <a:gdLst/>
              <a:ahLst/>
              <a:cxnLst/>
              <a:rect l="l" t="t" r="r" b="b"/>
              <a:pathLst>
                <a:path w="3784" h="4105" extrusionOk="0">
                  <a:moveTo>
                    <a:pt x="1928" y="1"/>
                  </a:moveTo>
                  <a:cubicBezTo>
                    <a:pt x="1161" y="18"/>
                    <a:pt x="465" y="340"/>
                    <a:pt x="465" y="1178"/>
                  </a:cubicBezTo>
                  <a:lnTo>
                    <a:pt x="483" y="1464"/>
                  </a:lnTo>
                  <a:lnTo>
                    <a:pt x="483" y="1571"/>
                  </a:lnTo>
                  <a:lnTo>
                    <a:pt x="393" y="1571"/>
                  </a:lnTo>
                  <a:cubicBezTo>
                    <a:pt x="179" y="1571"/>
                    <a:pt x="1" y="1749"/>
                    <a:pt x="1" y="1963"/>
                  </a:cubicBezTo>
                  <a:lnTo>
                    <a:pt x="1" y="2320"/>
                  </a:lnTo>
                  <a:cubicBezTo>
                    <a:pt x="1" y="2320"/>
                    <a:pt x="161" y="2695"/>
                    <a:pt x="375" y="2695"/>
                  </a:cubicBezTo>
                  <a:lnTo>
                    <a:pt x="483" y="2695"/>
                  </a:lnTo>
                  <a:cubicBezTo>
                    <a:pt x="483" y="3087"/>
                    <a:pt x="643" y="3462"/>
                    <a:pt x="946" y="3730"/>
                  </a:cubicBezTo>
                  <a:cubicBezTo>
                    <a:pt x="1178" y="3926"/>
                    <a:pt x="1517" y="4104"/>
                    <a:pt x="1946" y="4104"/>
                  </a:cubicBezTo>
                  <a:cubicBezTo>
                    <a:pt x="2392" y="4104"/>
                    <a:pt x="2731" y="3926"/>
                    <a:pt x="2963" y="3712"/>
                  </a:cubicBezTo>
                  <a:cubicBezTo>
                    <a:pt x="3248" y="3462"/>
                    <a:pt x="3427" y="2695"/>
                    <a:pt x="3427" y="2695"/>
                  </a:cubicBezTo>
                  <a:lnTo>
                    <a:pt x="3516" y="2695"/>
                  </a:lnTo>
                  <a:cubicBezTo>
                    <a:pt x="3676" y="2695"/>
                    <a:pt x="3783" y="2570"/>
                    <a:pt x="3783" y="2427"/>
                  </a:cubicBezTo>
                  <a:lnTo>
                    <a:pt x="3783" y="1838"/>
                  </a:lnTo>
                  <a:cubicBezTo>
                    <a:pt x="3783" y="1696"/>
                    <a:pt x="3659" y="1571"/>
                    <a:pt x="3516" y="1571"/>
                  </a:cubicBezTo>
                  <a:lnTo>
                    <a:pt x="3409" y="1571"/>
                  </a:lnTo>
                  <a:lnTo>
                    <a:pt x="3409" y="1178"/>
                  </a:lnTo>
                  <a:cubicBezTo>
                    <a:pt x="3409" y="322"/>
                    <a:pt x="2695" y="18"/>
                    <a:pt x="1928"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7366635" y="2960364"/>
              <a:ext cx="63288" cy="111933"/>
            </a:xfrm>
            <a:custGeom>
              <a:avLst/>
              <a:gdLst/>
              <a:ahLst/>
              <a:cxnLst/>
              <a:rect l="l" t="t" r="r" b="b"/>
              <a:pathLst>
                <a:path w="2321" h="4105" extrusionOk="0">
                  <a:moveTo>
                    <a:pt x="804" y="0"/>
                  </a:moveTo>
                  <a:lnTo>
                    <a:pt x="804" y="0"/>
                  </a:lnTo>
                  <a:cubicBezTo>
                    <a:pt x="893" y="161"/>
                    <a:pt x="947" y="357"/>
                    <a:pt x="947" y="589"/>
                  </a:cubicBezTo>
                  <a:lnTo>
                    <a:pt x="947" y="2677"/>
                  </a:lnTo>
                  <a:cubicBezTo>
                    <a:pt x="947" y="3069"/>
                    <a:pt x="786" y="3462"/>
                    <a:pt x="500" y="3712"/>
                  </a:cubicBezTo>
                  <a:cubicBezTo>
                    <a:pt x="358" y="3837"/>
                    <a:pt x="197" y="3944"/>
                    <a:pt x="1" y="4015"/>
                  </a:cubicBezTo>
                  <a:cubicBezTo>
                    <a:pt x="144" y="4068"/>
                    <a:pt x="322" y="4104"/>
                    <a:pt x="500" y="4104"/>
                  </a:cubicBezTo>
                  <a:cubicBezTo>
                    <a:pt x="947" y="4104"/>
                    <a:pt x="1268" y="3926"/>
                    <a:pt x="1500" y="3712"/>
                  </a:cubicBezTo>
                  <a:cubicBezTo>
                    <a:pt x="1803" y="3462"/>
                    <a:pt x="1964" y="3069"/>
                    <a:pt x="1964" y="2677"/>
                  </a:cubicBezTo>
                  <a:lnTo>
                    <a:pt x="2053" y="2677"/>
                  </a:lnTo>
                  <a:cubicBezTo>
                    <a:pt x="2213" y="2677"/>
                    <a:pt x="2320" y="2552"/>
                    <a:pt x="2320" y="2409"/>
                  </a:cubicBezTo>
                  <a:lnTo>
                    <a:pt x="2320" y="1820"/>
                  </a:lnTo>
                  <a:cubicBezTo>
                    <a:pt x="2320" y="1678"/>
                    <a:pt x="2196" y="1553"/>
                    <a:pt x="2053" y="1553"/>
                  </a:cubicBezTo>
                  <a:lnTo>
                    <a:pt x="1964" y="1553"/>
                  </a:lnTo>
                  <a:lnTo>
                    <a:pt x="1964" y="1160"/>
                  </a:lnTo>
                  <a:cubicBezTo>
                    <a:pt x="1964" y="429"/>
                    <a:pt x="1446" y="90"/>
                    <a:pt x="804"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7281015" y="3085876"/>
              <a:ext cx="194145" cy="117278"/>
            </a:xfrm>
            <a:custGeom>
              <a:avLst/>
              <a:gdLst/>
              <a:ahLst/>
              <a:cxnLst/>
              <a:rect l="l" t="t" r="r" b="b"/>
              <a:pathLst>
                <a:path w="7120" h="4301" extrusionOk="0">
                  <a:moveTo>
                    <a:pt x="2499" y="1"/>
                  </a:moveTo>
                  <a:cubicBezTo>
                    <a:pt x="2445" y="36"/>
                    <a:pt x="2374" y="72"/>
                    <a:pt x="2284" y="90"/>
                  </a:cubicBezTo>
                  <a:cubicBezTo>
                    <a:pt x="2177" y="108"/>
                    <a:pt x="2070" y="126"/>
                    <a:pt x="2017" y="143"/>
                  </a:cubicBezTo>
                  <a:cubicBezTo>
                    <a:pt x="857" y="358"/>
                    <a:pt x="1" y="1392"/>
                    <a:pt x="1" y="2588"/>
                  </a:cubicBezTo>
                  <a:lnTo>
                    <a:pt x="1" y="3801"/>
                  </a:lnTo>
                  <a:cubicBezTo>
                    <a:pt x="1" y="4069"/>
                    <a:pt x="233" y="4301"/>
                    <a:pt x="500" y="4301"/>
                  </a:cubicBezTo>
                  <a:lnTo>
                    <a:pt x="6602" y="4301"/>
                  </a:lnTo>
                  <a:cubicBezTo>
                    <a:pt x="6888" y="4301"/>
                    <a:pt x="7120" y="4069"/>
                    <a:pt x="7120" y="3801"/>
                  </a:cubicBezTo>
                  <a:lnTo>
                    <a:pt x="7120" y="2588"/>
                  </a:lnTo>
                  <a:cubicBezTo>
                    <a:pt x="7120" y="1392"/>
                    <a:pt x="6263" y="358"/>
                    <a:pt x="5104" y="143"/>
                  </a:cubicBezTo>
                  <a:cubicBezTo>
                    <a:pt x="5050" y="126"/>
                    <a:pt x="4943" y="108"/>
                    <a:pt x="4818" y="90"/>
                  </a:cubicBezTo>
                  <a:cubicBezTo>
                    <a:pt x="4782" y="72"/>
                    <a:pt x="4729" y="54"/>
                    <a:pt x="4693" y="36"/>
                  </a:cubicBezTo>
                  <a:cubicBezTo>
                    <a:pt x="4443" y="251"/>
                    <a:pt x="4087" y="447"/>
                    <a:pt x="3623" y="447"/>
                  </a:cubicBezTo>
                  <a:cubicBezTo>
                    <a:pt x="3159" y="447"/>
                    <a:pt x="2802" y="251"/>
                    <a:pt x="2534" y="36"/>
                  </a:cubicBezTo>
                  <a:cubicBezTo>
                    <a:pt x="2534" y="19"/>
                    <a:pt x="2516" y="19"/>
                    <a:pt x="2499"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7329661" y="2949648"/>
              <a:ext cx="100263" cy="62552"/>
            </a:xfrm>
            <a:custGeom>
              <a:avLst/>
              <a:gdLst/>
              <a:ahLst/>
              <a:cxnLst/>
              <a:rect l="l" t="t" r="r" b="b"/>
              <a:pathLst>
                <a:path w="3677" h="2294" extrusionOk="0">
                  <a:moveTo>
                    <a:pt x="1161" y="1"/>
                  </a:moveTo>
                  <a:cubicBezTo>
                    <a:pt x="518" y="1"/>
                    <a:pt x="1" y="518"/>
                    <a:pt x="1" y="1161"/>
                  </a:cubicBezTo>
                  <a:lnTo>
                    <a:pt x="1" y="1928"/>
                  </a:lnTo>
                  <a:cubicBezTo>
                    <a:pt x="1" y="2053"/>
                    <a:pt x="72" y="2142"/>
                    <a:pt x="179" y="2178"/>
                  </a:cubicBezTo>
                  <a:lnTo>
                    <a:pt x="465" y="2285"/>
                  </a:lnTo>
                  <a:cubicBezTo>
                    <a:pt x="484" y="2291"/>
                    <a:pt x="503" y="2294"/>
                    <a:pt x="521" y="2294"/>
                  </a:cubicBezTo>
                  <a:cubicBezTo>
                    <a:pt x="606" y="2294"/>
                    <a:pt x="679" y="2230"/>
                    <a:pt x="679" y="2142"/>
                  </a:cubicBezTo>
                  <a:lnTo>
                    <a:pt x="679" y="1589"/>
                  </a:lnTo>
                  <a:cubicBezTo>
                    <a:pt x="679" y="1589"/>
                    <a:pt x="679" y="1571"/>
                    <a:pt x="679" y="1571"/>
                  </a:cubicBezTo>
                  <a:cubicBezTo>
                    <a:pt x="690" y="1354"/>
                    <a:pt x="862" y="1225"/>
                    <a:pt x="1040" y="1225"/>
                  </a:cubicBezTo>
                  <a:cubicBezTo>
                    <a:pt x="1141" y="1225"/>
                    <a:pt x="1244" y="1267"/>
                    <a:pt x="1321" y="1357"/>
                  </a:cubicBezTo>
                  <a:cubicBezTo>
                    <a:pt x="1544" y="1595"/>
                    <a:pt x="1954" y="1957"/>
                    <a:pt x="2518" y="1957"/>
                  </a:cubicBezTo>
                  <a:cubicBezTo>
                    <a:pt x="2630" y="1957"/>
                    <a:pt x="2749" y="1943"/>
                    <a:pt x="2873" y="1910"/>
                  </a:cubicBezTo>
                  <a:cubicBezTo>
                    <a:pt x="2886" y="1907"/>
                    <a:pt x="2899" y="1905"/>
                    <a:pt x="2911" y="1905"/>
                  </a:cubicBezTo>
                  <a:cubicBezTo>
                    <a:pt x="2974" y="1905"/>
                    <a:pt x="3040" y="1940"/>
                    <a:pt x="3070" y="1999"/>
                  </a:cubicBezTo>
                  <a:lnTo>
                    <a:pt x="3088" y="2017"/>
                  </a:lnTo>
                  <a:cubicBezTo>
                    <a:pt x="3148" y="2138"/>
                    <a:pt x="3267" y="2210"/>
                    <a:pt x="3392" y="2210"/>
                  </a:cubicBezTo>
                  <a:cubicBezTo>
                    <a:pt x="3451" y="2210"/>
                    <a:pt x="3512" y="2194"/>
                    <a:pt x="3569" y="2160"/>
                  </a:cubicBezTo>
                  <a:cubicBezTo>
                    <a:pt x="3641" y="2106"/>
                    <a:pt x="3676" y="2035"/>
                    <a:pt x="3676" y="1946"/>
                  </a:cubicBezTo>
                  <a:lnTo>
                    <a:pt x="3676" y="875"/>
                  </a:lnTo>
                  <a:cubicBezTo>
                    <a:pt x="3676" y="707"/>
                    <a:pt x="3549" y="570"/>
                    <a:pt x="3385" y="570"/>
                  </a:cubicBezTo>
                  <a:cubicBezTo>
                    <a:pt x="3375" y="570"/>
                    <a:pt x="3365" y="571"/>
                    <a:pt x="3355" y="572"/>
                  </a:cubicBezTo>
                  <a:cubicBezTo>
                    <a:pt x="3230" y="572"/>
                    <a:pt x="3123" y="483"/>
                    <a:pt x="3123" y="358"/>
                  </a:cubicBezTo>
                  <a:cubicBezTo>
                    <a:pt x="3123" y="161"/>
                    <a:pt x="2963" y="1"/>
                    <a:pt x="2766"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7376370" y="2949648"/>
              <a:ext cx="53553" cy="60016"/>
            </a:xfrm>
            <a:custGeom>
              <a:avLst/>
              <a:gdLst/>
              <a:ahLst/>
              <a:cxnLst/>
              <a:rect l="l" t="t" r="r" b="b"/>
              <a:pathLst>
                <a:path w="1964" h="2201" extrusionOk="0">
                  <a:moveTo>
                    <a:pt x="1" y="1"/>
                  </a:moveTo>
                  <a:cubicBezTo>
                    <a:pt x="340" y="179"/>
                    <a:pt x="572" y="483"/>
                    <a:pt x="572" y="964"/>
                  </a:cubicBezTo>
                  <a:lnTo>
                    <a:pt x="572" y="1928"/>
                  </a:lnTo>
                  <a:cubicBezTo>
                    <a:pt x="652" y="1944"/>
                    <a:pt x="739" y="1953"/>
                    <a:pt x="831" y="1953"/>
                  </a:cubicBezTo>
                  <a:cubicBezTo>
                    <a:pt x="943" y="1953"/>
                    <a:pt x="1060" y="1939"/>
                    <a:pt x="1178" y="1910"/>
                  </a:cubicBezTo>
                  <a:cubicBezTo>
                    <a:pt x="1191" y="1907"/>
                    <a:pt x="1203" y="1905"/>
                    <a:pt x="1215" y="1905"/>
                  </a:cubicBezTo>
                  <a:cubicBezTo>
                    <a:pt x="1268" y="1905"/>
                    <a:pt x="1310" y="1937"/>
                    <a:pt x="1339" y="1981"/>
                  </a:cubicBezTo>
                  <a:lnTo>
                    <a:pt x="1357" y="2017"/>
                  </a:lnTo>
                  <a:cubicBezTo>
                    <a:pt x="1425" y="2130"/>
                    <a:pt x="1549" y="2200"/>
                    <a:pt x="1677" y="2200"/>
                  </a:cubicBezTo>
                  <a:cubicBezTo>
                    <a:pt x="1751" y="2200"/>
                    <a:pt x="1827" y="2176"/>
                    <a:pt x="1892" y="2124"/>
                  </a:cubicBezTo>
                  <a:cubicBezTo>
                    <a:pt x="1946" y="2088"/>
                    <a:pt x="1963" y="2035"/>
                    <a:pt x="1963" y="1963"/>
                  </a:cubicBezTo>
                  <a:lnTo>
                    <a:pt x="1963" y="911"/>
                  </a:lnTo>
                  <a:cubicBezTo>
                    <a:pt x="1963" y="732"/>
                    <a:pt x="1803" y="572"/>
                    <a:pt x="1624" y="572"/>
                  </a:cubicBezTo>
                  <a:cubicBezTo>
                    <a:pt x="1482" y="554"/>
                    <a:pt x="1392" y="447"/>
                    <a:pt x="1410" y="322"/>
                  </a:cubicBezTo>
                  <a:cubicBezTo>
                    <a:pt x="1446" y="144"/>
                    <a:pt x="1321" y="1"/>
                    <a:pt x="1143"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7296585" y="3085876"/>
              <a:ext cx="163496" cy="117278"/>
            </a:xfrm>
            <a:custGeom>
              <a:avLst/>
              <a:gdLst/>
              <a:ahLst/>
              <a:cxnLst/>
              <a:rect l="l" t="t" r="r" b="b"/>
              <a:pathLst>
                <a:path w="5996" h="4301" extrusionOk="0">
                  <a:moveTo>
                    <a:pt x="393" y="1"/>
                  </a:moveTo>
                  <a:cubicBezTo>
                    <a:pt x="179" y="1"/>
                    <a:pt x="1" y="179"/>
                    <a:pt x="1" y="393"/>
                  </a:cubicBezTo>
                  <a:lnTo>
                    <a:pt x="1" y="4301"/>
                  </a:lnTo>
                  <a:lnTo>
                    <a:pt x="5996" y="4301"/>
                  </a:lnTo>
                  <a:lnTo>
                    <a:pt x="5996" y="393"/>
                  </a:lnTo>
                  <a:cubicBezTo>
                    <a:pt x="5996" y="179"/>
                    <a:pt x="5817" y="1"/>
                    <a:pt x="5603"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7411899" y="3085876"/>
              <a:ext cx="48182" cy="117278"/>
            </a:xfrm>
            <a:custGeom>
              <a:avLst/>
              <a:gdLst/>
              <a:ahLst/>
              <a:cxnLst/>
              <a:rect l="l" t="t" r="r" b="b"/>
              <a:pathLst>
                <a:path w="1767" h="4301" extrusionOk="0">
                  <a:moveTo>
                    <a:pt x="0" y="1"/>
                  </a:moveTo>
                  <a:cubicBezTo>
                    <a:pt x="214" y="1"/>
                    <a:pt x="393" y="179"/>
                    <a:pt x="393" y="393"/>
                  </a:cubicBezTo>
                  <a:lnTo>
                    <a:pt x="393" y="4301"/>
                  </a:lnTo>
                  <a:lnTo>
                    <a:pt x="1767" y="4301"/>
                  </a:lnTo>
                  <a:lnTo>
                    <a:pt x="1767" y="393"/>
                  </a:lnTo>
                  <a:cubicBezTo>
                    <a:pt x="1767" y="179"/>
                    <a:pt x="1588" y="1"/>
                    <a:pt x="1374"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7274689" y="3190011"/>
              <a:ext cx="207288" cy="18515"/>
            </a:xfrm>
            <a:custGeom>
              <a:avLst/>
              <a:gdLst/>
              <a:ahLst/>
              <a:cxnLst/>
              <a:rect l="l" t="t" r="r" b="b"/>
              <a:pathLst>
                <a:path w="7602" h="679" extrusionOk="0">
                  <a:moveTo>
                    <a:pt x="340" y="0"/>
                  </a:moveTo>
                  <a:cubicBezTo>
                    <a:pt x="143" y="0"/>
                    <a:pt x="1" y="161"/>
                    <a:pt x="1" y="357"/>
                  </a:cubicBezTo>
                  <a:cubicBezTo>
                    <a:pt x="18" y="535"/>
                    <a:pt x="179" y="678"/>
                    <a:pt x="357" y="678"/>
                  </a:cubicBezTo>
                  <a:lnTo>
                    <a:pt x="7263" y="678"/>
                  </a:lnTo>
                  <a:cubicBezTo>
                    <a:pt x="7441" y="678"/>
                    <a:pt x="7602" y="518"/>
                    <a:pt x="7602" y="321"/>
                  </a:cubicBezTo>
                  <a:cubicBezTo>
                    <a:pt x="7584" y="143"/>
                    <a:pt x="7423" y="0"/>
                    <a:pt x="7245" y="0"/>
                  </a:cubicBez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7435240" y="3190011"/>
              <a:ext cx="47227" cy="18515"/>
            </a:xfrm>
            <a:custGeom>
              <a:avLst/>
              <a:gdLst/>
              <a:ahLst/>
              <a:cxnLst/>
              <a:rect l="l" t="t" r="r" b="b"/>
              <a:pathLst>
                <a:path w="1732" h="679" extrusionOk="0">
                  <a:moveTo>
                    <a:pt x="1" y="0"/>
                  </a:moveTo>
                  <a:cubicBezTo>
                    <a:pt x="179" y="0"/>
                    <a:pt x="340" y="143"/>
                    <a:pt x="340" y="339"/>
                  </a:cubicBezTo>
                  <a:cubicBezTo>
                    <a:pt x="340" y="518"/>
                    <a:pt x="179" y="678"/>
                    <a:pt x="1" y="678"/>
                  </a:cubicBezTo>
                  <a:lnTo>
                    <a:pt x="1375" y="678"/>
                  </a:lnTo>
                  <a:cubicBezTo>
                    <a:pt x="1571" y="678"/>
                    <a:pt x="1731" y="518"/>
                    <a:pt x="1714" y="321"/>
                  </a:cubicBezTo>
                  <a:cubicBezTo>
                    <a:pt x="1714" y="143"/>
                    <a:pt x="1553" y="0"/>
                    <a:pt x="1375" y="0"/>
                  </a:cubicBez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7360309" y="3123342"/>
              <a:ext cx="36048" cy="36511"/>
            </a:xfrm>
            <a:custGeom>
              <a:avLst/>
              <a:gdLst/>
              <a:ahLst/>
              <a:cxnLst/>
              <a:rect l="l" t="t" r="r" b="b"/>
              <a:pathLst>
                <a:path w="1322" h="1339" extrusionOk="0">
                  <a:moveTo>
                    <a:pt x="661" y="1"/>
                  </a:moveTo>
                  <a:cubicBezTo>
                    <a:pt x="286" y="1"/>
                    <a:pt x="1" y="304"/>
                    <a:pt x="1" y="679"/>
                  </a:cubicBezTo>
                  <a:cubicBezTo>
                    <a:pt x="1" y="1035"/>
                    <a:pt x="286" y="1339"/>
                    <a:pt x="661" y="1339"/>
                  </a:cubicBezTo>
                  <a:cubicBezTo>
                    <a:pt x="1018" y="1339"/>
                    <a:pt x="1321" y="1035"/>
                    <a:pt x="1321" y="679"/>
                  </a:cubicBezTo>
                  <a:cubicBezTo>
                    <a:pt x="1321" y="304"/>
                    <a:pt x="1018" y="1"/>
                    <a:pt x="661" y="1"/>
                  </a:cubicBezTo>
                  <a:close/>
                </a:path>
              </a:pathLst>
            </a:custGeom>
            <a:solidFill>
              <a:srgbClr val="C9E0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7454219" y="2921426"/>
              <a:ext cx="107052" cy="86274"/>
            </a:xfrm>
            <a:custGeom>
              <a:avLst/>
              <a:gdLst/>
              <a:ahLst/>
              <a:cxnLst/>
              <a:rect l="l" t="t" r="r" b="b"/>
              <a:pathLst>
                <a:path w="3926" h="3164" extrusionOk="0">
                  <a:moveTo>
                    <a:pt x="161" y="1"/>
                  </a:moveTo>
                  <a:cubicBezTo>
                    <a:pt x="72" y="1"/>
                    <a:pt x="1" y="72"/>
                    <a:pt x="1" y="162"/>
                  </a:cubicBezTo>
                  <a:lnTo>
                    <a:pt x="1" y="2713"/>
                  </a:lnTo>
                  <a:cubicBezTo>
                    <a:pt x="1" y="2802"/>
                    <a:pt x="72" y="2874"/>
                    <a:pt x="179" y="2874"/>
                  </a:cubicBezTo>
                  <a:cubicBezTo>
                    <a:pt x="500" y="2874"/>
                    <a:pt x="1214" y="2891"/>
                    <a:pt x="1731" y="3123"/>
                  </a:cubicBezTo>
                  <a:cubicBezTo>
                    <a:pt x="1803" y="3150"/>
                    <a:pt x="1883" y="3164"/>
                    <a:pt x="1963" y="3164"/>
                  </a:cubicBezTo>
                  <a:cubicBezTo>
                    <a:pt x="2044" y="3164"/>
                    <a:pt x="2124" y="3150"/>
                    <a:pt x="2195" y="3123"/>
                  </a:cubicBezTo>
                  <a:cubicBezTo>
                    <a:pt x="2713" y="2891"/>
                    <a:pt x="3408" y="2874"/>
                    <a:pt x="3730" y="2874"/>
                  </a:cubicBezTo>
                  <a:cubicBezTo>
                    <a:pt x="3837" y="2874"/>
                    <a:pt x="3926" y="2784"/>
                    <a:pt x="3926" y="2695"/>
                  </a:cubicBezTo>
                  <a:lnTo>
                    <a:pt x="3926" y="162"/>
                  </a:lnTo>
                  <a:cubicBezTo>
                    <a:pt x="3926" y="72"/>
                    <a:pt x="3855" y="1"/>
                    <a:pt x="3765" y="1"/>
                  </a:cubicBezTo>
                  <a:cubicBezTo>
                    <a:pt x="3408" y="1"/>
                    <a:pt x="2570" y="19"/>
                    <a:pt x="2052" y="322"/>
                  </a:cubicBezTo>
                  <a:cubicBezTo>
                    <a:pt x="2026" y="340"/>
                    <a:pt x="1994" y="349"/>
                    <a:pt x="1963" y="349"/>
                  </a:cubicBezTo>
                  <a:cubicBezTo>
                    <a:pt x="1932" y="349"/>
                    <a:pt x="1901" y="340"/>
                    <a:pt x="1874" y="322"/>
                  </a:cubicBezTo>
                  <a:cubicBezTo>
                    <a:pt x="1339" y="19"/>
                    <a:pt x="518" y="1"/>
                    <a:pt x="161"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7508235" y="2921426"/>
              <a:ext cx="53035" cy="86165"/>
            </a:xfrm>
            <a:custGeom>
              <a:avLst/>
              <a:gdLst/>
              <a:ahLst/>
              <a:cxnLst/>
              <a:rect l="l" t="t" r="r" b="b"/>
              <a:pathLst>
                <a:path w="1945" h="3160" extrusionOk="0">
                  <a:moveTo>
                    <a:pt x="1784" y="1"/>
                  </a:moveTo>
                  <a:cubicBezTo>
                    <a:pt x="1427" y="1"/>
                    <a:pt x="607" y="19"/>
                    <a:pt x="71" y="322"/>
                  </a:cubicBezTo>
                  <a:cubicBezTo>
                    <a:pt x="54" y="340"/>
                    <a:pt x="18" y="358"/>
                    <a:pt x="0" y="358"/>
                  </a:cubicBezTo>
                  <a:lnTo>
                    <a:pt x="0" y="3159"/>
                  </a:lnTo>
                  <a:cubicBezTo>
                    <a:pt x="71" y="3159"/>
                    <a:pt x="143" y="3141"/>
                    <a:pt x="232" y="3106"/>
                  </a:cubicBezTo>
                  <a:cubicBezTo>
                    <a:pt x="732" y="2891"/>
                    <a:pt x="1427" y="2856"/>
                    <a:pt x="1749" y="2856"/>
                  </a:cubicBezTo>
                  <a:cubicBezTo>
                    <a:pt x="1856" y="2856"/>
                    <a:pt x="1945" y="2784"/>
                    <a:pt x="1945" y="2677"/>
                  </a:cubicBezTo>
                  <a:lnTo>
                    <a:pt x="1945" y="179"/>
                  </a:lnTo>
                  <a:cubicBezTo>
                    <a:pt x="1945" y="90"/>
                    <a:pt x="1874" y="19"/>
                    <a:pt x="1784"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7463953" y="2936995"/>
              <a:ext cx="34084" cy="12679"/>
            </a:xfrm>
            <a:custGeom>
              <a:avLst/>
              <a:gdLst/>
              <a:ahLst/>
              <a:cxnLst/>
              <a:rect l="l" t="t" r="r" b="b"/>
              <a:pathLst>
                <a:path w="1250" h="465" extrusionOk="0">
                  <a:moveTo>
                    <a:pt x="179" y="1"/>
                  </a:moveTo>
                  <a:cubicBezTo>
                    <a:pt x="90" y="1"/>
                    <a:pt x="18" y="72"/>
                    <a:pt x="18" y="161"/>
                  </a:cubicBezTo>
                  <a:cubicBezTo>
                    <a:pt x="0" y="251"/>
                    <a:pt x="72" y="322"/>
                    <a:pt x="161" y="322"/>
                  </a:cubicBezTo>
                  <a:cubicBezTo>
                    <a:pt x="768" y="358"/>
                    <a:pt x="1000" y="465"/>
                    <a:pt x="1071" y="465"/>
                  </a:cubicBezTo>
                  <a:cubicBezTo>
                    <a:pt x="1142" y="465"/>
                    <a:pt x="1196" y="411"/>
                    <a:pt x="1232" y="340"/>
                  </a:cubicBezTo>
                  <a:cubicBezTo>
                    <a:pt x="1249" y="251"/>
                    <a:pt x="1196" y="161"/>
                    <a:pt x="1107" y="144"/>
                  </a:cubicBezTo>
                  <a:cubicBezTo>
                    <a:pt x="839" y="72"/>
                    <a:pt x="536" y="19"/>
                    <a:pt x="17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7463953" y="2954447"/>
              <a:ext cx="34084" cy="12270"/>
            </a:xfrm>
            <a:custGeom>
              <a:avLst/>
              <a:gdLst/>
              <a:ahLst/>
              <a:cxnLst/>
              <a:rect l="l" t="t" r="r" b="b"/>
              <a:pathLst>
                <a:path w="1250" h="450" extrusionOk="0">
                  <a:moveTo>
                    <a:pt x="152" y="0"/>
                  </a:moveTo>
                  <a:cubicBezTo>
                    <a:pt x="75" y="0"/>
                    <a:pt x="18" y="66"/>
                    <a:pt x="18" y="146"/>
                  </a:cubicBezTo>
                  <a:cubicBezTo>
                    <a:pt x="0" y="235"/>
                    <a:pt x="72" y="307"/>
                    <a:pt x="161" y="307"/>
                  </a:cubicBezTo>
                  <a:cubicBezTo>
                    <a:pt x="768" y="342"/>
                    <a:pt x="1000" y="449"/>
                    <a:pt x="1071" y="449"/>
                  </a:cubicBezTo>
                  <a:cubicBezTo>
                    <a:pt x="1142" y="449"/>
                    <a:pt x="1196" y="396"/>
                    <a:pt x="1214" y="324"/>
                  </a:cubicBezTo>
                  <a:cubicBezTo>
                    <a:pt x="1249" y="235"/>
                    <a:pt x="1196" y="164"/>
                    <a:pt x="1107" y="128"/>
                  </a:cubicBezTo>
                  <a:cubicBezTo>
                    <a:pt x="839" y="57"/>
                    <a:pt x="536" y="21"/>
                    <a:pt x="179" y="3"/>
                  </a:cubicBezTo>
                  <a:cubicBezTo>
                    <a:pt x="170" y="1"/>
                    <a:pt x="160" y="0"/>
                    <a:pt x="15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7463953" y="2973016"/>
              <a:ext cx="34084" cy="12679"/>
            </a:xfrm>
            <a:custGeom>
              <a:avLst/>
              <a:gdLst/>
              <a:ahLst/>
              <a:cxnLst/>
              <a:rect l="l" t="t" r="r" b="b"/>
              <a:pathLst>
                <a:path w="1250" h="465" extrusionOk="0">
                  <a:moveTo>
                    <a:pt x="179" y="0"/>
                  </a:moveTo>
                  <a:cubicBezTo>
                    <a:pt x="90" y="0"/>
                    <a:pt x="18" y="72"/>
                    <a:pt x="18" y="161"/>
                  </a:cubicBezTo>
                  <a:cubicBezTo>
                    <a:pt x="0" y="250"/>
                    <a:pt x="72" y="321"/>
                    <a:pt x="161" y="321"/>
                  </a:cubicBezTo>
                  <a:cubicBezTo>
                    <a:pt x="768" y="357"/>
                    <a:pt x="1000" y="464"/>
                    <a:pt x="1071" y="464"/>
                  </a:cubicBezTo>
                  <a:cubicBezTo>
                    <a:pt x="1142" y="464"/>
                    <a:pt x="1196" y="411"/>
                    <a:pt x="1214" y="339"/>
                  </a:cubicBezTo>
                  <a:cubicBezTo>
                    <a:pt x="1249" y="250"/>
                    <a:pt x="1196" y="161"/>
                    <a:pt x="1107" y="143"/>
                  </a:cubicBezTo>
                  <a:cubicBezTo>
                    <a:pt x="839" y="72"/>
                    <a:pt x="536" y="18"/>
                    <a:pt x="179"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7517479" y="2936995"/>
              <a:ext cx="34084" cy="12679"/>
            </a:xfrm>
            <a:custGeom>
              <a:avLst/>
              <a:gdLst/>
              <a:ahLst/>
              <a:cxnLst/>
              <a:rect l="l" t="t" r="r" b="b"/>
              <a:pathLst>
                <a:path w="1250" h="465" extrusionOk="0">
                  <a:moveTo>
                    <a:pt x="1071" y="1"/>
                  </a:moveTo>
                  <a:cubicBezTo>
                    <a:pt x="732" y="19"/>
                    <a:pt x="410" y="72"/>
                    <a:pt x="143" y="144"/>
                  </a:cubicBezTo>
                  <a:cubicBezTo>
                    <a:pt x="54" y="161"/>
                    <a:pt x="0" y="251"/>
                    <a:pt x="36" y="340"/>
                  </a:cubicBezTo>
                  <a:cubicBezTo>
                    <a:pt x="54" y="411"/>
                    <a:pt x="107" y="465"/>
                    <a:pt x="179" y="465"/>
                  </a:cubicBezTo>
                  <a:cubicBezTo>
                    <a:pt x="250" y="465"/>
                    <a:pt x="482" y="358"/>
                    <a:pt x="1088" y="322"/>
                  </a:cubicBezTo>
                  <a:cubicBezTo>
                    <a:pt x="1178" y="322"/>
                    <a:pt x="1249" y="251"/>
                    <a:pt x="1249" y="161"/>
                  </a:cubicBezTo>
                  <a:cubicBezTo>
                    <a:pt x="1231" y="72"/>
                    <a:pt x="1160" y="1"/>
                    <a:pt x="107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7517479" y="2954447"/>
              <a:ext cx="34084" cy="12270"/>
            </a:xfrm>
            <a:custGeom>
              <a:avLst/>
              <a:gdLst/>
              <a:ahLst/>
              <a:cxnLst/>
              <a:rect l="l" t="t" r="r" b="b"/>
              <a:pathLst>
                <a:path w="1250" h="450" extrusionOk="0">
                  <a:moveTo>
                    <a:pt x="1098" y="0"/>
                  </a:moveTo>
                  <a:cubicBezTo>
                    <a:pt x="1089" y="0"/>
                    <a:pt x="1080" y="1"/>
                    <a:pt x="1071" y="3"/>
                  </a:cubicBezTo>
                  <a:cubicBezTo>
                    <a:pt x="732" y="21"/>
                    <a:pt x="410" y="57"/>
                    <a:pt x="143" y="128"/>
                  </a:cubicBezTo>
                  <a:cubicBezTo>
                    <a:pt x="54" y="164"/>
                    <a:pt x="0" y="235"/>
                    <a:pt x="36" y="324"/>
                  </a:cubicBezTo>
                  <a:cubicBezTo>
                    <a:pt x="54" y="396"/>
                    <a:pt x="107" y="449"/>
                    <a:pt x="179" y="449"/>
                  </a:cubicBezTo>
                  <a:cubicBezTo>
                    <a:pt x="250" y="449"/>
                    <a:pt x="482" y="342"/>
                    <a:pt x="1088" y="307"/>
                  </a:cubicBezTo>
                  <a:cubicBezTo>
                    <a:pt x="1178" y="307"/>
                    <a:pt x="1249" y="235"/>
                    <a:pt x="1249" y="146"/>
                  </a:cubicBezTo>
                  <a:cubicBezTo>
                    <a:pt x="1233" y="66"/>
                    <a:pt x="1174" y="0"/>
                    <a:pt x="109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7517479" y="2974406"/>
              <a:ext cx="20941" cy="11289"/>
            </a:xfrm>
            <a:custGeom>
              <a:avLst/>
              <a:gdLst/>
              <a:ahLst/>
              <a:cxnLst/>
              <a:rect l="l" t="t" r="r" b="b"/>
              <a:pathLst>
                <a:path w="768" h="414" extrusionOk="0">
                  <a:moveTo>
                    <a:pt x="598" y="0"/>
                  </a:moveTo>
                  <a:cubicBezTo>
                    <a:pt x="589" y="0"/>
                    <a:pt x="580" y="1"/>
                    <a:pt x="571" y="3"/>
                  </a:cubicBezTo>
                  <a:cubicBezTo>
                    <a:pt x="410" y="21"/>
                    <a:pt x="268" y="56"/>
                    <a:pt x="143" y="92"/>
                  </a:cubicBezTo>
                  <a:cubicBezTo>
                    <a:pt x="54" y="110"/>
                    <a:pt x="0" y="199"/>
                    <a:pt x="36" y="288"/>
                  </a:cubicBezTo>
                  <a:cubicBezTo>
                    <a:pt x="54" y="360"/>
                    <a:pt x="107" y="413"/>
                    <a:pt x="179" y="413"/>
                  </a:cubicBezTo>
                  <a:cubicBezTo>
                    <a:pt x="232" y="413"/>
                    <a:pt x="303" y="360"/>
                    <a:pt x="625" y="324"/>
                  </a:cubicBezTo>
                  <a:cubicBezTo>
                    <a:pt x="696" y="306"/>
                    <a:pt x="767" y="217"/>
                    <a:pt x="749" y="146"/>
                  </a:cubicBezTo>
                  <a:cubicBezTo>
                    <a:pt x="734" y="66"/>
                    <a:pt x="675" y="0"/>
                    <a:pt x="59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7269836" y="2945776"/>
              <a:ext cx="216995" cy="267112"/>
            </a:xfrm>
            <a:custGeom>
              <a:avLst/>
              <a:gdLst/>
              <a:ahLst/>
              <a:cxnLst/>
              <a:rect l="l" t="t" r="r" b="b"/>
              <a:pathLst>
                <a:path w="7958" h="9796" extrusionOk="0">
                  <a:moveTo>
                    <a:pt x="4978" y="321"/>
                  </a:moveTo>
                  <a:cubicBezTo>
                    <a:pt x="5085" y="321"/>
                    <a:pt x="5175" y="410"/>
                    <a:pt x="5175" y="518"/>
                  </a:cubicBezTo>
                  <a:cubicBezTo>
                    <a:pt x="5175" y="714"/>
                    <a:pt x="5335" y="874"/>
                    <a:pt x="5531" y="874"/>
                  </a:cubicBezTo>
                  <a:cubicBezTo>
                    <a:pt x="5638" y="874"/>
                    <a:pt x="5728" y="964"/>
                    <a:pt x="5728" y="1071"/>
                  </a:cubicBezTo>
                  <a:lnTo>
                    <a:pt x="5728" y="2088"/>
                  </a:lnTo>
                  <a:cubicBezTo>
                    <a:pt x="5728" y="2161"/>
                    <a:pt x="5666" y="2202"/>
                    <a:pt x="5597" y="2202"/>
                  </a:cubicBezTo>
                  <a:cubicBezTo>
                    <a:pt x="5531" y="2202"/>
                    <a:pt x="5459" y="2166"/>
                    <a:pt x="5424" y="2088"/>
                  </a:cubicBezTo>
                  <a:cubicBezTo>
                    <a:pt x="5365" y="1969"/>
                    <a:pt x="5245" y="1900"/>
                    <a:pt x="5114" y="1900"/>
                  </a:cubicBezTo>
                  <a:cubicBezTo>
                    <a:pt x="5087" y="1900"/>
                    <a:pt x="5059" y="1903"/>
                    <a:pt x="5032" y="1909"/>
                  </a:cubicBezTo>
                  <a:cubicBezTo>
                    <a:pt x="4929" y="1934"/>
                    <a:pt x="4830" y="1945"/>
                    <a:pt x="4735" y="1945"/>
                  </a:cubicBezTo>
                  <a:cubicBezTo>
                    <a:pt x="4222" y="1945"/>
                    <a:pt x="3836" y="1618"/>
                    <a:pt x="3640" y="1392"/>
                  </a:cubicBezTo>
                  <a:cubicBezTo>
                    <a:pt x="3529" y="1274"/>
                    <a:pt x="3385" y="1221"/>
                    <a:pt x="3244" y="1221"/>
                  </a:cubicBezTo>
                  <a:cubicBezTo>
                    <a:pt x="2979" y="1221"/>
                    <a:pt x="2724" y="1410"/>
                    <a:pt x="2712" y="1713"/>
                  </a:cubicBezTo>
                  <a:cubicBezTo>
                    <a:pt x="2712" y="1749"/>
                    <a:pt x="2712" y="1713"/>
                    <a:pt x="2712" y="2284"/>
                  </a:cubicBezTo>
                  <a:lnTo>
                    <a:pt x="2427" y="2195"/>
                  </a:lnTo>
                  <a:cubicBezTo>
                    <a:pt x="2391" y="2177"/>
                    <a:pt x="2355" y="2123"/>
                    <a:pt x="2355" y="2088"/>
                  </a:cubicBezTo>
                  <a:lnTo>
                    <a:pt x="2355" y="1320"/>
                  </a:lnTo>
                  <a:cubicBezTo>
                    <a:pt x="2355" y="767"/>
                    <a:pt x="2801" y="321"/>
                    <a:pt x="3355" y="321"/>
                  </a:cubicBezTo>
                  <a:close/>
                  <a:moveTo>
                    <a:pt x="3225" y="1530"/>
                  </a:moveTo>
                  <a:cubicBezTo>
                    <a:pt x="3284" y="1530"/>
                    <a:pt x="3344" y="1554"/>
                    <a:pt x="3390" y="1606"/>
                  </a:cubicBezTo>
                  <a:cubicBezTo>
                    <a:pt x="3622" y="1856"/>
                    <a:pt x="4086" y="2266"/>
                    <a:pt x="4728" y="2266"/>
                  </a:cubicBezTo>
                  <a:cubicBezTo>
                    <a:pt x="4836" y="2266"/>
                    <a:pt x="4960" y="2248"/>
                    <a:pt x="5103" y="2213"/>
                  </a:cubicBezTo>
                  <a:cubicBezTo>
                    <a:pt x="5121" y="2213"/>
                    <a:pt x="5121" y="2213"/>
                    <a:pt x="5139" y="2230"/>
                  </a:cubicBezTo>
                  <a:cubicBezTo>
                    <a:pt x="5246" y="2445"/>
                    <a:pt x="5710" y="2480"/>
                    <a:pt x="5710" y="2480"/>
                  </a:cubicBezTo>
                  <a:lnTo>
                    <a:pt x="5710" y="2926"/>
                  </a:lnTo>
                  <a:cubicBezTo>
                    <a:pt x="5710" y="2926"/>
                    <a:pt x="5674" y="3051"/>
                    <a:pt x="5603" y="3051"/>
                  </a:cubicBezTo>
                  <a:lnTo>
                    <a:pt x="5514" y="3051"/>
                  </a:lnTo>
                  <a:cubicBezTo>
                    <a:pt x="5424" y="3051"/>
                    <a:pt x="5353" y="3123"/>
                    <a:pt x="5353" y="3194"/>
                  </a:cubicBezTo>
                  <a:cubicBezTo>
                    <a:pt x="5335" y="3551"/>
                    <a:pt x="5192" y="3890"/>
                    <a:pt x="4943" y="4104"/>
                  </a:cubicBezTo>
                  <a:cubicBezTo>
                    <a:pt x="4672" y="4347"/>
                    <a:pt x="4352" y="4467"/>
                    <a:pt x="4033" y="4467"/>
                  </a:cubicBezTo>
                  <a:cubicBezTo>
                    <a:pt x="3719" y="4467"/>
                    <a:pt x="3406" y="4351"/>
                    <a:pt x="3140" y="4122"/>
                  </a:cubicBezTo>
                  <a:cubicBezTo>
                    <a:pt x="2873" y="3908"/>
                    <a:pt x="2730" y="3569"/>
                    <a:pt x="2712" y="3212"/>
                  </a:cubicBezTo>
                  <a:cubicBezTo>
                    <a:pt x="2712" y="3123"/>
                    <a:pt x="2570" y="3051"/>
                    <a:pt x="2570" y="3051"/>
                  </a:cubicBezTo>
                  <a:lnTo>
                    <a:pt x="2462" y="3069"/>
                  </a:lnTo>
                  <a:cubicBezTo>
                    <a:pt x="2338" y="3051"/>
                    <a:pt x="2231" y="2962"/>
                    <a:pt x="2231" y="2837"/>
                  </a:cubicBezTo>
                  <a:cubicBezTo>
                    <a:pt x="2231" y="2462"/>
                    <a:pt x="2231" y="2480"/>
                    <a:pt x="2248" y="2445"/>
                  </a:cubicBezTo>
                  <a:cubicBezTo>
                    <a:pt x="2302" y="2480"/>
                    <a:pt x="2320" y="2480"/>
                    <a:pt x="2605" y="2569"/>
                  </a:cubicBezTo>
                  <a:cubicBezTo>
                    <a:pt x="2640" y="2582"/>
                    <a:pt x="2675" y="2588"/>
                    <a:pt x="2710" y="2588"/>
                  </a:cubicBezTo>
                  <a:cubicBezTo>
                    <a:pt x="2871" y="2588"/>
                    <a:pt x="3016" y="2460"/>
                    <a:pt x="3016" y="2284"/>
                  </a:cubicBezTo>
                  <a:cubicBezTo>
                    <a:pt x="3016" y="1891"/>
                    <a:pt x="3016" y="1731"/>
                    <a:pt x="3016" y="1713"/>
                  </a:cubicBezTo>
                  <a:cubicBezTo>
                    <a:pt x="3027" y="1600"/>
                    <a:pt x="3124" y="1530"/>
                    <a:pt x="3225" y="1530"/>
                  </a:cubicBezTo>
                  <a:close/>
                  <a:moveTo>
                    <a:pt x="3390" y="4657"/>
                  </a:moveTo>
                  <a:cubicBezTo>
                    <a:pt x="3584" y="4744"/>
                    <a:pt x="3800" y="4789"/>
                    <a:pt x="4019" y="4789"/>
                  </a:cubicBezTo>
                  <a:cubicBezTo>
                    <a:pt x="4202" y="4789"/>
                    <a:pt x="4389" y="4758"/>
                    <a:pt x="4568" y="4693"/>
                  </a:cubicBezTo>
                  <a:cubicBezTo>
                    <a:pt x="4586" y="4800"/>
                    <a:pt x="4621" y="4907"/>
                    <a:pt x="4675" y="4996"/>
                  </a:cubicBezTo>
                  <a:lnTo>
                    <a:pt x="3283" y="4996"/>
                  </a:lnTo>
                  <a:cubicBezTo>
                    <a:pt x="3337" y="4889"/>
                    <a:pt x="3372" y="4782"/>
                    <a:pt x="3390" y="4657"/>
                  </a:cubicBezTo>
                  <a:close/>
                  <a:moveTo>
                    <a:pt x="6566" y="5317"/>
                  </a:moveTo>
                  <a:cubicBezTo>
                    <a:pt x="6709" y="5317"/>
                    <a:pt x="6798" y="5424"/>
                    <a:pt x="6798" y="5549"/>
                  </a:cubicBezTo>
                  <a:lnTo>
                    <a:pt x="6798" y="8814"/>
                  </a:lnTo>
                  <a:lnTo>
                    <a:pt x="1124" y="8814"/>
                  </a:lnTo>
                  <a:lnTo>
                    <a:pt x="1124" y="8243"/>
                  </a:lnTo>
                  <a:cubicBezTo>
                    <a:pt x="1124" y="8154"/>
                    <a:pt x="1071" y="8083"/>
                    <a:pt x="999" y="8065"/>
                  </a:cubicBezTo>
                  <a:cubicBezTo>
                    <a:pt x="892" y="8065"/>
                    <a:pt x="821" y="8136"/>
                    <a:pt x="821" y="8226"/>
                  </a:cubicBezTo>
                  <a:lnTo>
                    <a:pt x="821" y="8814"/>
                  </a:lnTo>
                  <a:lnTo>
                    <a:pt x="571" y="8814"/>
                  </a:lnTo>
                  <a:lnTo>
                    <a:pt x="571" y="7744"/>
                  </a:lnTo>
                  <a:cubicBezTo>
                    <a:pt x="571" y="7387"/>
                    <a:pt x="660" y="7030"/>
                    <a:pt x="821" y="6709"/>
                  </a:cubicBezTo>
                  <a:lnTo>
                    <a:pt x="821" y="7476"/>
                  </a:lnTo>
                  <a:cubicBezTo>
                    <a:pt x="821" y="7547"/>
                    <a:pt x="874" y="7619"/>
                    <a:pt x="946" y="7637"/>
                  </a:cubicBezTo>
                  <a:cubicBezTo>
                    <a:pt x="955" y="7638"/>
                    <a:pt x="964" y="7639"/>
                    <a:pt x="973" y="7639"/>
                  </a:cubicBezTo>
                  <a:cubicBezTo>
                    <a:pt x="1065" y="7639"/>
                    <a:pt x="1124" y="7558"/>
                    <a:pt x="1124" y="7476"/>
                  </a:cubicBezTo>
                  <a:lnTo>
                    <a:pt x="1124" y="5549"/>
                  </a:lnTo>
                  <a:cubicBezTo>
                    <a:pt x="1124" y="5424"/>
                    <a:pt x="1231" y="5317"/>
                    <a:pt x="1356" y="5317"/>
                  </a:cubicBezTo>
                  <a:close/>
                  <a:moveTo>
                    <a:pt x="7137" y="6709"/>
                  </a:moveTo>
                  <a:cubicBezTo>
                    <a:pt x="7298" y="7030"/>
                    <a:pt x="7387" y="7387"/>
                    <a:pt x="7387" y="7744"/>
                  </a:cubicBezTo>
                  <a:lnTo>
                    <a:pt x="7387" y="8814"/>
                  </a:lnTo>
                  <a:lnTo>
                    <a:pt x="7137" y="8814"/>
                  </a:lnTo>
                  <a:lnTo>
                    <a:pt x="7137" y="6709"/>
                  </a:lnTo>
                  <a:close/>
                  <a:moveTo>
                    <a:pt x="7423" y="9118"/>
                  </a:moveTo>
                  <a:cubicBezTo>
                    <a:pt x="7512" y="9118"/>
                    <a:pt x="7601" y="9207"/>
                    <a:pt x="7601" y="9314"/>
                  </a:cubicBezTo>
                  <a:cubicBezTo>
                    <a:pt x="7601" y="9403"/>
                    <a:pt x="7512" y="9492"/>
                    <a:pt x="7405" y="9492"/>
                  </a:cubicBezTo>
                  <a:lnTo>
                    <a:pt x="535" y="9492"/>
                  </a:lnTo>
                  <a:cubicBezTo>
                    <a:pt x="446" y="9492"/>
                    <a:pt x="357" y="9403"/>
                    <a:pt x="357" y="9314"/>
                  </a:cubicBezTo>
                  <a:cubicBezTo>
                    <a:pt x="357" y="9207"/>
                    <a:pt x="428" y="9118"/>
                    <a:pt x="535" y="9118"/>
                  </a:cubicBezTo>
                  <a:close/>
                  <a:moveTo>
                    <a:pt x="3355" y="0"/>
                  </a:moveTo>
                  <a:cubicBezTo>
                    <a:pt x="3355" y="0"/>
                    <a:pt x="2034" y="571"/>
                    <a:pt x="2016" y="1303"/>
                  </a:cubicBezTo>
                  <a:lnTo>
                    <a:pt x="2016" y="2070"/>
                  </a:lnTo>
                  <a:cubicBezTo>
                    <a:pt x="2034" y="2105"/>
                    <a:pt x="2034" y="2123"/>
                    <a:pt x="2034" y="2141"/>
                  </a:cubicBezTo>
                  <a:cubicBezTo>
                    <a:pt x="1963" y="2248"/>
                    <a:pt x="1927" y="2355"/>
                    <a:pt x="1909" y="2480"/>
                  </a:cubicBezTo>
                  <a:lnTo>
                    <a:pt x="1909" y="2837"/>
                  </a:lnTo>
                  <a:cubicBezTo>
                    <a:pt x="1927" y="3123"/>
                    <a:pt x="2141" y="3354"/>
                    <a:pt x="2409" y="3372"/>
                  </a:cubicBezTo>
                  <a:cubicBezTo>
                    <a:pt x="2462" y="3765"/>
                    <a:pt x="2641" y="4122"/>
                    <a:pt x="2926" y="4354"/>
                  </a:cubicBezTo>
                  <a:cubicBezTo>
                    <a:pt x="2980" y="4407"/>
                    <a:pt x="3016" y="4443"/>
                    <a:pt x="3069" y="4479"/>
                  </a:cubicBezTo>
                  <a:cubicBezTo>
                    <a:pt x="3069" y="4514"/>
                    <a:pt x="2873" y="4996"/>
                    <a:pt x="2873" y="4996"/>
                  </a:cubicBezTo>
                  <a:lnTo>
                    <a:pt x="1356" y="4996"/>
                  </a:lnTo>
                  <a:cubicBezTo>
                    <a:pt x="1053" y="4996"/>
                    <a:pt x="821" y="5246"/>
                    <a:pt x="821" y="5549"/>
                  </a:cubicBezTo>
                  <a:lnTo>
                    <a:pt x="821" y="6102"/>
                  </a:lnTo>
                  <a:cubicBezTo>
                    <a:pt x="464" y="6566"/>
                    <a:pt x="268" y="7155"/>
                    <a:pt x="268" y="7726"/>
                  </a:cubicBezTo>
                  <a:lnTo>
                    <a:pt x="268" y="8868"/>
                  </a:lnTo>
                  <a:cubicBezTo>
                    <a:pt x="107" y="8957"/>
                    <a:pt x="0" y="9135"/>
                    <a:pt x="18" y="9350"/>
                  </a:cubicBezTo>
                  <a:cubicBezTo>
                    <a:pt x="36" y="9599"/>
                    <a:pt x="250" y="9796"/>
                    <a:pt x="518" y="9796"/>
                  </a:cubicBezTo>
                  <a:lnTo>
                    <a:pt x="7458" y="9796"/>
                  </a:lnTo>
                  <a:cubicBezTo>
                    <a:pt x="7726" y="9796"/>
                    <a:pt x="7958" y="9582"/>
                    <a:pt x="7958" y="9296"/>
                  </a:cubicBezTo>
                  <a:cubicBezTo>
                    <a:pt x="7958" y="9118"/>
                    <a:pt x="7851" y="8957"/>
                    <a:pt x="7690" y="8868"/>
                  </a:cubicBezTo>
                  <a:lnTo>
                    <a:pt x="7690" y="7726"/>
                  </a:lnTo>
                  <a:cubicBezTo>
                    <a:pt x="7690" y="7155"/>
                    <a:pt x="7494" y="6566"/>
                    <a:pt x="7137" y="6102"/>
                  </a:cubicBezTo>
                  <a:lnTo>
                    <a:pt x="7137" y="5549"/>
                  </a:lnTo>
                  <a:cubicBezTo>
                    <a:pt x="7137" y="5246"/>
                    <a:pt x="6905" y="4996"/>
                    <a:pt x="6602" y="4996"/>
                  </a:cubicBezTo>
                  <a:lnTo>
                    <a:pt x="5085" y="4996"/>
                  </a:lnTo>
                  <a:cubicBezTo>
                    <a:pt x="5085" y="4996"/>
                    <a:pt x="4889" y="4568"/>
                    <a:pt x="4889" y="4550"/>
                  </a:cubicBezTo>
                  <a:cubicBezTo>
                    <a:pt x="4978" y="4496"/>
                    <a:pt x="5067" y="4425"/>
                    <a:pt x="5157" y="4354"/>
                  </a:cubicBezTo>
                  <a:cubicBezTo>
                    <a:pt x="5442" y="4104"/>
                    <a:pt x="5621" y="3747"/>
                    <a:pt x="5656" y="3354"/>
                  </a:cubicBezTo>
                  <a:cubicBezTo>
                    <a:pt x="5870" y="3337"/>
                    <a:pt x="6031" y="3158"/>
                    <a:pt x="6049" y="2926"/>
                  </a:cubicBezTo>
                  <a:lnTo>
                    <a:pt x="6049" y="2355"/>
                  </a:lnTo>
                  <a:cubicBezTo>
                    <a:pt x="6031" y="2302"/>
                    <a:pt x="6031" y="2266"/>
                    <a:pt x="6013" y="2213"/>
                  </a:cubicBezTo>
                  <a:cubicBezTo>
                    <a:pt x="6031" y="2177"/>
                    <a:pt x="6031" y="2123"/>
                    <a:pt x="6049" y="2070"/>
                  </a:cubicBezTo>
                  <a:lnTo>
                    <a:pt x="6049" y="1053"/>
                  </a:lnTo>
                  <a:cubicBezTo>
                    <a:pt x="6031" y="785"/>
                    <a:pt x="5799" y="553"/>
                    <a:pt x="5531" y="553"/>
                  </a:cubicBezTo>
                  <a:cubicBezTo>
                    <a:pt x="5496" y="553"/>
                    <a:pt x="5478" y="518"/>
                    <a:pt x="5478" y="500"/>
                  </a:cubicBezTo>
                  <a:cubicBezTo>
                    <a:pt x="5478" y="214"/>
                    <a:pt x="4960" y="0"/>
                    <a:pt x="496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7355946" y="3118979"/>
              <a:ext cx="44773" cy="45264"/>
            </a:xfrm>
            <a:custGeom>
              <a:avLst/>
              <a:gdLst/>
              <a:ahLst/>
              <a:cxnLst/>
              <a:rect l="l" t="t" r="r" b="b"/>
              <a:pathLst>
                <a:path w="1642" h="1660" extrusionOk="0">
                  <a:moveTo>
                    <a:pt x="821" y="321"/>
                  </a:moveTo>
                  <a:cubicBezTo>
                    <a:pt x="1107" y="321"/>
                    <a:pt x="1321" y="553"/>
                    <a:pt x="1321" y="839"/>
                  </a:cubicBezTo>
                  <a:cubicBezTo>
                    <a:pt x="1321" y="1106"/>
                    <a:pt x="1107" y="1338"/>
                    <a:pt x="821" y="1338"/>
                  </a:cubicBezTo>
                  <a:cubicBezTo>
                    <a:pt x="536" y="1338"/>
                    <a:pt x="322" y="1106"/>
                    <a:pt x="322" y="839"/>
                  </a:cubicBezTo>
                  <a:cubicBezTo>
                    <a:pt x="322" y="553"/>
                    <a:pt x="536" y="321"/>
                    <a:pt x="821" y="321"/>
                  </a:cubicBezTo>
                  <a:close/>
                  <a:moveTo>
                    <a:pt x="821" y="0"/>
                  </a:moveTo>
                  <a:cubicBezTo>
                    <a:pt x="357" y="0"/>
                    <a:pt x="0" y="375"/>
                    <a:pt x="0" y="839"/>
                  </a:cubicBezTo>
                  <a:cubicBezTo>
                    <a:pt x="0" y="1285"/>
                    <a:pt x="357" y="1659"/>
                    <a:pt x="821" y="1659"/>
                  </a:cubicBezTo>
                  <a:cubicBezTo>
                    <a:pt x="1267" y="1659"/>
                    <a:pt x="1642" y="1285"/>
                    <a:pt x="1642" y="839"/>
                  </a:cubicBezTo>
                  <a:cubicBezTo>
                    <a:pt x="1642" y="375"/>
                    <a:pt x="1267" y="0"/>
                    <a:pt x="82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7450319" y="2917036"/>
              <a:ext cx="115342" cy="95300"/>
            </a:xfrm>
            <a:custGeom>
              <a:avLst/>
              <a:gdLst/>
              <a:ahLst/>
              <a:cxnLst/>
              <a:rect l="l" t="t" r="r" b="b"/>
              <a:pathLst>
                <a:path w="4230" h="3495" extrusionOk="0">
                  <a:moveTo>
                    <a:pt x="3908" y="323"/>
                  </a:moveTo>
                  <a:cubicBezTo>
                    <a:pt x="3908" y="323"/>
                    <a:pt x="3908" y="340"/>
                    <a:pt x="3908" y="340"/>
                  </a:cubicBezTo>
                  <a:lnTo>
                    <a:pt x="3908" y="2838"/>
                  </a:lnTo>
                  <a:cubicBezTo>
                    <a:pt x="3908" y="2856"/>
                    <a:pt x="3908" y="2856"/>
                    <a:pt x="3891" y="2874"/>
                  </a:cubicBezTo>
                  <a:cubicBezTo>
                    <a:pt x="3838" y="2872"/>
                    <a:pt x="3779" y="2870"/>
                    <a:pt x="3715" y="2870"/>
                  </a:cubicBezTo>
                  <a:cubicBezTo>
                    <a:pt x="3324" y="2870"/>
                    <a:pt x="2745" y="2924"/>
                    <a:pt x="2285" y="3124"/>
                  </a:cubicBezTo>
                  <a:lnTo>
                    <a:pt x="2285" y="626"/>
                  </a:lnTo>
                  <a:cubicBezTo>
                    <a:pt x="2784" y="340"/>
                    <a:pt x="3587" y="323"/>
                    <a:pt x="3908" y="323"/>
                  </a:cubicBezTo>
                  <a:close/>
                  <a:moveTo>
                    <a:pt x="428" y="0"/>
                  </a:moveTo>
                  <a:cubicBezTo>
                    <a:pt x="393" y="0"/>
                    <a:pt x="358" y="1"/>
                    <a:pt x="322" y="1"/>
                  </a:cubicBezTo>
                  <a:cubicBezTo>
                    <a:pt x="144" y="19"/>
                    <a:pt x="1" y="162"/>
                    <a:pt x="1" y="340"/>
                  </a:cubicBezTo>
                  <a:lnTo>
                    <a:pt x="1" y="893"/>
                  </a:lnTo>
                  <a:cubicBezTo>
                    <a:pt x="1" y="983"/>
                    <a:pt x="54" y="1054"/>
                    <a:pt x="144" y="1054"/>
                  </a:cubicBezTo>
                  <a:cubicBezTo>
                    <a:pt x="153" y="1056"/>
                    <a:pt x="162" y="1057"/>
                    <a:pt x="171" y="1057"/>
                  </a:cubicBezTo>
                  <a:cubicBezTo>
                    <a:pt x="250" y="1057"/>
                    <a:pt x="322" y="989"/>
                    <a:pt x="322" y="893"/>
                  </a:cubicBezTo>
                  <a:lnTo>
                    <a:pt x="322" y="340"/>
                  </a:lnTo>
                  <a:cubicBezTo>
                    <a:pt x="322" y="340"/>
                    <a:pt x="322" y="323"/>
                    <a:pt x="322" y="323"/>
                  </a:cubicBezTo>
                  <a:cubicBezTo>
                    <a:pt x="643" y="323"/>
                    <a:pt x="1446" y="340"/>
                    <a:pt x="1946" y="626"/>
                  </a:cubicBezTo>
                  <a:lnTo>
                    <a:pt x="1946" y="3124"/>
                  </a:lnTo>
                  <a:cubicBezTo>
                    <a:pt x="1486" y="2924"/>
                    <a:pt x="894" y="2870"/>
                    <a:pt x="498" y="2870"/>
                  </a:cubicBezTo>
                  <a:cubicBezTo>
                    <a:pt x="434" y="2870"/>
                    <a:pt x="375" y="2872"/>
                    <a:pt x="322" y="2874"/>
                  </a:cubicBezTo>
                  <a:cubicBezTo>
                    <a:pt x="322" y="2874"/>
                    <a:pt x="322" y="2856"/>
                    <a:pt x="322" y="2856"/>
                  </a:cubicBezTo>
                  <a:lnTo>
                    <a:pt x="322" y="1643"/>
                  </a:lnTo>
                  <a:cubicBezTo>
                    <a:pt x="322" y="1572"/>
                    <a:pt x="251" y="1500"/>
                    <a:pt x="179" y="1482"/>
                  </a:cubicBezTo>
                  <a:cubicBezTo>
                    <a:pt x="170" y="1481"/>
                    <a:pt x="161" y="1480"/>
                    <a:pt x="152" y="1480"/>
                  </a:cubicBezTo>
                  <a:cubicBezTo>
                    <a:pt x="60" y="1480"/>
                    <a:pt x="1" y="1561"/>
                    <a:pt x="1" y="1643"/>
                  </a:cubicBezTo>
                  <a:lnTo>
                    <a:pt x="1" y="2874"/>
                  </a:lnTo>
                  <a:cubicBezTo>
                    <a:pt x="1" y="3052"/>
                    <a:pt x="144" y="3195"/>
                    <a:pt x="322" y="3195"/>
                  </a:cubicBezTo>
                  <a:cubicBezTo>
                    <a:pt x="607" y="3195"/>
                    <a:pt x="1321" y="3213"/>
                    <a:pt x="1821" y="3427"/>
                  </a:cubicBezTo>
                  <a:cubicBezTo>
                    <a:pt x="1919" y="3472"/>
                    <a:pt x="2021" y="3494"/>
                    <a:pt x="2122" y="3494"/>
                  </a:cubicBezTo>
                  <a:cubicBezTo>
                    <a:pt x="2222" y="3494"/>
                    <a:pt x="2320" y="3472"/>
                    <a:pt x="2410" y="3427"/>
                  </a:cubicBezTo>
                  <a:cubicBezTo>
                    <a:pt x="2909" y="3213"/>
                    <a:pt x="3605" y="3195"/>
                    <a:pt x="3891" y="3195"/>
                  </a:cubicBezTo>
                  <a:cubicBezTo>
                    <a:pt x="4087" y="3195"/>
                    <a:pt x="4230" y="3035"/>
                    <a:pt x="4230" y="2856"/>
                  </a:cubicBezTo>
                  <a:lnTo>
                    <a:pt x="4230" y="340"/>
                  </a:lnTo>
                  <a:cubicBezTo>
                    <a:pt x="4230" y="162"/>
                    <a:pt x="4087" y="19"/>
                    <a:pt x="3908" y="1"/>
                  </a:cubicBezTo>
                  <a:cubicBezTo>
                    <a:pt x="3872" y="1"/>
                    <a:pt x="3837" y="0"/>
                    <a:pt x="3802" y="0"/>
                  </a:cubicBezTo>
                  <a:cubicBezTo>
                    <a:pt x="2818" y="0"/>
                    <a:pt x="2296" y="238"/>
                    <a:pt x="2124" y="358"/>
                  </a:cubicBezTo>
                  <a:lnTo>
                    <a:pt x="2106" y="358"/>
                  </a:lnTo>
                  <a:cubicBezTo>
                    <a:pt x="2106" y="358"/>
                    <a:pt x="2106" y="358"/>
                    <a:pt x="2106" y="340"/>
                  </a:cubicBezTo>
                  <a:cubicBezTo>
                    <a:pt x="1934" y="237"/>
                    <a:pt x="1412" y="0"/>
                    <a:pt x="42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56"/>
          <p:cNvGrpSpPr/>
          <p:nvPr/>
        </p:nvGrpSpPr>
        <p:grpSpPr>
          <a:xfrm>
            <a:off x="6661661" y="2917417"/>
            <a:ext cx="246226" cy="295471"/>
            <a:chOff x="6661661" y="2917417"/>
            <a:chExt cx="246226" cy="295471"/>
          </a:xfrm>
        </p:grpSpPr>
        <p:sp>
          <p:nvSpPr>
            <p:cNvPr id="3095" name="Google Shape;3095;p56"/>
            <p:cNvSpPr/>
            <p:nvPr/>
          </p:nvSpPr>
          <p:spPr>
            <a:xfrm>
              <a:off x="6759961" y="3147664"/>
              <a:ext cx="50608" cy="45755"/>
            </a:xfrm>
            <a:custGeom>
              <a:avLst/>
              <a:gdLst/>
              <a:ahLst/>
              <a:cxnLst/>
              <a:rect l="l" t="t" r="r" b="b"/>
              <a:pathLst>
                <a:path w="1856" h="1678" extrusionOk="0">
                  <a:moveTo>
                    <a:pt x="446" y="1"/>
                  </a:moveTo>
                  <a:lnTo>
                    <a:pt x="0" y="1678"/>
                  </a:lnTo>
                  <a:lnTo>
                    <a:pt x="1856" y="1678"/>
                  </a:lnTo>
                  <a:lnTo>
                    <a:pt x="1410" y="1"/>
                  </a:ln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6668478" y="2922898"/>
              <a:ext cx="203388" cy="203879"/>
            </a:xfrm>
            <a:custGeom>
              <a:avLst/>
              <a:gdLst/>
              <a:ahLst/>
              <a:cxnLst/>
              <a:rect l="l" t="t" r="r" b="b"/>
              <a:pathLst>
                <a:path w="7459" h="7477" extrusionOk="0">
                  <a:moveTo>
                    <a:pt x="3730" y="0"/>
                  </a:moveTo>
                  <a:cubicBezTo>
                    <a:pt x="1678" y="0"/>
                    <a:pt x="1" y="1678"/>
                    <a:pt x="1" y="3747"/>
                  </a:cubicBezTo>
                  <a:cubicBezTo>
                    <a:pt x="1" y="5799"/>
                    <a:pt x="1678" y="7477"/>
                    <a:pt x="3730" y="7477"/>
                  </a:cubicBezTo>
                  <a:cubicBezTo>
                    <a:pt x="5800" y="7477"/>
                    <a:pt x="7459" y="5799"/>
                    <a:pt x="7459" y="3747"/>
                  </a:cubicBezTo>
                  <a:cubicBezTo>
                    <a:pt x="7459" y="1678"/>
                    <a:pt x="5800" y="0"/>
                    <a:pt x="3730"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6686011" y="2940895"/>
              <a:ext cx="196081" cy="185637"/>
            </a:xfrm>
            <a:custGeom>
              <a:avLst/>
              <a:gdLst/>
              <a:ahLst/>
              <a:cxnLst/>
              <a:rect l="l" t="t" r="r" b="b"/>
              <a:pathLst>
                <a:path w="7191" h="6808" extrusionOk="0">
                  <a:moveTo>
                    <a:pt x="5192" y="1"/>
                  </a:moveTo>
                  <a:lnTo>
                    <a:pt x="5192" y="1"/>
                  </a:lnTo>
                  <a:cubicBezTo>
                    <a:pt x="6174" y="1446"/>
                    <a:pt x="6031" y="3444"/>
                    <a:pt x="4728" y="4729"/>
                  </a:cubicBezTo>
                  <a:cubicBezTo>
                    <a:pt x="4002" y="5455"/>
                    <a:pt x="3049" y="5816"/>
                    <a:pt x="2096" y="5816"/>
                  </a:cubicBezTo>
                  <a:cubicBezTo>
                    <a:pt x="1362" y="5816"/>
                    <a:pt x="629" y="5602"/>
                    <a:pt x="0" y="5175"/>
                  </a:cubicBezTo>
                  <a:lnTo>
                    <a:pt x="0" y="5175"/>
                  </a:lnTo>
                  <a:cubicBezTo>
                    <a:pt x="125" y="5371"/>
                    <a:pt x="285" y="5550"/>
                    <a:pt x="446" y="5710"/>
                  </a:cubicBezTo>
                  <a:cubicBezTo>
                    <a:pt x="1178" y="6442"/>
                    <a:pt x="2132" y="6808"/>
                    <a:pt x="3087" y="6808"/>
                  </a:cubicBezTo>
                  <a:cubicBezTo>
                    <a:pt x="4041" y="6808"/>
                    <a:pt x="4996" y="6442"/>
                    <a:pt x="5727" y="5710"/>
                  </a:cubicBezTo>
                  <a:cubicBezTo>
                    <a:pt x="7191" y="4265"/>
                    <a:pt x="7191" y="1892"/>
                    <a:pt x="5727" y="447"/>
                  </a:cubicBezTo>
                  <a:cubicBezTo>
                    <a:pt x="5549" y="268"/>
                    <a:pt x="5371" y="126"/>
                    <a:pt x="5192" y="1"/>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6666542" y="2921862"/>
              <a:ext cx="236955" cy="236055"/>
            </a:xfrm>
            <a:custGeom>
              <a:avLst/>
              <a:gdLst/>
              <a:ahLst/>
              <a:cxnLst/>
              <a:rect l="l" t="t" r="r" b="b"/>
              <a:pathLst>
                <a:path w="8690" h="8657" extrusionOk="0">
                  <a:moveTo>
                    <a:pt x="6790" y="0"/>
                  </a:moveTo>
                  <a:cubicBezTo>
                    <a:pt x="6716" y="0"/>
                    <a:pt x="6640" y="28"/>
                    <a:pt x="6584" y="74"/>
                  </a:cubicBezTo>
                  <a:cubicBezTo>
                    <a:pt x="6477" y="199"/>
                    <a:pt x="6477" y="395"/>
                    <a:pt x="6602" y="502"/>
                  </a:cubicBezTo>
                  <a:cubicBezTo>
                    <a:pt x="6691" y="574"/>
                    <a:pt x="6781" y="645"/>
                    <a:pt x="6852" y="734"/>
                  </a:cubicBezTo>
                  <a:cubicBezTo>
                    <a:pt x="7673" y="1555"/>
                    <a:pt x="8137" y="2679"/>
                    <a:pt x="8119" y="3821"/>
                  </a:cubicBezTo>
                  <a:cubicBezTo>
                    <a:pt x="8101" y="4945"/>
                    <a:pt x="7673" y="5998"/>
                    <a:pt x="6888" y="6801"/>
                  </a:cubicBezTo>
                  <a:cubicBezTo>
                    <a:pt x="6085" y="7622"/>
                    <a:pt x="4978" y="8085"/>
                    <a:pt x="3836" y="8085"/>
                  </a:cubicBezTo>
                  <a:cubicBezTo>
                    <a:pt x="3814" y="8086"/>
                    <a:pt x="3792" y="8086"/>
                    <a:pt x="3769" y="8086"/>
                  </a:cubicBezTo>
                  <a:cubicBezTo>
                    <a:pt x="2634" y="8086"/>
                    <a:pt x="1555" y="7641"/>
                    <a:pt x="750" y="6837"/>
                  </a:cubicBezTo>
                  <a:cubicBezTo>
                    <a:pt x="678" y="6747"/>
                    <a:pt x="607" y="6676"/>
                    <a:pt x="536" y="6587"/>
                  </a:cubicBezTo>
                  <a:cubicBezTo>
                    <a:pt x="469" y="6520"/>
                    <a:pt x="386" y="6484"/>
                    <a:pt x="305" y="6484"/>
                  </a:cubicBezTo>
                  <a:cubicBezTo>
                    <a:pt x="235" y="6484"/>
                    <a:pt x="165" y="6511"/>
                    <a:pt x="107" y="6569"/>
                  </a:cubicBezTo>
                  <a:cubicBezTo>
                    <a:pt x="0" y="6676"/>
                    <a:pt x="0" y="6837"/>
                    <a:pt x="90" y="6961"/>
                  </a:cubicBezTo>
                  <a:cubicBezTo>
                    <a:pt x="179" y="7051"/>
                    <a:pt x="250" y="7140"/>
                    <a:pt x="339" y="7229"/>
                  </a:cubicBezTo>
                  <a:cubicBezTo>
                    <a:pt x="1267" y="8139"/>
                    <a:pt x="2480" y="8656"/>
                    <a:pt x="3765" y="8656"/>
                  </a:cubicBezTo>
                  <a:cubicBezTo>
                    <a:pt x="3787" y="8657"/>
                    <a:pt x="3809" y="8657"/>
                    <a:pt x="3832" y="8657"/>
                  </a:cubicBezTo>
                  <a:cubicBezTo>
                    <a:pt x="5093" y="8657"/>
                    <a:pt x="6315" y="8159"/>
                    <a:pt x="7227" y="7265"/>
                  </a:cubicBezTo>
                  <a:cubicBezTo>
                    <a:pt x="8172" y="6337"/>
                    <a:pt x="8690" y="5106"/>
                    <a:pt x="8690" y="3785"/>
                  </a:cubicBezTo>
                  <a:cubicBezTo>
                    <a:pt x="8690" y="2465"/>
                    <a:pt x="8172" y="1252"/>
                    <a:pt x="7262" y="324"/>
                  </a:cubicBezTo>
                  <a:cubicBezTo>
                    <a:pt x="7173" y="235"/>
                    <a:pt x="7084" y="146"/>
                    <a:pt x="6977" y="74"/>
                  </a:cubicBezTo>
                  <a:cubicBezTo>
                    <a:pt x="6926" y="23"/>
                    <a:pt x="6858" y="0"/>
                    <a:pt x="6790" y="0"/>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6792055" y="2945776"/>
              <a:ext cx="90037" cy="178575"/>
            </a:xfrm>
            <a:custGeom>
              <a:avLst/>
              <a:gdLst/>
              <a:ahLst/>
              <a:cxnLst/>
              <a:rect l="l" t="t" r="r" b="b"/>
              <a:pathLst>
                <a:path w="3302" h="6549" extrusionOk="0">
                  <a:moveTo>
                    <a:pt x="1553" y="0"/>
                  </a:moveTo>
                  <a:lnTo>
                    <a:pt x="1517" y="161"/>
                  </a:lnTo>
                  <a:cubicBezTo>
                    <a:pt x="1517" y="161"/>
                    <a:pt x="1517" y="161"/>
                    <a:pt x="1517" y="178"/>
                  </a:cubicBezTo>
                  <a:cubicBezTo>
                    <a:pt x="1803" y="714"/>
                    <a:pt x="1946" y="1320"/>
                    <a:pt x="1946" y="1927"/>
                  </a:cubicBezTo>
                  <a:cubicBezTo>
                    <a:pt x="1981" y="1981"/>
                    <a:pt x="2035" y="2052"/>
                    <a:pt x="2088" y="2105"/>
                  </a:cubicBezTo>
                  <a:cubicBezTo>
                    <a:pt x="2231" y="2302"/>
                    <a:pt x="2142" y="2587"/>
                    <a:pt x="1910" y="2659"/>
                  </a:cubicBezTo>
                  <a:lnTo>
                    <a:pt x="1856" y="2659"/>
                  </a:lnTo>
                  <a:cubicBezTo>
                    <a:pt x="1731" y="3354"/>
                    <a:pt x="1392" y="4015"/>
                    <a:pt x="839" y="4550"/>
                  </a:cubicBezTo>
                  <a:cubicBezTo>
                    <a:pt x="714" y="4675"/>
                    <a:pt x="590" y="4782"/>
                    <a:pt x="465" y="4889"/>
                  </a:cubicBezTo>
                  <a:cubicBezTo>
                    <a:pt x="465" y="4942"/>
                    <a:pt x="482" y="5014"/>
                    <a:pt x="482" y="5067"/>
                  </a:cubicBezTo>
                  <a:lnTo>
                    <a:pt x="482" y="5442"/>
                  </a:lnTo>
                  <a:cubicBezTo>
                    <a:pt x="482" y="5531"/>
                    <a:pt x="447" y="5638"/>
                    <a:pt x="375" y="5710"/>
                  </a:cubicBezTo>
                  <a:lnTo>
                    <a:pt x="268" y="5799"/>
                  </a:lnTo>
                  <a:cubicBezTo>
                    <a:pt x="161" y="5888"/>
                    <a:pt x="90" y="6031"/>
                    <a:pt x="54" y="6174"/>
                  </a:cubicBezTo>
                  <a:lnTo>
                    <a:pt x="19" y="6388"/>
                  </a:lnTo>
                  <a:cubicBezTo>
                    <a:pt x="1" y="6441"/>
                    <a:pt x="1" y="6495"/>
                    <a:pt x="19" y="6548"/>
                  </a:cubicBezTo>
                  <a:cubicBezTo>
                    <a:pt x="679" y="6388"/>
                    <a:pt x="1321" y="6067"/>
                    <a:pt x="1838" y="5531"/>
                  </a:cubicBezTo>
                  <a:cubicBezTo>
                    <a:pt x="3302" y="4086"/>
                    <a:pt x="3302" y="1713"/>
                    <a:pt x="1838" y="268"/>
                  </a:cubicBezTo>
                  <a:cubicBezTo>
                    <a:pt x="1749" y="161"/>
                    <a:pt x="1642" y="89"/>
                    <a:pt x="1553"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6686011" y="3082004"/>
              <a:ext cx="5863" cy="4881"/>
            </a:xfrm>
            <a:custGeom>
              <a:avLst/>
              <a:gdLst/>
              <a:ahLst/>
              <a:cxnLst/>
              <a:rect l="l" t="t" r="r" b="b"/>
              <a:pathLst>
                <a:path w="215" h="179" extrusionOk="0">
                  <a:moveTo>
                    <a:pt x="0" y="0"/>
                  </a:moveTo>
                  <a:cubicBezTo>
                    <a:pt x="36" y="71"/>
                    <a:pt x="89" y="125"/>
                    <a:pt x="143" y="178"/>
                  </a:cubicBezTo>
                  <a:cubicBezTo>
                    <a:pt x="161" y="161"/>
                    <a:pt x="178" y="143"/>
                    <a:pt x="214" y="125"/>
                  </a:cubicBezTo>
                  <a:cubicBezTo>
                    <a:pt x="143" y="89"/>
                    <a:pt x="71" y="54"/>
                    <a:pt x="0" y="0"/>
                  </a:cubicBezTo>
                  <a:close/>
                </a:path>
              </a:pathLst>
            </a:custGeom>
            <a:solidFill>
              <a:srgbClr val="9BC4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6739510" y="3174904"/>
              <a:ext cx="91973" cy="21923"/>
            </a:xfrm>
            <a:custGeom>
              <a:avLst/>
              <a:gdLst/>
              <a:ahLst/>
              <a:cxnLst/>
              <a:rect l="l" t="t" r="r" b="b"/>
              <a:pathLst>
                <a:path w="3373" h="804" extrusionOk="0">
                  <a:moveTo>
                    <a:pt x="358" y="1"/>
                  </a:moveTo>
                  <a:cubicBezTo>
                    <a:pt x="161" y="1"/>
                    <a:pt x="1" y="144"/>
                    <a:pt x="1" y="340"/>
                  </a:cubicBezTo>
                  <a:lnTo>
                    <a:pt x="1" y="804"/>
                  </a:lnTo>
                  <a:lnTo>
                    <a:pt x="3373" y="804"/>
                  </a:lnTo>
                  <a:lnTo>
                    <a:pt x="3373" y="358"/>
                  </a:lnTo>
                  <a:cubicBezTo>
                    <a:pt x="3373" y="162"/>
                    <a:pt x="3212" y="1"/>
                    <a:pt x="3016" y="1"/>
                  </a:cubicBezTo>
                  <a:close/>
                </a:path>
              </a:pathLst>
            </a:custGeom>
            <a:solidFill>
              <a:srgbClr val="C1A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6783793" y="3174904"/>
              <a:ext cx="47227" cy="21923"/>
            </a:xfrm>
            <a:custGeom>
              <a:avLst/>
              <a:gdLst/>
              <a:ahLst/>
              <a:cxnLst/>
              <a:rect l="l" t="t" r="r" b="b"/>
              <a:pathLst>
                <a:path w="1732" h="804" extrusionOk="0">
                  <a:moveTo>
                    <a:pt x="0" y="1"/>
                  </a:moveTo>
                  <a:cubicBezTo>
                    <a:pt x="197" y="1"/>
                    <a:pt x="357" y="162"/>
                    <a:pt x="357" y="358"/>
                  </a:cubicBezTo>
                  <a:lnTo>
                    <a:pt x="357" y="804"/>
                  </a:lnTo>
                  <a:lnTo>
                    <a:pt x="1731" y="804"/>
                  </a:lnTo>
                  <a:lnTo>
                    <a:pt x="1731" y="340"/>
                  </a:lnTo>
                  <a:cubicBezTo>
                    <a:pt x="1731" y="144"/>
                    <a:pt x="1571" y="1"/>
                    <a:pt x="1374" y="1"/>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6722495" y="3190965"/>
              <a:ext cx="126030" cy="18024"/>
            </a:xfrm>
            <a:custGeom>
              <a:avLst/>
              <a:gdLst/>
              <a:ahLst/>
              <a:cxnLst/>
              <a:rect l="l" t="t" r="r" b="b"/>
              <a:pathLst>
                <a:path w="4622" h="661" extrusionOk="0">
                  <a:moveTo>
                    <a:pt x="482" y="1"/>
                  </a:moveTo>
                  <a:cubicBezTo>
                    <a:pt x="214" y="1"/>
                    <a:pt x="0" y="215"/>
                    <a:pt x="0" y="483"/>
                  </a:cubicBezTo>
                  <a:cubicBezTo>
                    <a:pt x="0" y="572"/>
                    <a:pt x="72" y="661"/>
                    <a:pt x="161" y="661"/>
                  </a:cubicBezTo>
                  <a:lnTo>
                    <a:pt x="4443" y="661"/>
                  </a:lnTo>
                  <a:cubicBezTo>
                    <a:pt x="4532" y="661"/>
                    <a:pt x="4604" y="572"/>
                    <a:pt x="4604" y="483"/>
                  </a:cubicBezTo>
                  <a:cubicBezTo>
                    <a:pt x="4621" y="215"/>
                    <a:pt x="4389" y="1"/>
                    <a:pt x="4122" y="1"/>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6796935" y="3190965"/>
              <a:ext cx="51099" cy="18024"/>
            </a:xfrm>
            <a:custGeom>
              <a:avLst/>
              <a:gdLst/>
              <a:ahLst/>
              <a:cxnLst/>
              <a:rect l="l" t="t" r="r" b="b"/>
              <a:pathLst>
                <a:path w="1874" h="661" extrusionOk="0">
                  <a:moveTo>
                    <a:pt x="0" y="1"/>
                  </a:moveTo>
                  <a:cubicBezTo>
                    <a:pt x="268" y="1"/>
                    <a:pt x="482" y="215"/>
                    <a:pt x="482" y="483"/>
                  </a:cubicBezTo>
                  <a:cubicBezTo>
                    <a:pt x="482" y="572"/>
                    <a:pt x="411" y="661"/>
                    <a:pt x="321" y="661"/>
                  </a:cubicBezTo>
                  <a:lnTo>
                    <a:pt x="1695" y="661"/>
                  </a:lnTo>
                  <a:cubicBezTo>
                    <a:pt x="1802" y="661"/>
                    <a:pt x="1874" y="572"/>
                    <a:pt x="1874" y="483"/>
                  </a:cubicBezTo>
                  <a:cubicBezTo>
                    <a:pt x="1874" y="215"/>
                    <a:pt x="1659" y="1"/>
                    <a:pt x="1392" y="1"/>
                  </a:cubicBez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6661661" y="2917417"/>
              <a:ext cx="246226" cy="295471"/>
            </a:xfrm>
            <a:custGeom>
              <a:avLst/>
              <a:gdLst/>
              <a:ahLst/>
              <a:cxnLst/>
              <a:rect l="l" t="t" r="r" b="b"/>
              <a:pathLst>
                <a:path w="9030" h="10836" extrusionOk="0">
                  <a:moveTo>
                    <a:pt x="572" y="2896"/>
                  </a:moveTo>
                  <a:cubicBezTo>
                    <a:pt x="715" y="2967"/>
                    <a:pt x="857" y="3110"/>
                    <a:pt x="911" y="3288"/>
                  </a:cubicBezTo>
                  <a:cubicBezTo>
                    <a:pt x="1018" y="3699"/>
                    <a:pt x="1214" y="3859"/>
                    <a:pt x="1268" y="3931"/>
                  </a:cubicBezTo>
                  <a:cubicBezTo>
                    <a:pt x="1268" y="3931"/>
                    <a:pt x="1268" y="3948"/>
                    <a:pt x="1268" y="3948"/>
                  </a:cubicBezTo>
                  <a:cubicBezTo>
                    <a:pt x="1161" y="4180"/>
                    <a:pt x="1214" y="4430"/>
                    <a:pt x="1446" y="4644"/>
                  </a:cubicBezTo>
                  <a:cubicBezTo>
                    <a:pt x="1589" y="4787"/>
                    <a:pt x="1910" y="4965"/>
                    <a:pt x="1874" y="5090"/>
                  </a:cubicBezTo>
                  <a:cubicBezTo>
                    <a:pt x="1857" y="5144"/>
                    <a:pt x="1821" y="5180"/>
                    <a:pt x="1732" y="5215"/>
                  </a:cubicBezTo>
                  <a:cubicBezTo>
                    <a:pt x="1500" y="5340"/>
                    <a:pt x="1482" y="5412"/>
                    <a:pt x="1464" y="5608"/>
                  </a:cubicBezTo>
                  <a:cubicBezTo>
                    <a:pt x="1446" y="5768"/>
                    <a:pt x="1428" y="5875"/>
                    <a:pt x="1321" y="5929"/>
                  </a:cubicBezTo>
                  <a:cubicBezTo>
                    <a:pt x="1232" y="5947"/>
                    <a:pt x="1143" y="5982"/>
                    <a:pt x="1071" y="6000"/>
                  </a:cubicBezTo>
                  <a:cubicBezTo>
                    <a:pt x="643" y="5429"/>
                    <a:pt x="429" y="4733"/>
                    <a:pt x="411" y="4002"/>
                  </a:cubicBezTo>
                  <a:cubicBezTo>
                    <a:pt x="411" y="3609"/>
                    <a:pt x="465" y="3253"/>
                    <a:pt x="572" y="2896"/>
                  </a:cubicBezTo>
                  <a:close/>
                  <a:moveTo>
                    <a:pt x="4890" y="487"/>
                  </a:moveTo>
                  <a:cubicBezTo>
                    <a:pt x="5354" y="612"/>
                    <a:pt x="5782" y="808"/>
                    <a:pt x="6157" y="1111"/>
                  </a:cubicBezTo>
                  <a:lnTo>
                    <a:pt x="6139" y="1147"/>
                  </a:lnTo>
                  <a:lnTo>
                    <a:pt x="6103" y="1129"/>
                  </a:lnTo>
                  <a:cubicBezTo>
                    <a:pt x="6059" y="1113"/>
                    <a:pt x="6013" y="1105"/>
                    <a:pt x="5967" y="1105"/>
                  </a:cubicBezTo>
                  <a:cubicBezTo>
                    <a:pt x="5866" y="1105"/>
                    <a:pt x="5767" y="1145"/>
                    <a:pt x="5693" y="1218"/>
                  </a:cubicBezTo>
                  <a:lnTo>
                    <a:pt x="5603" y="1326"/>
                  </a:lnTo>
                  <a:cubicBezTo>
                    <a:pt x="5461" y="1450"/>
                    <a:pt x="5461" y="1665"/>
                    <a:pt x="5568" y="1807"/>
                  </a:cubicBezTo>
                  <a:cubicBezTo>
                    <a:pt x="5443" y="1879"/>
                    <a:pt x="5300" y="1897"/>
                    <a:pt x="5175" y="2057"/>
                  </a:cubicBezTo>
                  <a:cubicBezTo>
                    <a:pt x="5086" y="2182"/>
                    <a:pt x="5068" y="2325"/>
                    <a:pt x="5122" y="2467"/>
                  </a:cubicBezTo>
                  <a:cubicBezTo>
                    <a:pt x="5193" y="2592"/>
                    <a:pt x="5318" y="2682"/>
                    <a:pt x="5461" y="2699"/>
                  </a:cubicBezTo>
                  <a:lnTo>
                    <a:pt x="6157" y="2806"/>
                  </a:lnTo>
                  <a:cubicBezTo>
                    <a:pt x="6317" y="2824"/>
                    <a:pt x="6460" y="2914"/>
                    <a:pt x="6567" y="3038"/>
                  </a:cubicBezTo>
                  <a:cubicBezTo>
                    <a:pt x="6745" y="3235"/>
                    <a:pt x="6799" y="3306"/>
                    <a:pt x="6763" y="3431"/>
                  </a:cubicBezTo>
                  <a:cubicBezTo>
                    <a:pt x="6745" y="3485"/>
                    <a:pt x="6710" y="3520"/>
                    <a:pt x="6656" y="3538"/>
                  </a:cubicBezTo>
                  <a:cubicBezTo>
                    <a:pt x="6647" y="3539"/>
                    <a:pt x="6638" y="3539"/>
                    <a:pt x="6628" y="3539"/>
                  </a:cubicBezTo>
                  <a:cubicBezTo>
                    <a:pt x="6454" y="3539"/>
                    <a:pt x="6239" y="3387"/>
                    <a:pt x="6121" y="3235"/>
                  </a:cubicBezTo>
                  <a:cubicBezTo>
                    <a:pt x="5925" y="2985"/>
                    <a:pt x="5639" y="2824"/>
                    <a:pt x="5318" y="2824"/>
                  </a:cubicBezTo>
                  <a:cubicBezTo>
                    <a:pt x="5307" y="2824"/>
                    <a:pt x="5297" y="2824"/>
                    <a:pt x="5286" y="2824"/>
                  </a:cubicBezTo>
                  <a:cubicBezTo>
                    <a:pt x="4620" y="2824"/>
                    <a:pt x="4011" y="3369"/>
                    <a:pt x="3712" y="3984"/>
                  </a:cubicBezTo>
                  <a:cubicBezTo>
                    <a:pt x="3587" y="4216"/>
                    <a:pt x="3587" y="4502"/>
                    <a:pt x="3712" y="4751"/>
                  </a:cubicBezTo>
                  <a:cubicBezTo>
                    <a:pt x="3926" y="5215"/>
                    <a:pt x="4372" y="5233"/>
                    <a:pt x="4551" y="5322"/>
                  </a:cubicBezTo>
                  <a:cubicBezTo>
                    <a:pt x="4783" y="5394"/>
                    <a:pt x="5086" y="5715"/>
                    <a:pt x="5104" y="6107"/>
                  </a:cubicBezTo>
                  <a:lnTo>
                    <a:pt x="5104" y="6482"/>
                  </a:lnTo>
                  <a:cubicBezTo>
                    <a:pt x="5122" y="6607"/>
                    <a:pt x="5015" y="6643"/>
                    <a:pt x="4943" y="6714"/>
                  </a:cubicBezTo>
                  <a:cubicBezTo>
                    <a:pt x="4729" y="6892"/>
                    <a:pt x="4658" y="7142"/>
                    <a:pt x="4640" y="7446"/>
                  </a:cubicBezTo>
                  <a:cubicBezTo>
                    <a:pt x="4414" y="7487"/>
                    <a:pt x="4188" y="7507"/>
                    <a:pt x="3965" y="7507"/>
                  </a:cubicBezTo>
                  <a:cubicBezTo>
                    <a:pt x="2935" y="7507"/>
                    <a:pt x="1957" y="7074"/>
                    <a:pt x="1268" y="6268"/>
                  </a:cubicBezTo>
                  <a:cubicBezTo>
                    <a:pt x="1571" y="6179"/>
                    <a:pt x="1732" y="6125"/>
                    <a:pt x="1785" y="5626"/>
                  </a:cubicBezTo>
                  <a:cubicBezTo>
                    <a:pt x="1785" y="5608"/>
                    <a:pt x="1785" y="5572"/>
                    <a:pt x="1785" y="5554"/>
                  </a:cubicBezTo>
                  <a:cubicBezTo>
                    <a:pt x="1803" y="5536"/>
                    <a:pt x="1839" y="5519"/>
                    <a:pt x="1874" y="5501"/>
                  </a:cubicBezTo>
                  <a:cubicBezTo>
                    <a:pt x="1981" y="5447"/>
                    <a:pt x="2124" y="5376"/>
                    <a:pt x="2178" y="5162"/>
                  </a:cubicBezTo>
                  <a:cubicBezTo>
                    <a:pt x="2267" y="4787"/>
                    <a:pt x="1821" y="4573"/>
                    <a:pt x="1678" y="4430"/>
                  </a:cubicBezTo>
                  <a:cubicBezTo>
                    <a:pt x="1500" y="4252"/>
                    <a:pt x="1518" y="4163"/>
                    <a:pt x="1553" y="4073"/>
                  </a:cubicBezTo>
                  <a:cubicBezTo>
                    <a:pt x="1696" y="3752"/>
                    <a:pt x="1357" y="3734"/>
                    <a:pt x="1214" y="3217"/>
                  </a:cubicBezTo>
                  <a:cubicBezTo>
                    <a:pt x="1143" y="2914"/>
                    <a:pt x="911" y="2699"/>
                    <a:pt x="679" y="2592"/>
                  </a:cubicBezTo>
                  <a:cubicBezTo>
                    <a:pt x="732" y="2432"/>
                    <a:pt x="822" y="2271"/>
                    <a:pt x="893" y="2128"/>
                  </a:cubicBezTo>
                  <a:cubicBezTo>
                    <a:pt x="1039" y="2189"/>
                    <a:pt x="1174" y="2215"/>
                    <a:pt x="1303" y="2215"/>
                  </a:cubicBezTo>
                  <a:cubicBezTo>
                    <a:pt x="1633" y="2215"/>
                    <a:pt x="1918" y="2043"/>
                    <a:pt x="2213" y="1825"/>
                  </a:cubicBezTo>
                  <a:cubicBezTo>
                    <a:pt x="2364" y="1708"/>
                    <a:pt x="2514" y="1591"/>
                    <a:pt x="2620" y="1591"/>
                  </a:cubicBezTo>
                  <a:cubicBezTo>
                    <a:pt x="2628" y="1591"/>
                    <a:pt x="2635" y="1592"/>
                    <a:pt x="2642" y="1593"/>
                  </a:cubicBezTo>
                  <a:cubicBezTo>
                    <a:pt x="2695" y="1611"/>
                    <a:pt x="2731" y="1611"/>
                    <a:pt x="2784" y="1629"/>
                  </a:cubicBezTo>
                  <a:cubicBezTo>
                    <a:pt x="2911" y="1659"/>
                    <a:pt x="3043" y="1689"/>
                    <a:pt x="3171" y="1689"/>
                  </a:cubicBezTo>
                  <a:cubicBezTo>
                    <a:pt x="3421" y="1689"/>
                    <a:pt x="3653" y="1573"/>
                    <a:pt x="3784" y="1111"/>
                  </a:cubicBezTo>
                  <a:cubicBezTo>
                    <a:pt x="3837" y="862"/>
                    <a:pt x="4105" y="790"/>
                    <a:pt x="4426" y="701"/>
                  </a:cubicBezTo>
                  <a:cubicBezTo>
                    <a:pt x="4551" y="665"/>
                    <a:pt x="4658" y="648"/>
                    <a:pt x="4747" y="594"/>
                  </a:cubicBezTo>
                  <a:cubicBezTo>
                    <a:pt x="4818" y="558"/>
                    <a:pt x="4854" y="523"/>
                    <a:pt x="4890" y="487"/>
                  </a:cubicBezTo>
                  <a:close/>
                  <a:moveTo>
                    <a:pt x="7031" y="1111"/>
                  </a:moveTo>
                  <a:cubicBezTo>
                    <a:pt x="7745" y="1897"/>
                    <a:pt x="8155" y="2931"/>
                    <a:pt x="8137" y="3984"/>
                  </a:cubicBezTo>
                  <a:cubicBezTo>
                    <a:pt x="8119" y="5073"/>
                    <a:pt x="7709" y="6090"/>
                    <a:pt x="6942" y="6857"/>
                  </a:cubicBezTo>
                  <a:cubicBezTo>
                    <a:pt x="6146" y="7671"/>
                    <a:pt x="5067" y="8092"/>
                    <a:pt x="3982" y="8092"/>
                  </a:cubicBezTo>
                  <a:cubicBezTo>
                    <a:pt x="2974" y="8092"/>
                    <a:pt x="1960" y="7729"/>
                    <a:pt x="1161" y="6982"/>
                  </a:cubicBezTo>
                  <a:lnTo>
                    <a:pt x="1339" y="6803"/>
                  </a:lnTo>
                  <a:cubicBezTo>
                    <a:pt x="2082" y="7483"/>
                    <a:pt x="3031" y="7831"/>
                    <a:pt x="3985" y="7831"/>
                  </a:cubicBezTo>
                  <a:cubicBezTo>
                    <a:pt x="4932" y="7831"/>
                    <a:pt x="5882" y="7488"/>
                    <a:pt x="6638" y="6785"/>
                  </a:cubicBezTo>
                  <a:cubicBezTo>
                    <a:pt x="6710" y="6732"/>
                    <a:pt x="6710" y="6625"/>
                    <a:pt x="6638" y="6553"/>
                  </a:cubicBezTo>
                  <a:cubicBezTo>
                    <a:pt x="6612" y="6527"/>
                    <a:pt x="6571" y="6513"/>
                    <a:pt x="6531" y="6513"/>
                  </a:cubicBezTo>
                  <a:cubicBezTo>
                    <a:pt x="6491" y="6513"/>
                    <a:pt x="6451" y="6527"/>
                    <a:pt x="6424" y="6553"/>
                  </a:cubicBezTo>
                  <a:cubicBezTo>
                    <a:pt x="5996" y="6946"/>
                    <a:pt x="5514" y="7214"/>
                    <a:pt x="4979" y="7374"/>
                  </a:cubicBezTo>
                  <a:cubicBezTo>
                    <a:pt x="4997" y="7303"/>
                    <a:pt x="4979" y="7107"/>
                    <a:pt x="5157" y="6946"/>
                  </a:cubicBezTo>
                  <a:cubicBezTo>
                    <a:pt x="5193" y="6910"/>
                    <a:pt x="5443" y="6785"/>
                    <a:pt x="5425" y="6464"/>
                  </a:cubicBezTo>
                  <a:lnTo>
                    <a:pt x="5425" y="6107"/>
                  </a:lnTo>
                  <a:cubicBezTo>
                    <a:pt x="5407" y="5554"/>
                    <a:pt x="4997" y="5144"/>
                    <a:pt x="4640" y="5019"/>
                  </a:cubicBezTo>
                  <a:cubicBezTo>
                    <a:pt x="4462" y="4930"/>
                    <a:pt x="4140" y="4930"/>
                    <a:pt x="3998" y="4609"/>
                  </a:cubicBezTo>
                  <a:cubicBezTo>
                    <a:pt x="3926" y="4448"/>
                    <a:pt x="3926" y="4270"/>
                    <a:pt x="3998" y="4109"/>
                  </a:cubicBezTo>
                  <a:cubicBezTo>
                    <a:pt x="4226" y="3636"/>
                    <a:pt x="4729" y="3145"/>
                    <a:pt x="5288" y="3145"/>
                  </a:cubicBezTo>
                  <a:cubicBezTo>
                    <a:pt x="5298" y="3145"/>
                    <a:pt x="5308" y="3145"/>
                    <a:pt x="5318" y="3145"/>
                  </a:cubicBezTo>
                  <a:cubicBezTo>
                    <a:pt x="5532" y="3145"/>
                    <a:pt x="5728" y="3253"/>
                    <a:pt x="5853" y="3413"/>
                  </a:cubicBezTo>
                  <a:cubicBezTo>
                    <a:pt x="6047" y="3679"/>
                    <a:pt x="6358" y="3856"/>
                    <a:pt x="6622" y="3856"/>
                  </a:cubicBezTo>
                  <a:cubicBezTo>
                    <a:pt x="6819" y="3856"/>
                    <a:pt x="6990" y="3757"/>
                    <a:pt x="7067" y="3520"/>
                  </a:cubicBezTo>
                  <a:cubicBezTo>
                    <a:pt x="7156" y="3235"/>
                    <a:pt x="6995" y="3056"/>
                    <a:pt x="6799" y="2824"/>
                  </a:cubicBezTo>
                  <a:cubicBezTo>
                    <a:pt x="6656" y="2646"/>
                    <a:pt x="6442" y="2521"/>
                    <a:pt x="6210" y="2485"/>
                  </a:cubicBezTo>
                  <a:cubicBezTo>
                    <a:pt x="5407" y="2360"/>
                    <a:pt x="5443" y="2378"/>
                    <a:pt x="5407" y="2325"/>
                  </a:cubicBezTo>
                  <a:cubicBezTo>
                    <a:pt x="5389" y="2271"/>
                    <a:pt x="5443" y="2218"/>
                    <a:pt x="5514" y="2182"/>
                  </a:cubicBezTo>
                  <a:lnTo>
                    <a:pt x="5728" y="2093"/>
                  </a:lnTo>
                  <a:cubicBezTo>
                    <a:pt x="5818" y="2057"/>
                    <a:pt x="5889" y="1968"/>
                    <a:pt x="5907" y="1879"/>
                  </a:cubicBezTo>
                  <a:cubicBezTo>
                    <a:pt x="5925" y="1789"/>
                    <a:pt x="5889" y="1682"/>
                    <a:pt x="5818" y="1611"/>
                  </a:cubicBezTo>
                  <a:cubicBezTo>
                    <a:pt x="5800" y="1593"/>
                    <a:pt x="5800" y="1558"/>
                    <a:pt x="5835" y="1540"/>
                  </a:cubicBezTo>
                  <a:lnTo>
                    <a:pt x="5925" y="1450"/>
                  </a:lnTo>
                  <a:cubicBezTo>
                    <a:pt x="5942" y="1433"/>
                    <a:pt x="5960" y="1427"/>
                    <a:pt x="5978" y="1427"/>
                  </a:cubicBezTo>
                  <a:cubicBezTo>
                    <a:pt x="6012" y="1427"/>
                    <a:pt x="6044" y="1450"/>
                    <a:pt x="6067" y="1450"/>
                  </a:cubicBezTo>
                  <a:cubicBezTo>
                    <a:pt x="6098" y="1459"/>
                    <a:pt x="6129" y="1464"/>
                    <a:pt x="6160" y="1464"/>
                  </a:cubicBezTo>
                  <a:cubicBezTo>
                    <a:pt x="6257" y="1464"/>
                    <a:pt x="6352" y="1420"/>
                    <a:pt x="6406" y="1326"/>
                  </a:cubicBezTo>
                  <a:cubicBezTo>
                    <a:pt x="7084" y="1950"/>
                    <a:pt x="7477" y="2789"/>
                    <a:pt x="7548" y="3663"/>
                  </a:cubicBezTo>
                  <a:cubicBezTo>
                    <a:pt x="7602" y="4502"/>
                    <a:pt x="7370" y="5340"/>
                    <a:pt x="6888" y="6018"/>
                  </a:cubicBezTo>
                  <a:cubicBezTo>
                    <a:pt x="6835" y="6090"/>
                    <a:pt x="6852" y="6179"/>
                    <a:pt x="6924" y="6232"/>
                  </a:cubicBezTo>
                  <a:cubicBezTo>
                    <a:pt x="6960" y="6250"/>
                    <a:pt x="6995" y="6268"/>
                    <a:pt x="7013" y="6268"/>
                  </a:cubicBezTo>
                  <a:cubicBezTo>
                    <a:pt x="7067" y="6268"/>
                    <a:pt x="7120" y="6250"/>
                    <a:pt x="7156" y="6197"/>
                  </a:cubicBezTo>
                  <a:cubicBezTo>
                    <a:pt x="7673" y="5465"/>
                    <a:pt x="7923" y="4555"/>
                    <a:pt x="7852" y="3645"/>
                  </a:cubicBezTo>
                  <a:cubicBezTo>
                    <a:pt x="7798" y="2771"/>
                    <a:pt x="7423" y="1932"/>
                    <a:pt x="6835" y="1290"/>
                  </a:cubicBezTo>
                  <a:lnTo>
                    <a:pt x="7031" y="1111"/>
                  </a:lnTo>
                  <a:close/>
                  <a:moveTo>
                    <a:pt x="6978" y="319"/>
                  </a:moveTo>
                  <a:cubicBezTo>
                    <a:pt x="7006" y="319"/>
                    <a:pt x="7033" y="328"/>
                    <a:pt x="7049" y="344"/>
                  </a:cubicBezTo>
                  <a:cubicBezTo>
                    <a:pt x="8101" y="1254"/>
                    <a:pt x="8708" y="2557"/>
                    <a:pt x="8708" y="3948"/>
                  </a:cubicBezTo>
                  <a:cubicBezTo>
                    <a:pt x="8708" y="5215"/>
                    <a:pt x="8208" y="6429"/>
                    <a:pt x="7299" y="7321"/>
                  </a:cubicBezTo>
                  <a:cubicBezTo>
                    <a:pt x="6380" y="8213"/>
                    <a:pt x="5179" y="8664"/>
                    <a:pt x="3977" y="8664"/>
                  </a:cubicBezTo>
                  <a:cubicBezTo>
                    <a:pt x="2657" y="8664"/>
                    <a:pt x="1337" y="8120"/>
                    <a:pt x="393" y="7017"/>
                  </a:cubicBezTo>
                  <a:cubicBezTo>
                    <a:pt x="340" y="6964"/>
                    <a:pt x="358" y="6892"/>
                    <a:pt x="393" y="6839"/>
                  </a:cubicBezTo>
                  <a:cubicBezTo>
                    <a:pt x="416" y="6817"/>
                    <a:pt x="445" y="6807"/>
                    <a:pt x="474" y="6807"/>
                  </a:cubicBezTo>
                  <a:cubicBezTo>
                    <a:pt x="515" y="6807"/>
                    <a:pt x="559" y="6826"/>
                    <a:pt x="590" y="6857"/>
                  </a:cubicBezTo>
                  <a:cubicBezTo>
                    <a:pt x="1490" y="7904"/>
                    <a:pt x="2731" y="8417"/>
                    <a:pt x="3970" y="8417"/>
                  </a:cubicBezTo>
                  <a:cubicBezTo>
                    <a:pt x="5136" y="8417"/>
                    <a:pt x="6300" y="7962"/>
                    <a:pt x="7174" y="7071"/>
                  </a:cubicBezTo>
                  <a:cubicBezTo>
                    <a:pt x="7977" y="6250"/>
                    <a:pt x="8440" y="5144"/>
                    <a:pt x="8458" y="4002"/>
                  </a:cubicBezTo>
                  <a:cubicBezTo>
                    <a:pt x="8458" y="2717"/>
                    <a:pt x="7923" y="1433"/>
                    <a:pt x="6888" y="540"/>
                  </a:cubicBezTo>
                  <a:cubicBezTo>
                    <a:pt x="6835" y="505"/>
                    <a:pt x="6835" y="416"/>
                    <a:pt x="6888" y="362"/>
                  </a:cubicBezTo>
                  <a:cubicBezTo>
                    <a:pt x="6908" y="333"/>
                    <a:pt x="6944" y="319"/>
                    <a:pt x="6978" y="319"/>
                  </a:cubicBezTo>
                  <a:close/>
                  <a:moveTo>
                    <a:pt x="4979" y="8891"/>
                  </a:moveTo>
                  <a:lnTo>
                    <a:pt x="5086" y="9283"/>
                  </a:lnTo>
                  <a:lnTo>
                    <a:pt x="3998" y="9283"/>
                  </a:lnTo>
                  <a:lnTo>
                    <a:pt x="4069" y="8980"/>
                  </a:lnTo>
                  <a:cubicBezTo>
                    <a:pt x="4372" y="8980"/>
                    <a:pt x="4676" y="8944"/>
                    <a:pt x="4979" y="8891"/>
                  </a:cubicBezTo>
                  <a:close/>
                  <a:moveTo>
                    <a:pt x="5925" y="9605"/>
                  </a:moveTo>
                  <a:cubicBezTo>
                    <a:pt x="5996" y="9605"/>
                    <a:pt x="6050" y="9676"/>
                    <a:pt x="6050" y="9747"/>
                  </a:cubicBezTo>
                  <a:lnTo>
                    <a:pt x="6050" y="9890"/>
                  </a:lnTo>
                  <a:lnTo>
                    <a:pt x="3016" y="9890"/>
                  </a:lnTo>
                  <a:lnTo>
                    <a:pt x="3016" y="9747"/>
                  </a:lnTo>
                  <a:cubicBezTo>
                    <a:pt x="3016" y="9676"/>
                    <a:pt x="3070" y="9605"/>
                    <a:pt x="3141" y="9605"/>
                  </a:cubicBezTo>
                  <a:close/>
                  <a:moveTo>
                    <a:pt x="6371" y="10193"/>
                  </a:moveTo>
                  <a:cubicBezTo>
                    <a:pt x="6549" y="10193"/>
                    <a:pt x="6692" y="10336"/>
                    <a:pt x="6692" y="10532"/>
                  </a:cubicBezTo>
                  <a:lnTo>
                    <a:pt x="2374" y="10532"/>
                  </a:lnTo>
                  <a:cubicBezTo>
                    <a:pt x="2374" y="10336"/>
                    <a:pt x="2517" y="10193"/>
                    <a:pt x="2695" y="10193"/>
                  </a:cubicBezTo>
                  <a:close/>
                  <a:moveTo>
                    <a:pt x="6977" y="0"/>
                  </a:moveTo>
                  <a:cubicBezTo>
                    <a:pt x="6864" y="0"/>
                    <a:pt x="6750" y="45"/>
                    <a:pt x="6656" y="130"/>
                  </a:cubicBezTo>
                  <a:cubicBezTo>
                    <a:pt x="6478" y="309"/>
                    <a:pt x="6496" y="612"/>
                    <a:pt x="6692" y="790"/>
                  </a:cubicBezTo>
                  <a:cubicBezTo>
                    <a:pt x="6728" y="808"/>
                    <a:pt x="6763" y="844"/>
                    <a:pt x="6799" y="879"/>
                  </a:cubicBezTo>
                  <a:lnTo>
                    <a:pt x="6620" y="1076"/>
                  </a:lnTo>
                  <a:cubicBezTo>
                    <a:pt x="5978" y="487"/>
                    <a:pt x="5157" y="130"/>
                    <a:pt x="4301" y="59"/>
                  </a:cubicBezTo>
                  <a:cubicBezTo>
                    <a:pt x="4199" y="51"/>
                    <a:pt x="4097" y="47"/>
                    <a:pt x="3995" y="47"/>
                  </a:cubicBezTo>
                  <a:cubicBezTo>
                    <a:pt x="3189" y="47"/>
                    <a:pt x="2397" y="295"/>
                    <a:pt x="1732" y="755"/>
                  </a:cubicBezTo>
                  <a:cubicBezTo>
                    <a:pt x="1660" y="808"/>
                    <a:pt x="1642" y="915"/>
                    <a:pt x="1696" y="987"/>
                  </a:cubicBezTo>
                  <a:cubicBezTo>
                    <a:pt x="1728" y="1030"/>
                    <a:pt x="1780" y="1053"/>
                    <a:pt x="1832" y="1053"/>
                  </a:cubicBezTo>
                  <a:cubicBezTo>
                    <a:pt x="1866" y="1053"/>
                    <a:pt x="1900" y="1043"/>
                    <a:pt x="1928" y="1022"/>
                  </a:cubicBezTo>
                  <a:cubicBezTo>
                    <a:pt x="2525" y="598"/>
                    <a:pt x="3234" y="367"/>
                    <a:pt x="3967" y="367"/>
                  </a:cubicBezTo>
                  <a:cubicBezTo>
                    <a:pt x="4066" y="367"/>
                    <a:pt x="4166" y="371"/>
                    <a:pt x="4265" y="380"/>
                  </a:cubicBezTo>
                  <a:lnTo>
                    <a:pt x="4372" y="380"/>
                  </a:lnTo>
                  <a:cubicBezTo>
                    <a:pt x="3980" y="487"/>
                    <a:pt x="3587" y="594"/>
                    <a:pt x="3480" y="1022"/>
                  </a:cubicBezTo>
                  <a:cubicBezTo>
                    <a:pt x="3409" y="1290"/>
                    <a:pt x="3320" y="1343"/>
                    <a:pt x="3266" y="1361"/>
                  </a:cubicBezTo>
                  <a:cubicBezTo>
                    <a:pt x="3250" y="1365"/>
                    <a:pt x="3232" y="1366"/>
                    <a:pt x="3212" y="1366"/>
                  </a:cubicBezTo>
                  <a:cubicBezTo>
                    <a:pt x="3123" y="1366"/>
                    <a:pt x="3001" y="1337"/>
                    <a:pt x="2856" y="1308"/>
                  </a:cubicBezTo>
                  <a:cubicBezTo>
                    <a:pt x="2802" y="1308"/>
                    <a:pt x="2766" y="1290"/>
                    <a:pt x="2695" y="1272"/>
                  </a:cubicBezTo>
                  <a:cubicBezTo>
                    <a:pt x="2673" y="1269"/>
                    <a:pt x="2651" y="1267"/>
                    <a:pt x="2629" y="1267"/>
                  </a:cubicBezTo>
                  <a:cubicBezTo>
                    <a:pt x="2422" y="1267"/>
                    <a:pt x="2227" y="1412"/>
                    <a:pt x="2017" y="1558"/>
                  </a:cubicBezTo>
                  <a:cubicBezTo>
                    <a:pt x="1790" y="1728"/>
                    <a:pt x="1575" y="1898"/>
                    <a:pt x="1308" y="1898"/>
                  </a:cubicBezTo>
                  <a:cubicBezTo>
                    <a:pt x="1239" y="1898"/>
                    <a:pt x="1166" y="1886"/>
                    <a:pt x="1089" y="1861"/>
                  </a:cubicBezTo>
                  <a:cubicBezTo>
                    <a:pt x="1178" y="1736"/>
                    <a:pt x="1268" y="1611"/>
                    <a:pt x="1375" y="1504"/>
                  </a:cubicBezTo>
                  <a:cubicBezTo>
                    <a:pt x="1428" y="1450"/>
                    <a:pt x="1428" y="1343"/>
                    <a:pt x="1375" y="1290"/>
                  </a:cubicBezTo>
                  <a:cubicBezTo>
                    <a:pt x="1348" y="1254"/>
                    <a:pt x="1308" y="1236"/>
                    <a:pt x="1265" y="1236"/>
                  </a:cubicBezTo>
                  <a:cubicBezTo>
                    <a:pt x="1223" y="1236"/>
                    <a:pt x="1178" y="1254"/>
                    <a:pt x="1143" y="1290"/>
                  </a:cubicBezTo>
                  <a:cubicBezTo>
                    <a:pt x="447" y="2021"/>
                    <a:pt x="72" y="2985"/>
                    <a:pt x="90" y="4002"/>
                  </a:cubicBezTo>
                  <a:cubicBezTo>
                    <a:pt x="108" y="4965"/>
                    <a:pt x="465" y="5858"/>
                    <a:pt x="1125" y="6571"/>
                  </a:cubicBezTo>
                  <a:lnTo>
                    <a:pt x="929" y="6750"/>
                  </a:lnTo>
                  <a:cubicBezTo>
                    <a:pt x="893" y="6714"/>
                    <a:pt x="857" y="6678"/>
                    <a:pt x="839" y="6643"/>
                  </a:cubicBezTo>
                  <a:cubicBezTo>
                    <a:pt x="744" y="6538"/>
                    <a:pt x="612" y="6484"/>
                    <a:pt x="484" y="6484"/>
                  </a:cubicBezTo>
                  <a:cubicBezTo>
                    <a:pt x="372" y="6484"/>
                    <a:pt x="262" y="6524"/>
                    <a:pt x="179" y="6607"/>
                  </a:cubicBezTo>
                  <a:cubicBezTo>
                    <a:pt x="19" y="6785"/>
                    <a:pt x="1" y="7035"/>
                    <a:pt x="161" y="7214"/>
                  </a:cubicBezTo>
                  <a:cubicBezTo>
                    <a:pt x="1036" y="8248"/>
                    <a:pt x="2303" y="8909"/>
                    <a:pt x="3748" y="8980"/>
                  </a:cubicBezTo>
                  <a:lnTo>
                    <a:pt x="3659" y="9283"/>
                  </a:lnTo>
                  <a:lnTo>
                    <a:pt x="3213" y="9283"/>
                  </a:lnTo>
                  <a:cubicBezTo>
                    <a:pt x="2927" y="9283"/>
                    <a:pt x="2695" y="9515"/>
                    <a:pt x="2695" y="9801"/>
                  </a:cubicBezTo>
                  <a:lnTo>
                    <a:pt x="2695" y="9872"/>
                  </a:lnTo>
                  <a:cubicBezTo>
                    <a:pt x="2356" y="9872"/>
                    <a:pt x="2071" y="10158"/>
                    <a:pt x="2071" y="10497"/>
                  </a:cubicBezTo>
                  <a:cubicBezTo>
                    <a:pt x="2071" y="10675"/>
                    <a:pt x="2213" y="10836"/>
                    <a:pt x="2410" y="10836"/>
                  </a:cubicBezTo>
                  <a:lnTo>
                    <a:pt x="6656" y="10836"/>
                  </a:lnTo>
                  <a:cubicBezTo>
                    <a:pt x="6852" y="10836"/>
                    <a:pt x="6995" y="10675"/>
                    <a:pt x="6995" y="10497"/>
                  </a:cubicBezTo>
                  <a:cubicBezTo>
                    <a:pt x="6995" y="10158"/>
                    <a:pt x="6710" y="9872"/>
                    <a:pt x="6371" y="9872"/>
                  </a:cubicBezTo>
                  <a:lnTo>
                    <a:pt x="6371" y="9801"/>
                  </a:lnTo>
                  <a:cubicBezTo>
                    <a:pt x="6371" y="9515"/>
                    <a:pt x="6139" y="9283"/>
                    <a:pt x="5871" y="9283"/>
                  </a:cubicBezTo>
                  <a:lnTo>
                    <a:pt x="5407" y="9283"/>
                  </a:lnTo>
                  <a:lnTo>
                    <a:pt x="5282" y="8819"/>
                  </a:lnTo>
                  <a:cubicBezTo>
                    <a:pt x="5479" y="8766"/>
                    <a:pt x="5675" y="8695"/>
                    <a:pt x="5871" y="8605"/>
                  </a:cubicBezTo>
                  <a:cubicBezTo>
                    <a:pt x="6496" y="8373"/>
                    <a:pt x="7049" y="7999"/>
                    <a:pt x="7513" y="7535"/>
                  </a:cubicBezTo>
                  <a:cubicBezTo>
                    <a:pt x="8494" y="6589"/>
                    <a:pt x="9029" y="5304"/>
                    <a:pt x="9029" y="3931"/>
                  </a:cubicBezTo>
                  <a:cubicBezTo>
                    <a:pt x="9029" y="2592"/>
                    <a:pt x="8512" y="1326"/>
                    <a:pt x="7548" y="380"/>
                  </a:cubicBezTo>
                  <a:cubicBezTo>
                    <a:pt x="7459" y="273"/>
                    <a:pt x="7370" y="184"/>
                    <a:pt x="7263" y="112"/>
                  </a:cubicBezTo>
                  <a:cubicBezTo>
                    <a:pt x="7179" y="36"/>
                    <a:pt x="7078" y="0"/>
                    <a:pt x="697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6" name="Google Shape;3106;p56"/>
          <p:cNvGrpSpPr/>
          <p:nvPr/>
        </p:nvGrpSpPr>
        <p:grpSpPr>
          <a:xfrm>
            <a:off x="6004869" y="2952402"/>
            <a:ext cx="295825" cy="225448"/>
            <a:chOff x="6004869" y="2952402"/>
            <a:chExt cx="295825" cy="225448"/>
          </a:xfrm>
        </p:grpSpPr>
        <p:sp>
          <p:nvSpPr>
            <p:cNvPr id="3107" name="Google Shape;3107;p56"/>
            <p:cNvSpPr/>
            <p:nvPr/>
          </p:nvSpPr>
          <p:spPr>
            <a:xfrm>
              <a:off x="6009723" y="2973016"/>
              <a:ext cx="275893" cy="191227"/>
            </a:xfrm>
            <a:custGeom>
              <a:avLst/>
              <a:gdLst/>
              <a:ahLst/>
              <a:cxnLst/>
              <a:rect l="l" t="t" r="r" b="b"/>
              <a:pathLst>
                <a:path w="10118" h="7013" extrusionOk="0">
                  <a:moveTo>
                    <a:pt x="2285" y="0"/>
                  </a:moveTo>
                  <a:cubicBezTo>
                    <a:pt x="1839" y="0"/>
                    <a:pt x="1375" y="18"/>
                    <a:pt x="893" y="54"/>
                  </a:cubicBezTo>
                  <a:cubicBezTo>
                    <a:pt x="375" y="107"/>
                    <a:pt x="1" y="179"/>
                    <a:pt x="1" y="678"/>
                  </a:cubicBezTo>
                  <a:lnTo>
                    <a:pt x="1" y="5799"/>
                  </a:lnTo>
                  <a:cubicBezTo>
                    <a:pt x="1" y="6334"/>
                    <a:pt x="429" y="6780"/>
                    <a:pt x="964" y="6780"/>
                  </a:cubicBezTo>
                  <a:cubicBezTo>
                    <a:pt x="1000" y="6780"/>
                    <a:pt x="1018" y="6780"/>
                    <a:pt x="1053" y="6763"/>
                  </a:cubicBezTo>
                  <a:cubicBezTo>
                    <a:pt x="1482" y="6727"/>
                    <a:pt x="1892" y="6709"/>
                    <a:pt x="2302" y="6709"/>
                  </a:cubicBezTo>
                  <a:cubicBezTo>
                    <a:pt x="3427" y="6709"/>
                    <a:pt x="4212" y="6870"/>
                    <a:pt x="4568" y="6941"/>
                  </a:cubicBezTo>
                  <a:cubicBezTo>
                    <a:pt x="4729" y="6977"/>
                    <a:pt x="4890" y="7012"/>
                    <a:pt x="5068" y="7012"/>
                  </a:cubicBezTo>
                  <a:cubicBezTo>
                    <a:pt x="5229" y="7012"/>
                    <a:pt x="5389" y="6977"/>
                    <a:pt x="5550" y="6941"/>
                  </a:cubicBezTo>
                  <a:cubicBezTo>
                    <a:pt x="5907" y="6870"/>
                    <a:pt x="6692" y="6709"/>
                    <a:pt x="7834" y="6709"/>
                  </a:cubicBezTo>
                  <a:cubicBezTo>
                    <a:pt x="8226" y="6709"/>
                    <a:pt x="8654" y="6727"/>
                    <a:pt x="9065" y="6763"/>
                  </a:cubicBezTo>
                  <a:cubicBezTo>
                    <a:pt x="9100" y="6780"/>
                    <a:pt x="9118" y="6780"/>
                    <a:pt x="9154" y="6780"/>
                  </a:cubicBezTo>
                  <a:cubicBezTo>
                    <a:pt x="9404" y="6780"/>
                    <a:pt x="9654" y="6673"/>
                    <a:pt x="9832" y="6495"/>
                  </a:cubicBezTo>
                  <a:cubicBezTo>
                    <a:pt x="10028" y="6299"/>
                    <a:pt x="10118" y="6067"/>
                    <a:pt x="10118" y="5799"/>
                  </a:cubicBezTo>
                  <a:lnTo>
                    <a:pt x="10118" y="678"/>
                  </a:lnTo>
                  <a:cubicBezTo>
                    <a:pt x="10118" y="179"/>
                    <a:pt x="9743" y="107"/>
                    <a:pt x="9225" y="54"/>
                  </a:cubicBezTo>
                  <a:cubicBezTo>
                    <a:pt x="8761" y="18"/>
                    <a:pt x="8280" y="0"/>
                    <a:pt x="7834" y="0"/>
                  </a:cubicBezTo>
                  <a:cubicBezTo>
                    <a:pt x="6406" y="0"/>
                    <a:pt x="5461" y="197"/>
                    <a:pt x="5068" y="321"/>
                  </a:cubicBezTo>
                  <a:cubicBezTo>
                    <a:pt x="4658" y="197"/>
                    <a:pt x="3730" y="0"/>
                    <a:pt x="2285" y="0"/>
                  </a:cubicBezTo>
                  <a:close/>
                </a:path>
              </a:pathLst>
            </a:custGeom>
            <a:solidFill>
              <a:srgbClr val="E291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6147914" y="2973016"/>
              <a:ext cx="137701" cy="191227"/>
            </a:xfrm>
            <a:custGeom>
              <a:avLst/>
              <a:gdLst/>
              <a:ahLst/>
              <a:cxnLst/>
              <a:rect l="l" t="t" r="r" b="b"/>
              <a:pathLst>
                <a:path w="5050" h="7013" extrusionOk="0">
                  <a:moveTo>
                    <a:pt x="2766" y="0"/>
                  </a:moveTo>
                  <a:cubicBezTo>
                    <a:pt x="1338" y="0"/>
                    <a:pt x="393" y="197"/>
                    <a:pt x="0" y="321"/>
                  </a:cubicBezTo>
                  <a:lnTo>
                    <a:pt x="0" y="7012"/>
                  </a:lnTo>
                  <a:cubicBezTo>
                    <a:pt x="161" y="7012"/>
                    <a:pt x="321" y="6977"/>
                    <a:pt x="482" y="6941"/>
                  </a:cubicBezTo>
                  <a:cubicBezTo>
                    <a:pt x="839" y="6852"/>
                    <a:pt x="1624" y="6709"/>
                    <a:pt x="2766" y="6709"/>
                  </a:cubicBezTo>
                  <a:cubicBezTo>
                    <a:pt x="3158" y="6709"/>
                    <a:pt x="3586" y="6727"/>
                    <a:pt x="3997" y="6763"/>
                  </a:cubicBezTo>
                  <a:cubicBezTo>
                    <a:pt x="4032" y="6763"/>
                    <a:pt x="4050" y="6780"/>
                    <a:pt x="4086" y="6780"/>
                  </a:cubicBezTo>
                  <a:cubicBezTo>
                    <a:pt x="4336" y="6780"/>
                    <a:pt x="4586" y="6673"/>
                    <a:pt x="4764" y="6495"/>
                  </a:cubicBezTo>
                  <a:cubicBezTo>
                    <a:pt x="4960" y="6299"/>
                    <a:pt x="5050" y="6067"/>
                    <a:pt x="5050" y="5799"/>
                  </a:cubicBezTo>
                  <a:lnTo>
                    <a:pt x="5050" y="678"/>
                  </a:lnTo>
                  <a:cubicBezTo>
                    <a:pt x="5050" y="179"/>
                    <a:pt x="4675" y="107"/>
                    <a:pt x="4157" y="54"/>
                  </a:cubicBezTo>
                  <a:cubicBezTo>
                    <a:pt x="3693" y="18"/>
                    <a:pt x="3212" y="0"/>
                    <a:pt x="2766" y="0"/>
                  </a:cubicBezTo>
                  <a:close/>
                </a:path>
              </a:pathLst>
            </a:custGeom>
            <a:solidFill>
              <a:srgbClr val="E07D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6230617" y="2973507"/>
              <a:ext cx="54999" cy="184410"/>
            </a:xfrm>
            <a:custGeom>
              <a:avLst/>
              <a:gdLst/>
              <a:ahLst/>
              <a:cxnLst/>
              <a:rect l="l" t="t" r="r" b="b"/>
              <a:pathLst>
                <a:path w="2017" h="6763" extrusionOk="0">
                  <a:moveTo>
                    <a:pt x="643" y="0"/>
                  </a:moveTo>
                  <a:lnTo>
                    <a:pt x="643" y="5763"/>
                  </a:lnTo>
                  <a:cubicBezTo>
                    <a:pt x="643" y="5995"/>
                    <a:pt x="571" y="6227"/>
                    <a:pt x="429" y="6406"/>
                  </a:cubicBezTo>
                  <a:cubicBezTo>
                    <a:pt x="304" y="6548"/>
                    <a:pt x="161" y="6638"/>
                    <a:pt x="0" y="6709"/>
                  </a:cubicBezTo>
                  <a:cubicBezTo>
                    <a:pt x="321" y="6709"/>
                    <a:pt x="643" y="6727"/>
                    <a:pt x="964" y="6745"/>
                  </a:cubicBezTo>
                  <a:cubicBezTo>
                    <a:pt x="999" y="6745"/>
                    <a:pt x="1035" y="6762"/>
                    <a:pt x="1053" y="6762"/>
                  </a:cubicBezTo>
                  <a:cubicBezTo>
                    <a:pt x="1321" y="6762"/>
                    <a:pt x="1553" y="6655"/>
                    <a:pt x="1731" y="6477"/>
                  </a:cubicBezTo>
                  <a:cubicBezTo>
                    <a:pt x="1927" y="6281"/>
                    <a:pt x="2017" y="6049"/>
                    <a:pt x="2017" y="5781"/>
                  </a:cubicBezTo>
                  <a:lnTo>
                    <a:pt x="2017" y="660"/>
                  </a:lnTo>
                  <a:cubicBezTo>
                    <a:pt x="2017" y="161"/>
                    <a:pt x="1642" y="89"/>
                    <a:pt x="1142" y="36"/>
                  </a:cubicBezTo>
                  <a:cubicBezTo>
                    <a:pt x="964" y="36"/>
                    <a:pt x="803" y="18"/>
                    <a:pt x="643" y="0"/>
                  </a:cubicBezTo>
                  <a:close/>
                </a:path>
              </a:pathLst>
            </a:custGeom>
            <a:solidFill>
              <a:srgbClr val="DB54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6026274" y="2956764"/>
              <a:ext cx="242790" cy="188609"/>
            </a:xfrm>
            <a:custGeom>
              <a:avLst/>
              <a:gdLst/>
              <a:ahLst/>
              <a:cxnLst/>
              <a:rect l="l" t="t" r="r" b="b"/>
              <a:pathLst>
                <a:path w="8904" h="6917" extrusionOk="0">
                  <a:moveTo>
                    <a:pt x="1664" y="1"/>
                  </a:moveTo>
                  <a:cubicBezTo>
                    <a:pt x="1253" y="1"/>
                    <a:pt x="800" y="18"/>
                    <a:pt x="304" y="61"/>
                  </a:cubicBezTo>
                  <a:cubicBezTo>
                    <a:pt x="143" y="79"/>
                    <a:pt x="0" y="204"/>
                    <a:pt x="0" y="382"/>
                  </a:cubicBezTo>
                  <a:lnTo>
                    <a:pt x="0" y="6359"/>
                  </a:lnTo>
                  <a:cubicBezTo>
                    <a:pt x="0" y="6545"/>
                    <a:pt x="143" y="6682"/>
                    <a:pt x="324" y="6682"/>
                  </a:cubicBezTo>
                  <a:cubicBezTo>
                    <a:pt x="335" y="6682"/>
                    <a:pt x="346" y="6682"/>
                    <a:pt x="357" y="6681"/>
                  </a:cubicBezTo>
                  <a:cubicBezTo>
                    <a:pt x="839" y="6640"/>
                    <a:pt x="1279" y="6623"/>
                    <a:pt x="1678" y="6623"/>
                  </a:cubicBezTo>
                  <a:cubicBezTo>
                    <a:pt x="2861" y="6623"/>
                    <a:pt x="3677" y="6770"/>
                    <a:pt x="4104" y="6877"/>
                  </a:cubicBezTo>
                  <a:cubicBezTo>
                    <a:pt x="4220" y="6904"/>
                    <a:pt x="4336" y="6917"/>
                    <a:pt x="4452" y="6917"/>
                  </a:cubicBezTo>
                  <a:cubicBezTo>
                    <a:pt x="4568" y="6917"/>
                    <a:pt x="4684" y="6904"/>
                    <a:pt x="4800" y="6877"/>
                  </a:cubicBezTo>
                  <a:cubicBezTo>
                    <a:pt x="5227" y="6770"/>
                    <a:pt x="6043" y="6623"/>
                    <a:pt x="7226" y="6623"/>
                  </a:cubicBezTo>
                  <a:cubicBezTo>
                    <a:pt x="7625" y="6623"/>
                    <a:pt x="8066" y="6640"/>
                    <a:pt x="8547" y="6681"/>
                  </a:cubicBezTo>
                  <a:cubicBezTo>
                    <a:pt x="8558" y="6682"/>
                    <a:pt x="8569" y="6682"/>
                    <a:pt x="8580" y="6682"/>
                  </a:cubicBezTo>
                  <a:cubicBezTo>
                    <a:pt x="8761" y="6682"/>
                    <a:pt x="8904" y="6545"/>
                    <a:pt x="8904" y="6359"/>
                  </a:cubicBezTo>
                  <a:lnTo>
                    <a:pt x="8904" y="382"/>
                  </a:lnTo>
                  <a:cubicBezTo>
                    <a:pt x="8904" y="204"/>
                    <a:pt x="8779" y="79"/>
                    <a:pt x="8601" y="61"/>
                  </a:cubicBezTo>
                  <a:cubicBezTo>
                    <a:pt x="8105" y="18"/>
                    <a:pt x="7652" y="1"/>
                    <a:pt x="7242" y="1"/>
                  </a:cubicBezTo>
                  <a:cubicBezTo>
                    <a:pt x="5766" y="1"/>
                    <a:pt x="4858" y="227"/>
                    <a:pt x="4550" y="311"/>
                  </a:cubicBezTo>
                  <a:cubicBezTo>
                    <a:pt x="4523" y="320"/>
                    <a:pt x="4492" y="324"/>
                    <a:pt x="4459" y="324"/>
                  </a:cubicBezTo>
                  <a:cubicBezTo>
                    <a:pt x="4425" y="324"/>
                    <a:pt x="4390" y="320"/>
                    <a:pt x="4354" y="311"/>
                  </a:cubicBezTo>
                  <a:cubicBezTo>
                    <a:pt x="4061" y="227"/>
                    <a:pt x="3144" y="1"/>
                    <a:pt x="1664"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6147914" y="2956764"/>
              <a:ext cx="121150" cy="188500"/>
            </a:xfrm>
            <a:custGeom>
              <a:avLst/>
              <a:gdLst/>
              <a:ahLst/>
              <a:cxnLst/>
              <a:rect l="l" t="t" r="r" b="b"/>
              <a:pathLst>
                <a:path w="4443" h="6913" extrusionOk="0">
                  <a:moveTo>
                    <a:pt x="2781" y="1"/>
                  </a:moveTo>
                  <a:cubicBezTo>
                    <a:pt x="1305" y="1"/>
                    <a:pt x="397" y="227"/>
                    <a:pt x="89" y="311"/>
                  </a:cubicBezTo>
                  <a:cubicBezTo>
                    <a:pt x="71" y="311"/>
                    <a:pt x="36" y="329"/>
                    <a:pt x="0" y="329"/>
                  </a:cubicBezTo>
                  <a:lnTo>
                    <a:pt x="0" y="6913"/>
                  </a:lnTo>
                  <a:cubicBezTo>
                    <a:pt x="107" y="6913"/>
                    <a:pt x="232" y="6913"/>
                    <a:pt x="339" y="6877"/>
                  </a:cubicBezTo>
                  <a:cubicBezTo>
                    <a:pt x="766" y="6770"/>
                    <a:pt x="1582" y="6623"/>
                    <a:pt x="2765" y="6623"/>
                  </a:cubicBezTo>
                  <a:cubicBezTo>
                    <a:pt x="3164" y="6623"/>
                    <a:pt x="3605" y="6640"/>
                    <a:pt x="4086" y="6681"/>
                  </a:cubicBezTo>
                  <a:cubicBezTo>
                    <a:pt x="4097" y="6682"/>
                    <a:pt x="4108" y="6682"/>
                    <a:pt x="4119" y="6682"/>
                  </a:cubicBezTo>
                  <a:cubicBezTo>
                    <a:pt x="4300" y="6682"/>
                    <a:pt x="4443" y="6545"/>
                    <a:pt x="4443" y="6359"/>
                  </a:cubicBezTo>
                  <a:lnTo>
                    <a:pt x="4443" y="382"/>
                  </a:lnTo>
                  <a:cubicBezTo>
                    <a:pt x="4443" y="204"/>
                    <a:pt x="4318" y="79"/>
                    <a:pt x="4140" y="61"/>
                  </a:cubicBezTo>
                  <a:cubicBezTo>
                    <a:pt x="3644" y="18"/>
                    <a:pt x="3191" y="1"/>
                    <a:pt x="2781"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6239860" y="2956955"/>
              <a:ext cx="29203" cy="182011"/>
            </a:xfrm>
            <a:custGeom>
              <a:avLst/>
              <a:gdLst/>
              <a:ahLst/>
              <a:cxnLst/>
              <a:rect l="l" t="t" r="r" b="b"/>
              <a:pathLst>
                <a:path w="1071" h="6675" extrusionOk="0">
                  <a:moveTo>
                    <a:pt x="0" y="0"/>
                  </a:moveTo>
                  <a:lnTo>
                    <a:pt x="0" y="0"/>
                  </a:lnTo>
                  <a:cubicBezTo>
                    <a:pt x="179" y="90"/>
                    <a:pt x="304" y="232"/>
                    <a:pt x="304" y="518"/>
                  </a:cubicBezTo>
                  <a:lnTo>
                    <a:pt x="304" y="6388"/>
                  </a:lnTo>
                  <a:cubicBezTo>
                    <a:pt x="304" y="6477"/>
                    <a:pt x="304" y="6567"/>
                    <a:pt x="268" y="6638"/>
                  </a:cubicBezTo>
                  <a:cubicBezTo>
                    <a:pt x="411" y="6656"/>
                    <a:pt x="571" y="6656"/>
                    <a:pt x="714" y="6674"/>
                  </a:cubicBezTo>
                  <a:cubicBezTo>
                    <a:pt x="724" y="6675"/>
                    <a:pt x="734" y="6675"/>
                    <a:pt x="744" y="6675"/>
                  </a:cubicBezTo>
                  <a:cubicBezTo>
                    <a:pt x="926" y="6675"/>
                    <a:pt x="1071" y="6522"/>
                    <a:pt x="1071" y="6352"/>
                  </a:cubicBezTo>
                  <a:lnTo>
                    <a:pt x="1071" y="375"/>
                  </a:lnTo>
                  <a:cubicBezTo>
                    <a:pt x="1071" y="215"/>
                    <a:pt x="946" y="72"/>
                    <a:pt x="768" y="54"/>
                  </a:cubicBezTo>
                  <a:cubicBezTo>
                    <a:pt x="500" y="36"/>
                    <a:pt x="232" y="18"/>
                    <a:pt x="0" y="0"/>
                  </a:cubicBez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6197050" y="3039167"/>
              <a:ext cx="99281" cy="134811"/>
            </a:xfrm>
            <a:custGeom>
              <a:avLst/>
              <a:gdLst/>
              <a:ahLst/>
              <a:cxnLst/>
              <a:rect l="l" t="t" r="r" b="b"/>
              <a:pathLst>
                <a:path w="3641" h="4944" extrusionOk="0">
                  <a:moveTo>
                    <a:pt x="339" y="1"/>
                  </a:moveTo>
                  <a:cubicBezTo>
                    <a:pt x="143" y="1"/>
                    <a:pt x="0" y="161"/>
                    <a:pt x="0" y="358"/>
                  </a:cubicBezTo>
                  <a:lnTo>
                    <a:pt x="0" y="4604"/>
                  </a:lnTo>
                  <a:cubicBezTo>
                    <a:pt x="0" y="4783"/>
                    <a:pt x="143" y="4943"/>
                    <a:pt x="339" y="4943"/>
                  </a:cubicBezTo>
                  <a:lnTo>
                    <a:pt x="3283" y="4943"/>
                  </a:lnTo>
                  <a:cubicBezTo>
                    <a:pt x="3479" y="4943"/>
                    <a:pt x="3640" y="4783"/>
                    <a:pt x="3640" y="4604"/>
                  </a:cubicBezTo>
                  <a:lnTo>
                    <a:pt x="3640" y="358"/>
                  </a:lnTo>
                  <a:cubicBezTo>
                    <a:pt x="3640" y="161"/>
                    <a:pt x="3479" y="1"/>
                    <a:pt x="328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6214065" y="3056209"/>
              <a:ext cx="65224" cy="22414"/>
            </a:xfrm>
            <a:custGeom>
              <a:avLst/>
              <a:gdLst/>
              <a:ahLst/>
              <a:cxnLst/>
              <a:rect l="l" t="t" r="r" b="b"/>
              <a:pathLst>
                <a:path w="2392" h="822" extrusionOk="0">
                  <a:moveTo>
                    <a:pt x="72" y="0"/>
                  </a:moveTo>
                  <a:cubicBezTo>
                    <a:pt x="36" y="0"/>
                    <a:pt x="1" y="18"/>
                    <a:pt x="1" y="54"/>
                  </a:cubicBezTo>
                  <a:lnTo>
                    <a:pt x="1" y="750"/>
                  </a:lnTo>
                  <a:cubicBezTo>
                    <a:pt x="1" y="785"/>
                    <a:pt x="36" y="821"/>
                    <a:pt x="72" y="821"/>
                  </a:cubicBezTo>
                  <a:lnTo>
                    <a:pt x="2338" y="821"/>
                  </a:lnTo>
                  <a:cubicBezTo>
                    <a:pt x="2374" y="821"/>
                    <a:pt x="2392" y="785"/>
                    <a:pt x="2392" y="750"/>
                  </a:cubicBezTo>
                  <a:lnTo>
                    <a:pt x="2392" y="54"/>
                  </a:lnTo>
                  <a:cubicBezTo>
                    <a:pt x="2392" y="18"/>
                    <a:pt x="2374" y="0"/>
                    <a:pt x="2338"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6258839" y="3056209"/>
              <a:ext cx="20451" cy="22414"/>
            </a:xfrm>
            <a:custGeom>
              <a:avLst/>
              <a:gdLst/>
              <a:ahLst/>
              <a:cxnLst/>
              <a:rect l="l" t="t" r="r" b="b"/>
              <a:pathLst>
                <a:path w="750" h="822" extrusionOk="0">
                  <a:moveTo>
                    <a:pt x="0" y="0"/>
                  </a:moveTo>
                  <a:lnTo>
                    <a:pt x="0" y="821"/>
                  </a:lnTo>
                  <a:lnTo>
                    <a:pt x="696" y="821"/>
                  </a:lnTo>
                  <a:cubicBezTo>
                    <a:pt x="732" y="821"/>
                    <a:pt x="750" y="785"/>
                    <a:pt x="750" y="750"/>
                  </a:cubicBezTo>
                  <a:lnTo>
                    <a:pt x="750" y="54"/>
                  </a:lnTo>
                  <a:cubicBezTo>
                    <a:pt x="750" y="18"/>
                    <a:pt x="732" y="0"/>
                    <a:pt x="696"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6162012" y="3011109"/>
              <a:ext cx="92464" cy="13497"/>
            </a:xfrm>
            <a:custGeom>
              <a:avLst/>
              <a:gdLst/>
              <a:ahLst/>
              <a:cxnLst/>
              <a:rect l="l" t="t" r="r" b="b"/>
              <a:pathLst>
                <a:path w="3391" h="495" extrusionOk="0">
                  <a:moveTo>
                    <a:pt x="2284" y="0"/>
                  </a:moveTo>
                  <a:cubicBezTo>
                    <a:pt x="1337" y="0"/>
                    <a:pt x="620" y="96"/>
                    <a:pt x="143" y="191"/>
                  </a:cubicBezTo>
                  <a:cubicBezTo>
                    <a:pt x="54" y="191"/>
                    <a:pt x="0" y="280"/>
                    <a:pt x="0" y="370"/>
                  </a:cubicBezTo>
                  <a:cubicBezTo>
                    <a:pt x="18" y="441"/>
                    <a:pt x="90" y="495"/>
                    <a:pt x="161" y="495"/>
                  </a:cubicBezTo>
                  <a:cubicBezTo>
                    <a:pt x="220" y="495"/>
                    <a:pt x="980" y="325"/>
                    <a:pt x="2293" y="325"/>
                  </a:cubicBezTo>
                  <a:cubicBezTo>
                    <a:pt x="2575" y="325"/>
                    <a:pt x="2882" y="333"/>
                    <a:pt x="3212" y="352"/>
                  </a:cubicBezTo>
                  <a:cubicBezTo>
                    <a:pt x="3301" y="352"/>
                    <a:pt x="3373" y="298"/>
                    <a:pt x="3373" y="209"/>
                  </a:cubicBezTo>
                  <a:cubicBezTo>
                    <a:pt x="3391" y="120"/>
                    <a:pt x="3319" y="49"/>
                    <a:pt x="3230" y="31"/>
                  </a:cubicBezTo>
                  <a:cubicBezTo>
                    <a:pt x="2893" y="10"/>
                    <a:pt x="2577" y="0"/>
                    <a:pt x="228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6162012" y="2983377"/>
              <a:ext cx="92464" cy="13497"/>
            </a:xfrm>
            <a:custGeom>
              <a:avLst/>
              <a:gdLst/>
              <a:ahLst/>
              <a:cxnLst/>
              <a:rect l="l" t="t" r="r" b="b"/>
              <a:pathLst>
                <a:path w="3391" h="495" extrusionOk="0">
                  <a:moveTo>
                    <a:pt x="2273" y="0"/>
                  </a:moveTo>
                  <a:cubicBezTo>
                    <a:pt x="1331" y="0"/>
                    <a:pt x="618" y="92"/>
                    <a:pt x="143" y="173"/>
                  </a:cubicBezTo>
                  <a:cubicBezTo>
                    <a:pt x="54" y="191"/>
                    <a:pt x="0" y="280"/>
                    <a:pt x="0" y="370"/>
                  </a:cubicBezTo>
                  <a:cubicBezTo>
                    <a:pt x="18" y="441"/>
                    <a:pt x="90" y="495"/>
                    <a:pt x="161" y="495"/>
                  </a:cubicBezTo>
                  <a:cubicBezTo>
                    <a:pt x="219" y="495"/>
                    <a:pt x="957" y="319"/>
                    <a:pt x="2233" y="319"/>
                  </a:cubicBezTo>
                  <a:cubicBezTo>
                    <a:pt x="2531" y="319"/>
                    <a:pt x="2858" y="328"/>
                    <a:pt x="3212" y="352"/>
                  </a:cubicBezTo>
                  <a:cubicBezTo>
                    <a:pt x="3301" y="352"/>
                    <a:pt x="3373" y="280"/>
                    <a:pt x="3373" y="191"/>
                  </a:cubicBezTo>
                  <a:cubicBezTo>
                    <a:pt x="3391" y="120"/>
                    <a:pt x="3319" y="31"/>
                    <a:pt x="3230" y="31"/>
                  </a:cubicBezTo>
                  <a:cubicBezTo>
                    <a:pt x="2888" y="9"/>
                    <a:pt x="2569" y="0"/>
                    <a:pt x="227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6210657" y="3094165"/>
              <a:ext cx="13170" cy="8780"/>
            </a:xfrm>
            <a:custGeom>
              <a:avLst/>
              <a:gdLst/>
              <a:ahLst/>
              <a:cxnLst/>
              <a:rect l="l" t="t" r="r" b="b"/>
              <a:pathLst>
                <a:path w="483" h="322" extrusionOk="0">
                  <a:moveTo>
                    <a:pt x="179" y="0"/>
                  </a:moveTo>
                  <a:cubicBezTo>
                    <a:pt x="90" y="0"/>
                    <a:pt x="19" y="54"/>
                    <a:pt x="19" y="143"/>
                  </a:cubicBezTo>
                  <a:cubicBezTo>
                    <a:pt x="1" y="232"/>
                    <a:pt x="72" y="321"/>
                    <a:pt x="161" y="321"/>
                  </a:cubicBezTo>
                  <a:lnTo>
                    <a:pt x="304" y="321"/>
                  </a:lnTo>
                  <a:cubicBezTo>
                    <a:pt x="393" y="321"/>
                    <a:pt x="465" y="268"/>
                    <a:pt x="482" y="178"/>
                  </a:cubicBezTo>
                  <a:cubicBezTo>
                    <a:pt x="482" y="89"/>
                    <a:pt x="411" y="0"/>
                    <a:pt x="32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6230126" y="3094165"/>
              <a:ext cx="13661" cy="8780"/>
            </a:xfrm>
            <a:custGeom>
              <a:avLst/>
              <a:gdLst/>
              <a:ahLst/>
              <a:cxnLst/>
              <a:rect l="l" t="t" r="r" b="b"/>
              <a:pathLst>
                <a:path w="501" h="322" extrusionOk="0">
                  <a:moveTo>
                    <a:pt x="179" y="0"/>
                  </a:moveTo>
                  <a:cubicBezTo>
                    <a:pt x="108" y="0"/>
                    <a:pt x="18" y="54"/>
                    <a:pt x="18" y="143"/>
                  </a:cubicBezTo>
                  <a:cubicBezTo>
                    <a:pt x="0" y="232"/>
                    <a:pt x="72" y="321"/>
                    <a:pt x="179" y="321"/>
                  </a:cubicBezTo>
                  <a:lnTo>
                    <a:pt x="322" y="321"/>
                  </a:lnTo>
                  <a:cubicBezTo>
                    <a:pt x="393" y="321"/>
                    <a:pt x="464" y="268"/>
                    <a:pt x="482" y="178"/>
                  </a:cubicBezTo>
                  <a:cubicBezTo>
                    <a:pt x="500" y="89"/>
                    <a:pt x="411" y="0"/>
                    <a:pt x="32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6249595" y="3094165"/>
              <a:ext cx="13634" cy="8780"/>
            </a:xfrm>
            <a:custGeom>
              <a:avLst/>
              <a:gdLst/>
              <a:ahLst/>
              <a:cxnLst/>
              <a:rect l="l" t="t" r="r" b="b"/>
              <a:pathLst>
                <a:path w="500" h="322" extrusionOk="0">
                  <a:moveTo>
                    <a:pt x="179" y="0"/>
                  </a:moveTo>
                  <a:cubicBezTo>
                    <a:pt x="107" y="0"/>
                    <a:pt x="36" y="54"/>
                    <a:pt x="18" y="143"/>
                  </a:cubicBezTo>
                  <a:cubicBezTo>
                    <a:pt x="0" y="232"/>
                    <a:pt x="89" y="321"/>
                    <a:pt x="179" y="321"/>
                  </a:cubicBezTo>
                  <a:lnTo>
                    <a:pt x="321" y="321"/>
                  </a:lnTo>
                  <a:cubicBezTo>
                    <a:pt x="393" y="321"/>
                    <a:pt x="482" y="268"/>
                    <a:pt x="482" y="178"/>
                  </a:cubicBezTo>
                  <a:cubicBezTo>
                    <a:pt x="500" y="89"/>
                    <a:pt x="428" y="0"/>
                    <a:pt x="32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6269527" y="3094165"/>
              <a:ext cx="13170" cy="8780"/>
            </a:xfrm>
            <a:custGeom>
              <a:avLst/>
              <a:gdLst/>
              <a:ahLst/>
              <a:cxnLst/>
              <a:rect l="l" t="t" r="r" b="b"/>
              <a:pathLst>
                <a:path w="483" h="322" extrusionOk="0">
                  <a:moveTo>
                    <a:pt x="179" y="0"/>
                  </a:moveTo>
                  <a:cubicBezTo>
                    <a:pt x="90" y="0"/>
                    <a:pt x="19" y="54"/>
                    <a:pt x="1" y="143"/>
                  </a:cubicBezTo>
                  <a:cubicBezTo>
                    <a:pt x="1" y="232"/>
                    <a:pt x="72" y="321"/>
                    <a:pt x="161" y="321"/>
                  </a:cubicBezTo>
                  <a:lnTo>
                    <a:pt x="304" y="321"/>
                  </a:lnTo>
                  <a:cubicBezTo>
                    <a:pt x="393" y="321"/>
                    <a:pt x="465" y="268"/>
                    <a:pt x="465" y="178"/>
                  </a:cubicBezTo>
                  <a:cubicBezTo>
                    <a:pt x="482" y="89"/>
                    <a:pt x="411" y="0"/>
                    <a:pt x="32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6210657" y="3111671"/>
              <a:ext cx="13170" cy="8289"/>
            </a:xfrm>
            <a:custGeom>
              <a:avLst/>
              <a:gdLst/>
              <a:ahLst/>
              <a:cxnLst/>
              <a:rect l="l" t="t" r="r" b="b"/>
              <a:pathLst>
                <a:path w="483" h="304" extrusionOk="0">
                  <a:moveTo>
                    <a:pt x="179" y="0"/>
                  </a:moveTo>
                  <a:cubicBezTo>
                    <a:pt x="90" y="0"/>
                    <a:pt x="19" y="54"/>
                    <a:pt x="19" y="125"/>
                  </a:cubicBezTo>
                  <a:cubicBezTo>
                    <a:pt x="1" y="232"/>
                    <a:pt x="72" y="304"/>
                    <a:pt x="161" y="304"/>
                  </a:cubicBezTo>
                  <a:lnTo>
                    <a:pt x="304" y="304"/>
                  </a:lnTo>
                  <a:cubicBezTo>
                    <a:pt x="393" y="304"/>
                    <a:pt x="465" y="250"/>
                    <a:pt x="482" y="179"/>
                  </a:cubicBezTo>
                  <a:cubicBezTo>
                    <a:pt x="482" y="72"/>
                    <a:pt x="411" y="0"/>
                    <a:pt x="32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6230126" y="3111671"/>
              <a:ext cx="13661" cy="8289"/>
            </a:xfrm>
            <a:custGeom>
              <a:avLst/>
              <a:gdLst/>
              <a:ahLst/>
              <a:cxnLst/>
              <a:rect l="l" t="t" r="r" b="b"/>
              <a:pathLst>
                <a:path w="501" h="304" extrusionOk="0">
                  <a:moveTo>
                    <a:pt x="179" y="0"/>
                  </a:moveTo>
                  <a:cubicBezTo>
                    <a:pt x="108" y="0"/>
                    <a:pt x="18" y="54"/>
                    <a:pt x="18" y="125"/>
                  </a:cubicBezTo>
                  <a:cubicBezTo>
                    <a:pt x="0" y="232"/>
                    <a:pt x="72" y="304"/>
                    <a:pt x="179" y="304"/>
                  </a:cubicBezTo>
                  <a:lnTo>
                    <a:pt x="322" y="304"/>
                  </a:lnTo>
                  <a:cubicBezTo>
                    <a:pt x="393" y="304"/>
                    <a:pt x="464" y="250"/>
                    <a:pt x="482" y="179"/>
                  </a:cubicBezTo>
                  <a:cubicBezTo>
                    <a:pt x="500" y="72"/>
                    <a:pt x="411" y="0"/>
                    <a:pt x="32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6249595" y="3111671"/>
              <a:ext cx="13634" cy="8289"/>
            </a:xfrm>
            <a:custGeom>
              <a:avLst/>
              <a:gdLst/>
              <a:ahLst/>
              <a:cxnLst/>
              <a:rect l="l" t="t" r="r" b="b"/>
              <a:pathLst>
                <a:path w="500" h="304" extrusionOk="0">
                  <a:moveTo>
                    <a:pt x="179" y="0"/>
                  </a:moveTo>
                  <a:cubicBezTo>
                    <a:pt x="107" y="0"/>
                    <a:pt x="36" y="54"/>
                    <a:pt x="18" y="125"/>
                  </a:cubicBezTo>
                  <a:cubicBezTo>
                    <a:pt x="0" y="232"/>
                    <a:pt x="89" y="304"/>
                    <a:pt x="179" y="304"/>
                  </a:cubicBezTo>
                  <a:lnTo>
                    <a:pt x="321" y="304"/>
                  </a:lnTo>
                  <a:cubicBezTo>
                    <a:pt x="393" y="304"/>
                    <a:pt x="482" y="250"/>
                    <a:pt x="482" y="179"/>
                  </a:cubicBezTo>
                  <a:cubicBezTo>
                    <a:pt x="500" y="72"/>
                    <a:pt x="428" y="0"/>
                    <a:pt x="32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6269527" y="3111671"/>
              <a:ext cx="13170" cy="8289"/>
            </a:xfrm>
            <a:custGeom>
              <a:avLst/>
              <a:gdLst/>
              <a:ahLst/>
              <a:cxnLst/>
              <a:rect l="l" t="t" r="r" b="b"/>
              <a:pathLst>
                <a:path w="483" h="304" extrusionOk="0">
                  <a:moveTo>
                    <a:pt x="179" y="0"/>
                  </a:moveTo>
                  <a:cubicBezTo>
                    <a:pt x="90" y="0"/>
                    <a:pt x="19" y="54"/>
                    <a:pt x="1" y="125"/>
                  </a:cubicBezTo>
                  <a:cubicBezTo>
                    <a:pt x="1" y="232"/>
                    <a:pt x="72" y="304"/>
                    <a:pt x="161" y="304"/>
                  </a:cubicBezTo>
                  <a:lnTo>
                    <a:pt x="304" y="304"/>
                  </a:lnTo>
                  <a:cubicBezTo>
                    <a:pt x="393" y="304"/>
                    <a:pt x="465" y="250"/>
                    <a:pt x="465" y="179"/>
                  </a:cubicBezTo>
                  <a:cubicBezTo>
                    <a:pt x="482" y="72"/>
                    <a:pt x="411" y="0"/>
                    <a:pt x="32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6210657" y="3128686"/>
              <a:ext cx="13170" cy="8807"/>
            </a:xfrm>
            <a:custGeom>
              <a:avLst/>
              <a:gdLst/>
              <a:ahLst/>
              <a:cxnLst/>
              <a:rect l="l" t="t" r="r" b="b"/>
              <a:pathLst>
                <a:path w="483" h="323" extrusionOk="0">
                  <a:moveTo>
                    <a:pt x="179" y="1"/>
                  </a:moveTo>
                  <a:cubicBezTo>
                    <a:pt x="90" y="1"/>
                    <a:pt x="19" y="54"/>
                    <a:pt x="19" y="144"/>
                  </a:cubicBezTo>
                  <a:cubicBezTo>
                    <a:pt x="1" y="233"/>
                    <a:pt x="72" y="322"/>
                    <a:pt x="161" y="322"/>
                  </a:cubicBezTo>
                  <a:lnTo>
                    <a:pt x="304" y="322"/>
                  </a:lnTo>
                  <a:cubicBezTo>
                    <a:pt x="393" y="322"/>
                    <a:pt x="465" y="269"/>
                    <a:pt x="482" y="179"/>
                  </a:cubicBezTo>
                  <a:cubicBezTo>
                    <a:pt x="482" y="90"/>
                    <a:pt x="411" y="1"/>
                    <a:pt x="32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6230126" y="3128686"/>
              <a:ext cx="13661" cy="8807"/>
            </a:xfrm>
            <a:custGeom>
              <a:avLst/>
              <a:gdLst/>
              <a:ahLst/>
              <a:cxnLst/>
              <a:rect l="l" t="t" r="r" b="b"/>
              <a:pathLst>
                <a:path w="501" h="323" extrusionOk="0">
                  <a:moveTo>
                    <a:pt x="179" y="1"/>
                  </a:moveTo>
                  <a:cubicBezTo>
                    <a:pt x="108" y="1"/>
                    <a:pt x="18" y="54"/>
                    <a:pt x="18" y="144"/>
                  </a:cubicBezTo>
                  <a:cubicBezTo>
                    <a:pt x="0" y="233"/>
                    <a:pt x="72" y="322"/>
                    <a:pt x="179" y="322"/>
                  </a:cubicBezTo>
                  <a:lnTo>
                    <a:pt x="322" y="322"/>
                  </a:lnTo>
                  <a:cubicBezTo>
                    <a:pt x="393" y="322"/>
                    <a:pt x="464" y="269"/>
                    <a:pt x="482" y="179"/>
                  </a:cubicBezTo>
                  <a:cubicBezTo>
                    <a:pt x="500" y="90"/>
                    <a:pt x="411" y="1"/>
                    <a:pt x="32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6249595" y="3128686"/>
              <a:ext cx="13634" cy="8807"/>
            </a:xfrm>
            <a:custGeom>
              <a:avLst/>
              <a:gdLst/>
              <a:ahLst/>
              <a:cxnLst/>
              <a:rect l="l" t="t" r="r" b="b"/>
              <a:pathLst>
                <a:path w="500" h="323" extrusionOk="0">
                  <a:moveTo>
                    <a:pt x="179" y="1"/>
                  </a:moveTo>
                  <a:cubicBezTo>
                    <a:pt x="107" y="1"/>
                    <a:pt x="36" y="54"/>
                    <a:pt x="18" y="144"/>
                  </a:cubicBezTo>
                  <a:cubicBezTo>
                    <a:pt x="0" y="233"/>
                    <a:pt x="89" y="322"/>
                    <a:pt x="179" y="322"/>
                  </a:cubicBezTo>
                  <a:lnTo>
                    <a:pt x="321" y="322"/>
                  </a:lnTo>
                  <a:cubicBezTo>
                    <a:pt x="393" y="322"/>
                    <a:pt x="482" y="269"/>
                    <a:pt x="482" y="179"/>
                  </a:cubicBezTo>
                  <a:cubicBezTo>
                    <a:pt x="500" y="90"/>
                    <a:pt x="428" y="1"/>
                    <a:pt x="32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6269527" y="3128686"/>
              <a:ext cx="13170" cy="8807"/>
            </a:xfrm>
            <a:custGeom>
              <a:avLst/>
              <a:gdLst/>
              <a:ahLst/>
              <a:cxnLst/>
              <a:rect l="l" t="t" r="r" b="b"/>
              <a:pathLst>
                <a:path w="483" h="323" extrusionOk="0">
                  <a:moveTo>
                    <a:pt x="179" y="1"/>
                  </a:moveTo>
                  <a:cubicBezTo>
                    <a:pt x="90" y="1"/>
                    <a:pt x="19" y="54"/>
                    <a:pt x="1" y="144"/>
                  </a:cubicBezTo>
                  <a:cubicBezTo>
                    <a:pt x="1" y="233"/>
                    <a:pt x="72" y="322"/>
                    <a:pt x="161" y="322"/>
                  </a:cubicBezTo>
                  <a:lnTo>
                    <a:pt x="304" y="322"/>
                  </a:lnTo>
                  <a:cubicBezTo>
                    <a:pt x="393" y="322"/>
                    <a:pt x="465" y="269"/>
                    <a:pt x="465" y="179"/>
                  </a:cubicBezTo>
                  <a:cubicBezTo>
                    <a:pt x="482" y="90"/>
                    <a:pt x="411" y="1"/>
                    <a:pt x="32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6210657" y="3146219"/>
              <a:ext cx="13170" cy="8780"/>
            </a:xfrm>
            <a:custGeom>
              <a:avLst/>
              <a:gdLst/>
              <a:ahLst/>
              <a:cxnLst/>
              <a:rect l="l" t="t" r="r" b="b"/>
              <a:pathLst>
                <a:path w="483" h="322" extrusionOk="0">
                  <a:moveTo>
                    <a:pt x="179" y="0"/>
                  </a:moveTo>
                  <a:cubicBezTo>
                    <a:pt x="90" y="0"/>
                    <a:pt x="19" y="54"/>
                    <a:pt x="19" y="143"/>
                  </a:cubicBezTo>
                  <a:cubicBezTo>
                    <a:pt x="1" y="232"/>
                    <a:pt x="72" y="321"/>
                    <a:pt x="161" y="321"/>
                  </a:cubicBezTo>
                  <a:lnTo>
                    <a:pt x="304" y="321"/>
                  </a:lnTo>
                  <a:cubicBezTo>
                    <a:pt x="393" y="321"/>
                    <a:pt x="465" y="250"/>
                    <a:pt x="482" y="179"/>
                  </a:cubicBezTo>
                  <a:cubicBezTo>
                    <a:pt x="482" y="72"/>
                    <a:pt x="411" y="0"/>
                    <a:pt x="32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6230126" y="3146219"/>
              <a:ext cx="13661" cy="8780"/>
            </a:xfrm>
            <a:custGeom>
              <a:avLst/>
              <a:gdLst/>
              <a:ahLst/>
              <a:cxnLst/>
              <a:rect l="l" t="t" r="r" b="b"/>
              <a:pathLst>
                <a:path w="501" h="322" extrusionOk="0">
                  <a:moveTo>
                    <a:pt x="179" y="0"/>
                  </a:moveTo>
                  <a:cubicBezTo>
                    <a:pt x="108" y="0"/>
                    <a:pt x="18" y="54"/>
                    <a:pt x="18" y="143"/>
                  </a:cubicBezTo>
                  <a:cubicBezTo>
                    <a:pt x="0" y="232"/>
                    <a:pt x="72" y="321"/>
                    <a:pt x="179" y="321"/>
                  </a:cubicBezTo>
                  <a:lnTo>
                    <a:pt x="322" y="321"/>
                  </a:lnTo>
                  <a:cubicBezTo>
                    <a:pt x="393" y="321"/>
                    <a:pt x="464" y="250"/>
                    <a:pt x="482" y="179"/>
                  </a:cubicBezTo>
                  <a:cubicBezTo>
                    <a:pt x="500" y="72"/>
                    <a:pt x="411" y="0"/>
                    <a:pt x="32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6249595" y="3146219"/>
              <a:ext cx="33103" cy="8780"/>
            </a:xfrm>
            <a:custGeom>
              <a:avLst/>
              <a:gdLst/>
              <a:ahLst/>
              <a:cxnLst/>
              <a:rect l="l" t="t" r="r" b="b"/>
              <a:pathLst>
                <a:path w="1214" h="322" extrusionOk="0">
                  <a:moveTo>
                    <a:pt x="179" y="0"/>
                  </a:moveTo>
                  <a:cubicBezTo>
                    <a:pt x="107" y="0"/>
                    <a:pt x="36" y="54"/>
                    <a:pt x="18" y="143"/>
                  </a:cubicBezTo>
                  <a:cubicBezTo>
                    <a:pt x="0" y="232"/>
                    <a:pt x="89" y="321"/>
                    <a:pt x="179" y="321"/>
                  </a:cubicBezTo>
                  <a:lnTo>
                    <a:pt x="1035" y="321"/>
                  </a:lnTo>
                  <a:cubicBezTo>
                    <a:pt x="1124" y="321"/>
                    <a:pt x="1196" y="250"/>
                    <a:pt x="1196" y="179"/>
                  </a:cubicBezTo>
                  <a:cubicBezTo>
                    <a:pt x="1213" y="72"/>
                    <a:pt x="1142" y="0"/>
                    <a:pt x="105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6040371" y="3039249"/>
              <a:ext cx="92464" cy="13579"/>
            </a:xfrm>
            <a:custGeom>
              <a:avLst/>
              <a:gdLst/>
              <a:ahLst/>
              <a:cxnLst/>
              <a:rect l="l" t="t" r="r" b="b"/>
              <a:pathLst>
                <a:path w="3391" h="498" extrusionOk="0">
                  <a:moveTo>
                    <a:pt x="1170" y="1"/>
                  </a:moveTo>
                  <a:cubicBezTo>
                    <a:pt x="854" y="1"/>
                    <a:pt x="511" y="11"/>
                    <a:pt x="144" y="34"/>
                  </a:cubicBezTo>
                  <a:cubicBezTo>
                    <a:pt x="72" y="34"/>
                    <a:pt x="1" y="105"/>
                    <a:pt x="1" y="194"/>
                  </a:cubicBezTo>
                  <a:cubicBezTo>
                    <a:pt x="1" y="274"/>
                    <a:pt x="72" y="340"/>
                    <a:pt x="151" y="340"/>
                  </a:cubicBezTo>
                  <a:cubicBezTo>
                    <a:pt x="161" y="340"/>
                    <a:pt x="170" y="339"/>
                    <a:pt x="179" y="337"/>
                  </a:cubicBezTo>
                  <a:cubicBezTo>
                    <a:pt x="494" y="319"/>
                    <a:pt x="786" y="312"/>
                    <a:pt x="1054" y="312"/>
                  </a:cubicBezTo>
                  <a:cubicBezTo>
                    <a:pt x="2395" y="312"/>
                    <a:pt x="3138" y="497"/>
                    <a:pt x="3212" y="497"/>
                  </a:cubicBezTo>
                  <a:cubicBezTo>
                    <a:pt x="3302" y="497"/>
                    <a:pt x="3355" y="444"/>
                    <a:pt x="3373" y="355"/>
                  </a:cubicBezTo>
                  <a:cubicBezTo>
                    <a:pt x="3391" y="265"/>
                    <a:pt x="3337" y="194"/>
                    <a:pt x="3248" y="176"/>
                  </a:cubicBezTo>
                  <a:cubicBezTo>
                    <a:pt x="2784" y="84"/>
                    <a:pt x="2085" y="1"/>
                    <a:pt x="117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6040371" y="3011109"/>
              <a:ext cx="92464" cy="13497"/>
            </a:xfrm>
            <a:custGeom>
              <a:avLst/>
              <a:gdLst/>
              <a:ahLst/>
              <a:cxnLst/>
              <a:rect l="l" t="t" r="r" b="b"/>
              <a:pathLst>
                <a:path w="3391" h="495" extrusionOk="0">
                  <a:moveTo>
                    <a:pt x="1092" y="0"/>
                  </a:moveTo>
                  <a:cubicBezTo>
                    <a:pt x="797" y="0"/>
                    <a:pt x="481" y="10"/>
                    <a:pt x="144" y="31"/>
                  </a:cubicBezTo>
                  <a:cubicBezTo>
                    <a:pt x="72" y="49"/>
                    <a:pt x="1" y="120"/>
                    <a:pt x="1" y="209"/>
                  </a:cubicBezTo>
                  <a:cubicBezTo>
                    <a:pt x="1" y="298"/>
                    <a:pt x="90" y="352"/>
                    <a:pt x="179" y="352"/>
                  </a:cubicBezTo>
                  <a:cubicBezTo>
                    <a:pt x="537" y="328"/>
                    <a:pt x="865" y="319"/>
                    <a:pt x="1162" y="319"/>
                  </a:cubicBezTo>
                  <a:cubicBezTo>
                    <a:pt x="2434" y="319"/>
                    <a:pt x="3140" y="495"/>
                    <a:pt x="3212" y="495"/>
                  </a:cubicBezTo>
                  <a:cubicBezTo>
                    <a:pt x="3302" y="495"/>
                    <a:pt x="3355" y="441"/>
                    <a:pt x="3373" y="370"/>
                  </a:cubicBezTo>
                  <a:cubicBezTo>
                    <a:pt x="3391" y="280"/>
                    <a:pt x="3337" y="191"/>
                    <a:pt x="3248" y="191"/>
                  </a:cubicBezTo>
                  <a:cubicBezTo>
                    <a:pt x="2771" y="96"/>
                    <a:pt x="2044" y="0"/>
                    <a:pt x="109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6040371" y="3067061"/>
              <a:ext cx="92464" cy="13497"/>
            </a:xfrm>
            <a:custGeom>
              <a:avLst/>
              <a:gdLst/>
              <a:ahLst/>
              <a:cxnLst/>
              <a:rect l="l" t="t" r="r" b="b"/>
              <a:pathLst>
                <a:path w="3391" h="495" extrusionOk="0">
                  <a:moveTo>
                    <a:pt x="1103" y="0"/>
                  </a:moveTo>
                  <a:cubicBezTo>
                    <a:pt x="805" y="0"/>
                    <a:pt x="485" y="9"/>
                    <a:pt x="144" y="31"/>
                  </a:cubicBezTo>
                  <a:cubicBezTo>
                    <a:pt x="72" y="31"/>
                    <a:pt x="1" y="102"/>
                    <a:pt x="1" y="191"/>
                  </a:cubicBezTo>
                  <a:cubicBezTo>
                    <a:pt x="1" y="280"/>
                    <a:pt x="90" y="352"/>
                    <a:pt x="179" y="352"/>
                  </a:cubicBezTo>
                  <a:cubicBezTo>
                    <a:pt x="537" y="328"/>
                    <a:pt x="865" y="319"/>
                    <a:pt x="1162" y="319"/>
                  </a:cubicBezTo>
                  <a:cubicBezTo>
                    <a:pt x="2434" y="319"/>
                    <a:pt x="3140" y="494"/>
                    <a:pt x="3212" y="494"/>
                  </a:cubicBezTo>
                  <a:cubicBezTo>
                    <a:pt x="3302" y="494"/>
                    <a:pt x="3355" y="441"/>
                    <a:pt x="3373" y="370"/>
                  </a:cubicBezTo>
                  <a:cubicBezTo>
                    <a:pt x="3391" y="280"/>
                    <a:pt x="3337" y="191"/>
                    <a:pt x="3248" y="173"/>
                  </a:cubicBezTo>
                  <a:cubicBezTo>
                    <a:pt x="2773" y="92"/>
                    <a:pt x="2050" y="0"/>
                    <a:pt x="110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6040371" y="3094902"/>
              <a:ext cx="92464" cy="13388"/>
            </a:xfrm>
            <a:custGeom>
              <a:avLst/>
              <a:gdLst/>
              <a:ahLst/>
              <a:cxnLst/>
              <a:rect l="l" t="t" r="r" b="b"/>
              <a:pathLst>
                <a:path w="3391" h="491" extrusionOk="0">
                  <a:moveTo>
                    <a:pt x="1120" y="0"/>
                  </a:moveTo>
                  <a:cubicBezTo>
                    <a:pt x="790" y="0"/>
                    <a:pt x="462" y="10"/>
                    <a:pt x="144" y="27"/>
                  </a:cubicBezTo>
                  <a:cubicBezTo>
                    <a:pt x="72" y="27"/>
                    <a:pt x="1" y="116"/>
                    <a:pt x="1" y="205"/>
                  </a:cubicBezTo>
                  <a:cubicBezTo>
                    <a:pt x="1" y="276"/>
                    <a:pt x="90" y="348"/>
                    <a:pt x="179" y="348"/>
                  </a:cubicBezTo>
                  <a:cubicBezTo>
                    <a:pt x="537" y="324"/>
                    <a:pt x="865" y="315"/>
                    <a:pt x="1162" y="315"/>
                  </a:cubicBezTo>
                  <a:cubicBezTo>
                    <a:pt x="2434" y="315"/>
                    <a:pt x="3140" y="491"/>
                    <a:pt x="3212" y="491"/>
                  </a:cubicBezTo>
                  <a:cubicBezTo>
                    <a:pt x="3302" y="491"/>
                    <a:pt x="3355" y="437"/>
                    <a:pt x="3373" y="366"/>
                  </a:cubicBezTo>
                  <a:cubicBezTo>
                    <a:pt x="3391" y="276"/>
                    <a:pt x="3337" y="187"/>
                    <a:pt x="3248" y="169"/>
                  </a:cubicBezTo>
                  <a:cubicBezTo>
                    <a:pt x="2575" y="47"/>
                    <a:pt x="1842" y="0"/>
                    <a:pt x="112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6065676" y="2983214"/>
              <a:ext cx="66696" cy="13661"/>
            </a:xfrm>
            <a:custGeom>
              <a:avLst/>
              <a:gdLst/>
              <a:ahLst/>
              <a:cxnLst/>
              <a:rect l="l" t="t" r="r" b="b"/>
              <a:pathLst>
                <a:path w="2446" h="501" extrusionOk="0">
                  <a:moveTo>
                    <a:pt x="161" y="1"/>
                  </a:moveTo>
                  <a:cubicBezTo>
                    <a:pt x="72" y="1"/>
                    <a:pt x="1" y="72"/>
                    <a:pt x="1" y="162"/>
                  </a:cubicBezTo>
                  <a:cubicBezTo>
                    <a:pt x="1" y="251"/>
                    <a:pt x="72" y="322"/>
                    <a:pt x="161" y="322"/>
                  </a:cubicBezTo>
                  <a:cubicBezTo>
                    <a:pt x="1482" y="322"/>
                    <a:pt x="2231" y="501"/>
                    <a:pt x="2284" y="501"/>
                  </a:cubicBezTo>
                  <a:cubicBezTo>
                    <a:pt x="2374" y="501"/>
                    <a:pt x="2445" y="429"/>
                    <a:pt x="2445" y="340"/>
                  </a:cubicBezTo>
                  <a:cubicBezTo>
                    <a:pt x="2445" y="251"/>
                    <a:pt x="2392" y="197"/>
                    <a:pt x="2320" y="179"/>
                  </a:cubicBezTo>
                  <a:cubicBezTo>
                    <a:pt x="1874" y="90"/>
                    <a:pt x="1143" y="1"/>
                    <a:pt x="1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6004869" y="2952402"/>
              <a:ext cx="295825" cy="225448"/>
            </a:xfrm>
            <a:custGeom>
              <a:avLst/>
              <a:gdLst/>
              <a:ahLst/>
              <a:cxnLst/>
              <a:rect l="l" t="t" r="r" b="b"/>
              <a:pathLst>
                <a:path w="10849" h="8268" extrusionOk="0">
                  <a:moveTo>
                    <a:pt x="2473" y="319"/>
                  </a:moveTo>
                  <a:cubicBezTo>
                    <a:pt x="3899" y="319"/>
                    <a:pt x="4777" y="531"/>
                    <a:pt x="5068" y="614"/>
                  </a:cubicBezTo>
                  <a:lnTo>
                    <a:pt x="5068" y="6912"/>
                  </a:lnTo>
                  <a:cubicBezTo>
                    <a:pt x="5014" y="6912"/>
                    <a:pt x="4978" y="6894"/>
                    <a:pt x="4925" y="6876"/>
                  </a:cubicBezTo>
                  <a:cubicBezTo>
                    <a:pt x="4471" y="6770"/>
                    <a:pt x="3638" y="6623"/>
                    <a:pt x="2448" y="6623"/>
                  </a:cubicBezTo>
                  <a:cubicBezTo>
                    <a:pt x="2047" y="6623"/>
                    <a:pt x="1606" y="6640"/>
                    <a:pt x="1124" y="6680"/>
                  </a:cubicBezTo>
                  <a:cubicBezTo>
                    <a:pt x="1113" y="6682"/>
                    <a:pt x="1103" y="6683"/>
                    <a:pt x="1092" y="6683"/>
                  </a:cubicBezTo>
                  <a:cubicBezTo>
                    <a:pt x="1003" y="6683"/>
                    <a:pt x="946" y="6615"/>
                    <a:pt x="946" y="6519"/>
                  </a:cubicBezTo>
                  <a:lnTo>
                    <a:pt x="946" y="542"/>
                  </a:lnTo>
                  <a:cubicBezTo>
                    <a:pt x="946" y="453"/>
                    <a:pt x="999" y="382"/>
                    <a:pt x="1089" y="382"/>
                  </a:cubicBezTo>
                  <a:cubicBezTo>
                    <a:pt x="1596" y="337"/>
                    <a:pt x="2058" y="319"/>
                    <a:pt x="2473" y="319"/>
                  </a:cubicBezTo>
                  <a:close/>
                  <a:moveTo>
                    <a:pt x="7983" y="319"/>
                  </a:moveTo>
                  <a:cubicBezTo>
                    <a:pt x="8399" y="319"/>
                    <a:pt x="8860" y="337"/>
                    <a:pt x="9368" y="382"/>
                  </a:cubicBezTo>
                  <a:cubicBezTo>
                    <a:pt x="9457" y="382"/>
                    <a:pt x="9510" y="453"/>
                    <a:pt x="9510" y="542"/>
                  </a:cubicBezTo>
                  <a:lnTo>
                    <a:pt x="9510" y="2433"/>
                  </a:lnTo>
                  <a:cubicBezTo>
                    <a:pt x="9510" y="2505"/>
                    <a:pt x="9582" y="2576"/>
                    <a:pt x="9653" y="2594"/>
                  </a:cubicBezTo>
                  <a:cubicBezTo>
                    <a:pt x="9760" y="2594"/>
                    <a:pt x="9832" y="2523"/>
                    <a:pt x="9832" y="2433"/>
                  </a:cubicBezTo>
                  <a:lnTo>
                    <a:pt x="9832" y="1042"/>
                  </a:lnTo>
                  <a:cubicBezTo>
                    <a:pt x="10064" y="1113"/>
                    <a:pt x="10135" y="1220"/>
                    <a:pt x="10135" y="1452"/>
                  </a:cubicBezTo>
                  <a:lnTo>
                    <a:pt x="10135" y="3022"/>
                  </a:lnTo>
                  <a:lnTo>
                    <a:pt x="7387" y="3022"/>
                  </a:lnTo>
                  <a:cubicBezTo>
                    <a:pt x="7227" y="3022"/>
                    <a:pt x="7084" y="3094"/>
                    <a:pt x="6995" y="3219"/>
                  </a:cubicBezTo>
                  <a:cubicBezTo>
                    <a:pt x="6549" y="3254"/>
                    <a:pt x="6192" y="3308"/>
                    <a:pt x="5906" y="3361"/>
                  </a:cubicBezTo>
                  <a:cubicBezTo>
                    <a:pt x="5835" y="3379"/>
                    <a:pt x="5781" y="3433"/>
                    <a:pt x="5781" y="3522"/>
                  </a:cubicBezTo>
                  <a:cubicBezTo>
                    <a:pt x="5781" y="3611"/>
                    <a:pt x="5853" y="3682"/>
                    <a:pt x="5942" y="3682"/>
                  </a:cubicBezTo>
                  <a:cubicBezTo>
                    <a:pt x="5995" y="3682"/>
                    <a:pt x="6263" y="3611"/>
                    <a:pt x="6888" y="3540"/>
                  </a:cubicBezTo>
                  <a:lnTo>
                    <a:pt x="6888" y="4253"/>
                  </a:lnTo>
                  <a:cubicBezTo>
                    <a:pt x="6495" y="4289"/>
                    <a:pt x="6174" y="4325"/>
                    <a:pt x="5906" y="4378"/>
                  </a:cubicBezTo>
                  <a:cubicBezTo>
                    <a:pt x="5835" y="4396"/>
                    <a:pt x="5781" y="4468"/>
                    <a:pt x="5781" y="4539"/>
                  </a:cubicBezTo>
                  <a:cubicBezTo>
                    <a:pt x="5781" y="4628"/>
                    <a:pt x="5853" y="4699"/>
                    <a:pt x="5942" y="4699"/>
                  </a:cubicBezTo>
                  <a:cubicBezTo>
                    <a:pt x="5995" y="4699"/>
                    <a:pt x="6263" y="4628"/>
                    <a:pt x="6888" y="4575"/>
                  </a:cubicBezTo>
                  <a:lnTo>
                    <a:pt x="6888" y="5270"/>
                  </a:lnTo>
                  <a:cubicBezTo>
                    <a:pt x="6549" y="5306"/>
                    <a:pt x="6210" y="5342"/>
                    <a:pt x="5906" y="5395"/>
                  </a:cubicBezTo>
                  <a:cubicBezTo>
                    <a:pt x="5835" y="5413"/>
                    <a:pt x="5781" y="5485"/>
                    <a:pt x="5781" y="5556"/>
                  </a:cubicBezTo>
                  <a:cubicBezTo>
                    <a:pt x="5781" y="5645"/>
                    <a:pt x="5853" y="5717"/>
                    <a:pt x="5942" y="5717"/>
                  </a:cubicBezTo>
                  <a:cubicBezTo>
                    <a:pt x="5978" y="5717"/>
                    <a:pt x="6281" y="5645"/>
                    <a:pt x="6888" y="5592"/>
                  </a:cubicBezTo>
                  <a:lnTo>
                    <a:pt x="6888" y="7376"/>
                  </a:lnTo>
                  <a:cubicBezTo>
                    <a:pt x="6334" y="7412"/>
                    <a:pt x="5942" y="7501"/>
                    <a:pt x="5692" y="7554"/>
                  </a:cubicBezTo>
                  <a:cubicBezTo>
                    <a:pt x="5540" y="7590"/>
                    <a:pt x="5389" y="7608"/>
                    <a:pt x="5237" y="7608"/>
                  </a:cubicBezTo>
                  <a:cubicBezTo>
                    <a:pt x="5085" y="7608"/>
                    <a:pt x="4934" y="7590"/>
                    <a:pt x="4782" y="7554"/>
                  </a:cubicBezTo>
                  <a:cubicBezTo>
                    <a:pt x="4092" y="7385"/>
                    <a:pt x="3302" y="7323"/>
                    <a:pt x="2525" y="7323"/>
                  </a:cubicBezTo>
                  <a:cubicBezTo>
                    <a:pt x="2076" y="7323"/>
                    <a:pt x="1632" y="7343"/>
                    <a:pt x="1214" y="7376"/>
                  </a:cubicBezTo>
                  <a:cubicBezTo>
                    <a:pt x="1192" y="7377"/>
                    <a:pt x="1171" y="7378"/>
                    <a:pt x="1150" y="7378"/>
                  </a:cubicBezTo>
                  <a:cubicBezTo>
                    <a:pt x="696" y="7378"/>
                    <a:pt x="321" y="7016"/>
                    <a:pt x="321" y="6555"/>
                  </a:cubicBezTo>
                  <a:lnTo>
                    <a:pt x="321" y="1434"/>
                  </a:lnTo>
                  <a:cubicBezTo>
                    <a:pt x="321" y="1220"/>
                    <a:pt x="393" y="1113"/>
                    <a:pt x="625" y="1060"/>
                  </a:cubicBezTo>
                  <a:lnTo>
                    <a:pt x="625" y="6519"/>
                  </a:lnTo>
                  <a:cubicBezTo>
                    <a:pt x="625" y="6794"/>
                    <a:pt x="839" y="7002"/>
                    <a:pt x="1109" y="7002"/>
                  </a:cubicBezTo>
                  <a:cubicBezTo>
                    <a:pt x="1120" y="7002"/>
                    <a:pt x="1131" y="7002"/>
                    <a:pt x="1142" y="7001"/>
                  </a:cubicBezTo>
                  <a:cubicBezTo>
                    <a:pt x="1615" y="6961"/>
                    <a:pt x="2047" y="6944"/>
                    <a:pt x="2440" y="6944"/>
                  </a:cubicBezTo>
                  <a:cubicBezTo>
                    <a:pt x="3604" y="6944"/>
                    <a:pt x="4413" y="7091"/>
                    <a:pt x="4854" y="7197"/>
                  </a:cubicBezTo>
                  <a:cubicBezTo>
                    <a:pt x="4969" y="7224"/>
                    <a:pt x="5094" y="7238"/>
                    <a:pt x="5222" y="7238"/>
                  </a:cubicBezTo>
                  <a:cubicBezTo>
                    <a:pt x="5349" y="7238"/>
                    <a:pt x="5478" y="7224"/>
                    <a:pt x="5603" y="7197"/>
                  </a:cubicBezTo>
                  <a:cubicBezTo>
                    <a:pt x="5817" y="7144"/>
                    <a:pt x="6067" y="7090"/>
                    <a:pt x="6317" y="7055"/>
                  </a:cubicBezTo>
                  <a:cubicBezTo>
                    <a:pt x="6388" y="7055"/>
                    <a:pt x="6459" y="6983"/>
                    <a:pt x="6459" y="6912"/>
                  </a:cubicBezTo>
                  <a:cubicBezTo>
                    <a:pt x="6459" y="6816"/>
                    <a:pt x="6388" y="6749"/>
                    <a:pt x="6308" y="6749"/>
                  </a:cubicBezTo>
                  <a:cubicBezTo>
                    <a:pt x="6299" y="6749"/>
                    <a:pt x="6290" y="6750"/>
                    <a:pt x="6281" y="6751"/>
                  </a:cubicBezTo>
                  <a:cubicBezTo>
                    <a:pt x="6013" y="6787"/>
                    <a:pt x="5763" y="6823"/>
                    <a:pt x="5532" y="6876"/>
                  </a:cubicBezTo>
                  <a:cubicBezTo>
                    <a:pt x="5478" y="6894"/>
                    <a:pt x="5442" y="6894"/>
                    <a:pt x="5389" y="6912"/>
                  </a:cubicBezTo>
                  <a:lnTo>
                    <a:pt x="5389" y="614"/>
                  </a:lnTo>
                  <a:cubicBezTo>
                    <a:pt x="5679" y="531"/>
                    <a:pt x="6558" y="319"/>
                    <a:pt x="7983" y="319"/>
                  </a:cubicBezTo>
                  <a:close/>
                  <a:moveTo>
                    <a:pt x="10349" y="3343"/>
                  </a:moveTo>
                  <a:cubicBezTo>
                    <a:pt x="10456" y="3343"/>
                    <a:pt x="10527" y="3415"/>
                    <a:pt x="10527" y="3522"/>
                  </a:cubicBezTo>
                  <a:lnTo>
                    <a:pt x="10527" y="7768"/>
                  </a:lnTo>
                  <a:cubicBezTo>
                    <a:pt x="10527" y="7875"/>
                    <a:pt x="10456" y="7947"/>
                    <a:pt x="10349" y="7947"/>
                  </a:cubicBezTo>
                  <a:lnTo>
                    <a:pt x="7387" y="7947"/>
                  </a:lnTo>
                  <a:cubicBezTo>
                    <a:pt x="7298" y="7947"/>
                    <a:pt x="7209" y="7875"/>
                    <a:pt x="7209" y="7768"/>
                  </a:cubicBezTo>
                  <a:lnTo>
                    <a:pt x="7209" y="3522"/>
                  </a:lnTo>
                  <a:cubicBezTo>
                    <a:pt x="7209" y="3415"/>
                    <a:pt x="7298" y="3343"/>
                    <a:pt x="7387" y="3343"/>
                  </a:cubicBezTo>
                  <a:close/>
                  <a:moveTo>
                    <a:pt x="2445" y="0"/>
                  </a:moveTo>
                  <a:cubicBezTo>
                    <a:pt x="2029" y="0"/>
                    <a:pt x="1571" y="18"/>
                    <a:pt x="1071" y="60"/>
                  </a:cubicBezTo>
                  <a:cubicBezTo>
                    <a:pt x="821" y="78"/>
                    <a:pt x="625" y="292"/>
                    <a:pt x="625" y="542"/>
                  </a:cubicBezTo>
                  <a:lnTo>
                    <a:pt x="625" y="721"/>
                  </a:lnTo>
                  <a:cubicBezTo>
                    <a:pt x="321" y="792"/>
                    <a:pt x="0" y="953"/>
                    <a:pt x="0" y="1434"/>
                  </a:cubicBezTo>
                  <a:lnTo>
                    <a:pt x="0" y="6555"/>
                  </a:lnTo>
                  <a:cubicBezTo>
                    <a:pt x="0" y="7184"/>
                    <a:pt x="518" y="7683"/>
                    <a:pt x="1138" y="7683"/>
                  </a:cubicBezTo>
                  <a:cubicBezTo>
                    <a:pt x="1169" y="7683"/>
                    <a:pt x="1200" y="7682"/>
                    <a:pt x="1231" y="7679"/>
                  </a:cubicBezTo>
                  <a:cubicBezTo>
                    <a:pt x="1615" y="7648"/>
                    <a:pt x="2024" y="7630"/>
                    <a:pt x="2439" y="7630"/>
                  </a:cubicBezTo>
                  <a:cubicBezTo>
                    <a:pt x="3221" y="7630"/>
                    <a:pt x="4023" y="7694"/>
                    <a:pt x="4711" y="7858"/>
                  </a:cubicBezTo>
                  <a:cubicBezTo>
                    <a:pt x="4880" y="7902"/>
                    <a:pt x="5059" y="7925"/>
                    <a:pt x="5237" y="7925"/>
                  </a:cubicBezTo>
                  <a:cubicBezTo>
                    <a:pt x="5416" y="7925"/>
                    <a:pt x="5594" y="7902"/>
                    <a:pt x="5763" y="7858"/>
                  </a:cubicBezTo>
                  <a:cubicBezTo>
                    <a:pt x="5995" y="7804"/>
                    <a:pt x="6370" y="7733"/>
                    <a:pt x="6888" y="7679"/>
                  </a:cubicBezTo>
                  <a:lnTo>
                    <a:pt x="6888" y="7768"/>
                  </a:lnTo>
                  <a:cubicBezTo>
                    <a:pt x="6888" y="8036"/>
                    <a:pt x="7120" y="8268"/>
                    <a:pt x="7387" y="8268"/>
                  </a:cubicBezTo>
                  <a:lnTo>
                    <a:pt x="10349" y="8268"/>
                  </a:lnTo>
                  <a:cubicBezTo>
                    <a:pt x="10635" y="8268"/>
                    <a:pt x="10849" y="8036"/>
                    <a:pt x="10849" y="7768"/>
                  </a:cubicBezTo>
                  <a:lnTo>
                    <a:pt x="10849" y="3522"/>
                  </a:lnTo>
                  <a:cubicBezTo>
                    <a:pt x="10849" y="3272"/>
                    <a:pt x="10688" y="3076"/>
                    <a:pt x="10456" y="3022"/>
                  </a:cubicBezTo>
                  <a:lnTo>
                    <a:pt x="10456" y="1434"/>
                  </a:lnTo>
                  <a:cubicBezTo>
                    <a:pt x="10456" y="953"/>
                    <a:pt x="10153" y="792"/>
                    <a:pt x="9832" y="721"/>
                  </a:cubicBezTo>
                  <a:lnTo>
                    <a:pt x="9832" y="542"/>
                  </a:lnTo>
                  <a:cubicBezTo>
                    <a:pt x="9832" y="292"/>
                    <a:pt x="9635" y="78"/>
                    <a:pt x="9386" y="60"/>
                  </a:cubicBezTo>
                  <a:cubicBezTo>
                    <a:pt x="8886" y="18"/>
                    <a:pt x="8428" y="0"/>
                    <a:pt x="8014" y="0"/>
                  </a:cubicBezTo>
                  <a:cubicBezTo>
                    <a:pt x="6520" y="0"/>
                    <a:pt x="5589" y="226"/>
                    <a:pt x="5282" y="310"/>
                  </a:cubicBezTo>
                  <a:cubicBezTo>
                    <a:pt x="5264" y="319"/>
                    <a:pt x="5246" y="324"/>
                    <a:pt x="5228" y="324"/>
                  </a:cubicBezTo>
                  <a:cubicBezTo>
                    <a:pt x="5210" y="324"/>
                    <a:pt x="5193" y="319"/>
                    <a:pt x="5175" y="310"/>
                  </a:cubicBezTo>
                  <a:cubicBezTo>
                    <a:pt x="4881" y="226"/>
                    <a:pt x="3943" y="0"/>
                    <a:pt x="244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6209703" y="3051819"/>
              <a:ext cx="73977" cy="31167"/>
            </a:xfrm>
            <a:custGeom>
              <a:avLst/>
              <a:gdLst/>
              <a:ahLst/>
              <a:cxnLst/>
              <a:rect l="l" t="t" r="r" b="b"/>
              <a:pathLst>
                <a:path w="2713" h="1143" extrusionOk="0">
                  <a:moveTo>
                    <a:pt x="2391" y="322"/>
                  </a:moveTo>
                  <a:lnTo>
                    <a:pt x="2391" y="839"/>
                  </a:lnTo>
                  <a:lnTo>
                    <a:pt x="303" y="839"/>
                  </a:lnTo>
                  <a:lnTo>
                    <a:pt x="303" y="322"/>
                  </a:lnTo>
                  <a:close/>
                  <a:moveTo>
                    <a:pt x="214" y="1"/>
                  </a:moveTo>
                  <a:cubicBezTo>
                    <a:pt x="89" y="1"/>
                    <a:pt x="0" y="108"/>
                    <a:pt x="0" y="233"/>
                  </a:cubicBezTo>
                  <a:lnTo>
                    <a:pt x="0" y="929"/>
                  </a:lnTo>
                  <a:cubicBezTo>
                    <a:pt x="0" y="1053"/>
                    <a:pt x="89" y="1143"/>
                    <a:pt x="214" y="1143"/>
                  </a:cubicBezTo>
                  <a:lnTo>
                    <a:pt x="2480" y="1143"/>
                  </a:lnTo>
                  <a:cubicBezTo>
                    <a:pt x="2605" y="1143"/>
                    <a:pt x="2712" y="1053"/>
                    <a:pt x="2712" y="929"/>
                  </a:cubicBezTo>
                  <a:lnTo>
                    <a:pt x="2712" y="233"/>
                  </a:lnTo>
                  <a:cubicBezTo>
                    <a:pt x="2712" y="108"/>
                    <a:pt x="2605" y="1"/>
                    <a:pt x="248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0" name="Google Shape;3140;p56"/>
          <p:cNvGrpSpPr/>
          <p:nvPr/>
        </p:nvGrpSpPr>
        <p:grpSpPr>
          <a:xfrm>
            <a:off x="5373354" y="2917554"/>
            <a:ext cx="294380" cy="295334"/>
            <a:chOff x="5373354" y="2917554"/>
            <a:chExt cx="294380" cy="295334"/>
          </a:xfrm>
        </p:grpSpPr>
        <p:sp>
          <p:nvSpPr>
            <p:cNvPr id="3141" name="Google Shape;3141;p56"/>
            <p:cNvSpPr/>
            <p:nvPr/>
          </p:nvSpPr>
          <p:spPr>
            <a:xfrm>
              <a:off x="5390396" y="2921426"/>
              <a:ext cx="259805" cy="181520"/>
            </a:xfrm>
            <a:custGeom>
              <a:avLst/>
              <a:gdLst/>
              <a:ahLst/>
              <a:cxnLst/>
              <a:rect l="l" t="t" r="r" b="b"/>
              <a:pathLst>
                <a:path w="9528" h="6657" extrusionOk="0">
                  <a:moveTo>
                    <a:pt x="517" y="1"/>
                  </a:moveTo>
                  <a:cubicBezTo>
                    <a:pt x="232" y="1"/>
                    <a:pt x="0" y="233"/>
                    <a:pt x="0" y="518"/>
                  </a:cubicBezTo>
                  <a:lnTo>
                    <a:pt x="0" y="6656"/>
                  </a:lnTo>
                  <a:lnTo>
                    <a:pt x="9528" y="6656"/>
                  </a:lnTo>
                  <a:lnTo>
                    <a:pt x="9528" y="518"/>
                  </a:lnTo>
                  <a:cubicBezTo>
                    <a:pt x="9528" y="233"/>
                    <a:pt x="9314" y="1"/>
                    <a:pt x="9028" y="1"/>
                  </a:cubicBezTo>
                  <a:close/>
                </a:path>
              </a:pathLst>
            </a:custGeom>
            <a:solidFill>
              <a:srgbClr val="C1A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5599101" y="2921426"/>
              <a:ext cx="51099" cy="181520"/>
            </a:xfrm>
            <a:custGeom>
              <a:avLst/>
              <a:gdLst/>
              <a:ahLst/>
              <a:cxnLst/>
              <a:rect l="l" t="t" r="r" b="b"/>
              <a:pathLst>
                <a:path w="1874" h="6657" extrusionOk="0">
                  <a:moveTo>
                    <a:pt x="1" y="1"/>
                  </a:moveTo>
                  <a:cubicBezTo>
                    <a:pt x="268" y="1"/>
                    <a:pt x="500" y="233"/>
                    <a:pt x="500" y="518"/>
                  </a:cubicBezTo>
                  <a:lnTo>
                    <a:pt x="500" y="6656"/>
                  </a:lnTo>
                  <a:lnTo>
                    <a:pt x="1874" y="6656"/>
                  </a:lnTo>
                  <a:lnTo>
                    <a:pt x="1874" y="518"/>
                  </a:lnTo>
                  <a:cubicBezTo>
                    <a:pt x="1874" y="233"/>
                    <a:pt x="1660" y="1"/>
                    <a:pt x="1374" y="1"/>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5407411" y="2937977"/>
              <a:ext cx="226757" cy="148908"/>
            </a:xfrm>
            <a:custGeom>
              <a:avLst/>
              <a:gdLst/>
              <a:ahLst/>
              <a:cxnLst/>
              <a:rect l="l" t="t" r="r" b="b"/>
              <a:pathLst>
                <a:path w="8316" h="5461" extrusionOk="0">
                  <a:moveTo>
                    <a:pt x="90" y="1"/>
                  </a:moveTo>
                  <a:cubicBezTo>
                    <a:pt x="36" y="1"/>
                    <a:pt x="1" y="36"/>
                    <a:pt x="1" y="90"/>
                  </a:cubicBezTo>
                  <a:lnTo>
                    <a:pt x="1" y="5460"/>
                  </a:lnTo>
                  <a:lnTo>
                    <a:pt x="8315" y="5460"/>
                  </a:lnTo>
                  <a:lnTo>
                    <a:pt x="8315" y="90"/>
                  </a:lnTo>
                  <a:cubicBezTo>
                    <a:pt x="8315" y="36"/>
                    <a:pt x="8280" y="1"/>
                    <a:pt x="8226"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5612735" y="2937977"/>
              <a:ext cx="21432" cy="148908"/>
            </a:xfrm>
            <a:custGeom>
              <a:avLst/>
              <a:gdLst/>
              <a:ahLst/>
              <a:cxnLst/>
              <a:rect l="l" t="t" r="r" b="b"/>
              <a:pathLst>
                <a:path w="786" h="5461" extrusionOk="0">
                  <a:moveTo>
                    <a:pt x="0" y="1"/>
                  </a:moveTo>
                  <a:lnTo>
                    <a:pt x="0" y="5460"/>
                  </a:lnTo>
                  <a:lnTo>
                    <a:pt x="785" y="5460"/>
                  </a:lnTo>
                  <a:lnTo>
                    <a:pt x="785" y="90"/>
                  </a:lnTo>
                  <a:cubicBezTo>
                    <a:pt x="785" y="36"/>
                    <a:pt x="750" y="1"/>
                    <a:pt x="696"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5377744" y="3086858"/>
              <a:ext cx="286091" cy="19496"/>
            </a:xfrm>
            <a:custGeom>
              <a:avLst/>
              <a:gdLst/>
              <a:ahLst/>
              <a:cxnLst/>
              <a:rect l="l" t="t" r="r" b="b"/>
              <a:pathLst>
                <a:path w="10492" h="715" extrusionOk="0">
                  <a:moveTo>
                    <a:pt x="196" y="0"/>
                  </a:moveTo>
                  <a:cubicBezTo>
                    <a:pt x="89" y="0"/>
                    <a:pt x="0" y="90"/>
                    <a:pt x="0" y="197"/>
                  </a:cubicBezTo>
                  <a:lnTo>
                    <a:pt x="0" y="518"/>
                  </a:lnTo>
                  <a:cubicBezTo>
                    <a:pt x="0" y="625"/>
                    <a:pt x="89" y="714"/>
                    <a:pt x="196" y="714"/>
                  </a:cubicBezTo>
                  <a:lnTo>
                    <a:pt x="10295" y="714"/>
                  </a:lnTo>
                  <a:cubicBezTo>
                    <a:pt x="10402" y="714"/>
                    <a:pt x="10492" y="625"/>
                    <a:pt x="10492" y="518"/>
                  </a:cubicBezTo>
                  <a:lnTo>
                    <a:pt x="10492" y="197"/>
                  </a:lnTo>
                  <a:cubicBezTo>
                    <a:pt x="10492" y="90"/>
                    <a:pt x="10402" y="0"/>
                    <a:pt x="10295" y="0"/>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5620997" y="3086858"/>
              <a:ext cx="42837" cy="19496"/>
            </a:xfrm>
            <a:custGeom>
              <a:avLst/>
              <a:gdLst/>
              <a:ahLst/>
              <a:cxnLst/>
              <a:rect l="l" t="t" r="r" b="b"/>
              <a:pathLst>
                <a:path w="1571" h="715" extrusionOk="0">
                  <a:moveTo>
                    <a:pt x="0" y="0"/>
                  </a:moveTo>
                  <a:cubicBezTo>
                    <a:pt x="108" y="0"/>
                    <a:pt x="197" y="90"/>
                    <a:pt x="197" y="197"/>
                  </a:cubicBezTo>
                  <a:lnTo>
                    <a:pt x="197" y="518"/>
                  </a:lnTo>
                  <a:cubicBezTo>
                    <a:pt x="197" y="625"/>
                    <a:pt x="108" y="714"/>
                    <a:pt x="0" y="714"/>
                  </a:cubicBezTo>
                  <a:lnTo>
                    <a:pt x="1374" y="714"/>
                  </a:lnTo>
                  <a:cubicBezTo>
                    <a:pt x="1481" y="714"/>
                    <a:pt x="1571" y="625"/>
                    <a:pt x="1571" y="518"/>
                  </a:cubicBezTo>
                  <a:lnTo>
                    <a:pt x="1571" y="197"/>
                  </a:lnTo>
                  <a:cubicBezTo>
                    <a:pt x="1571" y="90"/>
                    <a:pt x="1481" y="0"/>
                    <a:pt x="1374" y="0"/>
                  </a:cubicBez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5599101" y="3069352"/>
              <a:ext cx="51099" cy="17533"/>
            </a:xfrm>
            <a:custGeom>
              <a:avLst/>
              <a:gdLst/>
              <a:ahLst/>
              <a:cxnLst/>
              <a:rect l="l" t="t" r="r" b="b"/>
              <a:pathLst>
                <a:path w="1874" h="643" extrusionOk="0">
                  <a:moveTo>
                    <a:pt x="322" y="0"/>
                  </a:moveTo>
                  <a:cubicBezTo>
                    <a:pt x="143" y="0"/>
                    <a:pt x="1" y="143"/>
                    <a:pt x="1" y="321"/>
                  </a:cubicBezTo>
                  <a:lnTo>
                    <a:pt x="1" y="642"/>
                  </a:lnTo>
                  <a:lnTo>
                    <a:pt x="1874" y="642"/>
                  </a:lnTo>
                  <a:lnTo>
                    <a:pt x="1874" y="321"/>
                  </a:lnTo>
                  <a:cubicBezTo>
                    <a:pt x="1874" y="143"/>
                    <a:pt x="1731" y="0"/>
                    <a:pt x="1571" y="0"/>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5395740" y="3129668"/>
              <a:ext cx="109479" cy="78367"/>
            </a:xfrm>
            <a:custGeom>
              <a:avLst/>
              <a:gdLst/>
              <a:ahLst/>
              <a:cxnLst/>
              <a:rect l="l" t="t" r="r" b="b"/>
              <a:pathLst>
                <a:path w="4015" h="2874" extrusionOk="0">
                  <a:moveTo>
                    <a:pt x="2373" y="1"/>
                  </a:moveTo>
                  <a:cubicBezTo>
                    <a:pt x="2124" y="1"/>
                    <a:pt x="1892" y="108"/>
                    <a:pt x="1731" y="304"/>
                  </a:cubicBezTo>
                  <a:lnTo>
                    <a:pt x="1570" y="518"/>
                  </a:lnTo>
                  <a:cubicBezTo>
                    <a:pt x="1481" y="643"/>
                    <a:pt x="1321" y="714"/>
                    <a:pt x="1160" y="714"/>
                  </a:cubicBezTo>
                  <a:lnTo>
                    <a:pt x="0" y="714"/>
                  </a:lnTo>
                  <a:lnTo>
                    <a:pt x="0" y="2534"/>
                  </a:lnTo>
                  <a:lnTo>
                    <a:pt x="1356" y="2534"/>
                  </a:lnTo>
                  <a:cubicBezTo>
                    <a:pt x="1410" y="2534"/>
                    <a:pt x="1481" y="2552"/>
                    <a:pt x="1553" y="2570"/>
                  </a:cubicBezTo>
                  <a:lnTo>
                    <a:pt x="1981" y="2748"/>
                  </a:lnTo>
                  <a:cubicBezTo>
                    <a:pt x="2302" y="2873"/>
                    <a:pt x="2570" y="2873"/>
                    <a:pt x="2909" y="2873"/>
                  </a:cubicBezTo>
                  <a:lnTo>
                    <a:pt x="3373" y="2873"/>
                  </a:lnTo>
                  <a:cubicBezTo>
                    <a:pt x="3444" y="2873"/>
                    <a:pt x="3497" y="2820"/>
                    <a:pt x="3497" y="2748"/>
                  </a:cubicBezTo>
                  <a:lnTo>
                    <a:pt x="3497" y="589"/>
                  </a:lnTo>
                  <a:lnTo>
                    <a:pt x="3587" y="589"/>
                  </a:lnTo>
                  <a:cubicBezTo>
                    <a:pt x="3836" y="589"/>
                    <a:pt x="4015" y="393"/>
                    <a:pt x="4015" y="161"/>
                  </a:cubicBezTo>
                  <a:lnTo>
                    <a:pt x="4015" y="108"/>
                  </a:lnTo>
                  <a:cubicBezTo>
                    <a:pt x="4015" y="36"/>
                    <a:pt x="3979" y="1"/>
                    <a:pt x="3908"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5377744" y="3146219"/>
              <a:ext cx="42346" cy="55489"/>
            </a:xfrm>
            <a:custGeom>
              <a:avLst/>
              <a:gdLst/>
              <a:ahLst/>
              <a:cxnLst/>
              <a:rect l="l" t="t" r="r" b="b"/>
              <a:pathLst>
                <a:path w="1553" h="2035" extrusionOk="0">
                  <a:moveTo>
                    <a:pt x="214" y="0"/>
                  </a:moveTo>
                  <a:cubicBezTo>
                    <a:pt x="89" y="0"/>
                    <a:pt x="0" y="89"/>
                    <a:pt x="0" y="214"/>
                  </a:cubicBezTo>
                  <a:lnTo>
                    <a:pt x="0" y="1820"/>
                  </a:lnTo>
                  <a:cubicBezTo>
                    <a:pt x="0" y="1945"/>
                    <a:pt x="89" y="2034"/>
                    <a:pt x="214" y="2034"/>
                  </a:cubicBezTo>
                  <a:lnTo>
                    <a:pt x="1552" y="2034"/>
                  </a:lnTo>
                  <a:lnTo>
                    <a:pt x="1552" y="0"/>
                  </a:ln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5472117" y="2992894"/>
              <a:ext cx="53553" cy="212250"/>
            </a:xfrm>
            <a:custGeom>
              <a:avLst/>
              <a:gdLst/>
              <a:ahLst/>
              <a:cxnLst/>
              <a:rect l="l" t="t" r="r" b="b"/>
              <a:pathLst>
                <a:path w="1964" h="7784" extrusionOk="0">
                  <a:moveTo>
                    <a:pt x="1664" y="1"/>
                  </a:moveTo>
                  <a:cubicBezTo>
                    <a:pt x="1535" y="1"/>
                    <a:pt x="1427" y="101"/>
                    <a:pt x="1410" y="217"/>
                  </a:cubicBezTo>
                  <a:lnTo>
                    <a:pt x="36" y="7336"/>
                  </a:lnTo>
                  <a:cubicBezTo>
                    <a:pt x="1" y="7568"/>
                    <a:pt x="161" y="7782"/>
                    <a:pt x="411" y="7782"/>
                  </a:cubicBezTo>
                  <a:cubicBezTo>
                    <a:pt x="421" y="7783"/>
                    <a:pt x="431" y="7784"/>
                    <a:pt x="441" y="7784"/>
                  </a:cubicBezTo>
                  <a:cubicBezTo>
                    <a:pt x="609" y="7784"/>
                    <a:pt x="769" y="7646"/>
                    <a:pt x="786" y="7461"/>
                  </a:cubicBezTo>
                  <a:lnTo>
                    <a:pt x="1945" y="306"/>
                  </a:lnTo>
                  <a:cubicBezTo>
                    <a:pt x="1963" y="146"/>
                    <a:pt x="1856" y="3"/>
                    <a:pt x="1696" y="3"/>
                  </a:cubicBezTo>
                  <a:cubicBezTo>
                    <a:pt x="1685" y="1"/>
                    <a:pt x="1675" y="1"/>
                    <a:pt x="1664" y="1"/>
                  </a:cubicBez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5477952" y="3145728"/>
              <a:ext cx="26313" cy="15597"/>
            </a:xfrm>
            <a:custGeom>
              <a:avLst/>
              <a:gdLst/>
              <a:ahLst/>
              <a:cxnLst/>
              <a:rect l="l" t="t" r="r" b="b"/>
              <a:pathLst>
                <a:path w="965" h="572" extrusionOk="0">
                  <a:moveTo>
                    <a:pt x="304" y="0"/>
                  </a:moveTo>
                  <a:cubicBezTo>
                    <a:pt x="126" y="0"/>
                    <a:pt x="1" y="143"/>
                    <a:pt x="19" y="322"/>
                  </a:cubicBezTo>
                  <a:cubicBezTo>
                    <a:pt x="36" y="464"/>
                    <a:pt x="161" y="571"/>
                    <a:pt x="304" y="571"/>
                  </a:cubicBezTo>
                  <a:lnTo>
                    <a:pt x="661" y="571"/>
                  </a:lnTo>
                  <a:cubicBezTo>
                    <a:pt x="839" y="571"/>
                    <a:pt x="964" y="429"/>
                    <a:pt x="946" y="250"/>
                  </a:cubicBezTo>
                  <a:cubicBezTo>
                    <a:pt x="929" y="107"/>
                    <a:pt x="804" y="0"/>
                    <a:pt x="661"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5474544" y="3161298"/>
              <a:ext cx="30676" cy="15597"/>
            </a:xfrm>
            <a:custGeom>
              <a:avLst/>
              <a:gdLst/>
              <a:ahLst/>
              <a:cxnLst/>
              <a:rect l="l" t="t" r="r" b="b"/>
              <a:pathLst>
                <a:path w="1125" h="572" extrusionOk="0">
                  <a:moveTo>
                    <a:pt x="304" y="0"/>
                  </a:moveTo>
                  <a:cubicBezTo>
                    <a:pt x="144" y="0"/>
                    <a:pt x="1" y="143"/>
                    <a:pt x="19" y="322"/>
                  </a:cubicBezTo>
                  <a:cubicBezTo>
                    <a:pt x="37" y="464"/>
                    <a:pt x="161" y="571"/>
                    <a:pt x="322" y="571"/>
                  </a:cubicBezTo>
                  <a:lnTo>
                    <a:pt x="822" y="571"/>
                  </a:lnTo>
                  <a:cubicBezTo>
                    <a:pt x="982" y="571"/>
                    <a:pt x="1125" y="429"/>
                    <a:pt x="1107" y="250"/>
                  </a:cubicBezTo>
                  <a:cubicBezTo>
                    <a:pt x="1089" y="107"/>
                    <a:pt x="964" y="0"/>
                    <a:pt x="804"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5470672" y="3176868"/>
              <a:ext cx="31630" cy="15597"/>
            </a:xfrm>
            <a:custGeom>
              <a:avLst/>
              <a:gdLst/>
              <a:ahLst/>
              <a:cxnLst/>
              <a:rect l="l" t="t" r="r" b="b"/>
              <a:pathLst>
                <a:path w="1160" h="572" extrusionOk="0">
                  <a:moveTo>
                    <a:pt x="286" y="0"/>
                  </a:moveTo>
                  <a:cubicBezTo>
                    <a:pt x="125" y="0"/>
                    <a:pt x="0" y="143"/>
                    <a:pt x="18" y="321"/>
                  </a:cubicBezTo>
                  <a:cubicBezTo>
                    <a:pt x="18" y="464"/>
                    <a:pt x="161" y="571"/>
                    <a:pt x="303" y="571"/>
                  </a:cubicBezTo>
                  <a:lnTo>
                    <a:pt x="857" y="571"/>
                  </a:lnTo>
                  <a:cubicBezTo>
                    <a:pt x="1035" y="571"/>
                    <a:pt x="1160" y="429"/>
                    <a:pt x="1142" y="250"/>
                  </a:cubicBezTo>
                  <a:cubicBezTo>
                    <a:pt x="1124" y="107"/>
                    <a:pt x="999" y="0"/>
                    <a:pt x="857"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5467754" y="3192437"/>
              <a:ext cx="29694" cy="15597"/>
            </a:xfrm>
            <a:custGeom>
              <a:avLst/>
              <a:gdLst/>
              <a:ahLst/>
              <a:cxnLst/>
              <a:rect l="l" t="t" r="r" b="b"/>
              <a:pathLst>
                <a:path w="1089" h="572" extrusionOk="0">
                  <a:moveTo>
                    <a:pt x="303" y="0"/>
                  </a:moveTo>
                  <a:cubicBezTo>
                    <a:pt x="125" y="0"/>
                    <a:pt x="0" y="143"/>
                    <a:pt x="18" y="321"/>
                  </a:cubicBezTo>
                  <a:cubicBezTo>
                    <a:pt x="36" y="464"/>
                    <a:pt x="161" y="571"/>
                    <a:pt x="303" y="571"/>
                  </a:cubicBezTo>
                  <a:lnTo>
                    <a:pt x="785" y="571"/>
                  </a:lnTo>
                  <a:cubicBezTo>
                    <a:pt x="964" y="571"/>
                    <a:pt x="1088" y="429"/>
                    <a:pt x="1071" y="250"/>
                  </a:cubicBezTo>
                  <a:cubicBezTo>
                    <a:pt x="1053" y="107"/>
                    <a:pt x="928" y="0"/>
                    <a:pt x="785"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5464809" y="3129668"/>
              <a:ext cx="40410" cy="16088"/>
            </a:xfrm>
            <a:custGeom>
              <a:avLst/>
              <a:gdLst/>
              <a:ahLst/>
              <a:cxnLst/>
              <a:rect l="l" t="t" r="r" b="b"/>
              <a:pathLst>
                <a:path w="1482" h="590" extrusionOk="0">
                  <a:moveTo>
                    <a:pt x="1" y="1"/>
                  </a:moveTo>
                  <a:lnTo>
                    <a:pt x="1" y="589"/>
                  </a:lnTo>
                  <a:lnTo>
                    <a:pt x="1054" y="589"/>
                  </a:lnTo>
                  <a:cubicBezTo>
                    <a:pt x="1303" y="589"/>
                    <a:pt x="1482" y="393"/>
                    <a:pt x="1482" y="161"/>
                  </a:cubicBezTo>
                  <a:lnTo>
                    <a:pt x="1482" y="108"/>
                  </a:lnTo>
                  <a:cubicBezTo>
                    <a:pt x="1482" y="36"/>
                    <a:pt x="1446" y="1"/>
                    <a:pt x="1375"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5431243" y="2967181"/>
              <a:ext cx="179066" cy="8780"/>
            </a:xfrm>
            <a:custGeom>
              <a:avLst/>
              <a:gdLst/>
              <a:ahLst/>
              <a:cxnLst/>
              <a:rect l="l" t="t" r="r" b="b"/>
              <a:pathLst>
                <a:path w="6567" h="322" extrusionOk="0">
                  <a:moveTo>
                    <a:pt x="179" y="0"/>
                  </a:moveTo>
                  <a:cubicBezTo>
                    <a:pt x="108" y="0"/>
                    <a:pt x="37" y="54"/>
                    <a:pt x="19" y="125"/>
                  </a:cubicBezTo>
                  <a:cubicBezTo>
                    <a:pt x="1" y="232"/>
                    <a:pt x="72" y="321"/>
                    <a:pt x="161" y="321"/>
                  </a:cubicBezTo>
                  <a:lnTo>
                    <a:pt x="6371" y="321"/>
                  </a:lnTo>
                  <a:cubicBezTo>
                    <a:pt x="6460" y="321"/>
                    <a:pt x="6531" y="268"/>
                    <a:pt x="6531" y="196"/>
                  </a:cubicBezTo>
                  <a:cubicBezTo>
                    <a:pt x="6567" y="89"/>
                    <a:pt x="6478" y="0"/>
                    <a:pt x="638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5373354" y="2917554"/>
              <a:ext cx="294380" cy="295334"/>
            </a:xfrm>
            <a:custGeom>
              <a:avLst/>
              <a:gdLst/>
              <a:ahLst/>
              <a:cxnLst/>
              <a:rect l="l" t="t" r="r" b="b"/>
              <a:pathLst>
                <a:path w="10796" h="10831" extrusionOk="0">
                  <a:moveTo>
                    <a:pt x="9850" y="5746"/>
                  </a:moveTo>
                  <a:cubicBezTo>
                    <a:pt x="9939" y="5746"/>
                    <a:pt x="10010" y="5817"/>
                    <a:pt x="10010" y="5906"/>
                  </a:cubicBezTo>
                  <a:lnTo>
                    <a:pt x="10010" y="6067"/>
                  </a:lnTo>
                  <a:lnTo>
                    <a:pt x="8440" y="6067"/>
                  </a:lnTo>
                  <a:lnTo>
                    <a:pt x="8440" y="5906"/>
                  </a:lnTo>
                  <a:cubicBezTo>
                    <a:pt x="8440" y="5817"/>
                    <a:pt x="8511" y="5746"/>
                    <a:pt x="8601" y="5746"/>
                  </a:cubicBezTo>
                  <a:close/>
                  <a:moveTo>
                    <a:pt x="9404" y="910"/>
                  </a:moveTo>
                  <a:lnTo>
                    <a:pt x="9404" y="5424"/>
                  </a:lnTo>
                  <a:lnTo>
                    <a:pt x="8583" y="5424"/>
                  </a:lnTo>
                  <a:cubicBezTo>
                    <a:pt x="8315" y="5424"/>
                    <a:pt x="8101" y="5638"/>
                    <a:pt x="8101" y="5906"/>
                  </a:cubicBezTo>
                  <a:lnTo>
                    <a:pt x="8101" y="6067"/>
                  </a:lnTo>
                  <a:lnTo>
                    <a:pt x="5799" y="6067"/>
                  </a:lnTo>
                  <a:cubicBezTo>
                    <a:pt x="5728" y="6067"/>
                    <a:pt x="5657" y="6102"/>
                    <a:pt x="5639" y="6174"/>
                  </a:cubicBezTo>
                  <a:cubicBezTo>
                    <a:pt x="5603" y="6281"/>
                    <a:pt x="5692" y="6370"/>
                    <a:pt x="5782" y="6370"/>
                  </a:cubicBezTo>
                  <a:lnTo>
                    <a:pt x="10438" y="6370"/>
                  </a:lnTo>
                  <a:cubicBezTo>
                    <a:pt x="10456" y="6370"/>
                    <a:pt x="10474" y="6388"/>
                    <a:pt x="10474" y="6406"/>
                  </a:cubicBezTo>
                  <a:lnTo>
                    <a:pt x="10474" y="6745"/>
                  </a:lnTo>
                  <a:cubicBezTo>
                    <a:pt x="10474" y="6763"/>
                    <a:pt x="10456" y="6780"/>
                    <a:pt x="10438" y="6780"/>
                  </a:cubicBezTo>
                  <a:lnTo>
                    <a:pt x="5086" y="6780"/>
                  </a:lnTo>
                  <a:lnTo>
                    <a:pt x="5353" y="5121"/>
                  </a:lnTo>
                  <a:lnTo>
                    <a:pt x="6210" y="5121"/>
                  </a:lnTo>
                  <a:cubicBezTo>
                    <a:pt x="6299" y="5121"/>
                    <a:pt x="6370" y="5068"/>
                    <a:pt x="6370" y="4996"/>
                  </a:cubicBezTo>
                  <a:cubicBezTo>
                    <a:pt x="6406" y="4907"/>
                    <a:pt x="6317" y="4800"/>
                    <a:pt x="6228" y="4800"/>
                  </a:cubicBezTo>
                  <a:lnTo>
                    <a:pt x="5443" y="4800"/>
                  </a:lnTo>
                  <a:lnTo>
                    <a:pt x="5550" y="4140"/>
                  </a:lnTo>
                  <a:lnTo>
                    <a:pt x="8494" y="4140"/>
                  </a:lnTo>
                  <a:cubicBezTo>
                    <a:pt x="8565" y="4140"/>
                    <a:pt x="8636" y="4086"/>
                    <a:pt x="8654" y="4015"/>
                  </a:cubicBezTo>
                  <a:cubicBezTo>
                    <a:pt x="8672" y="3908"/>
                    <a:pt x="8601" y="3819"/>
                    <a:pt x="8494" y="3819"/>
                  </a:cubicBezTo>
                  <a:lnTo>
                    <a:pt x="5603" y="3819"/>
                  </a:lnTo>
                  <a:lnTo>
                    <a:pt x="5710" y="3140"/>
                  </a:lnTo>
                  <a:lnTo>
                    <a:pt x="8494" y="3140"/>
                  </a:lnTo>
                  <a:cubicBezTo>
                    <a:pt x="8583" y="3140"/>
                    <a:pt x="8654" y="3087"/>
                    <a:pt x="8654" y="3016"/>
                  </a:cubicBezTo>
                  <a:cubicBezTo>
                    <a:pt x="8690" y="2909"/>
                    <a:pt x="8601" y="2819"/>
                    <a:pt x="8511" y="2819"/>
                  </a:cubicBezTo>
                  <a:lnTo>
                    <a:pt x="5675" y="2819"/>
                  </a:lnTo>
                  <a:cubicBezTo>
                    <a:pt x="5603" y="2694"/>
                    <a:pt x="5460" y="2605"/>
                    <a:pt x="5318" y="2605"/>
                  </a:cubicBezTo>
                  <a:cubicBezTo>
                    <a:pt x="5304" y="2604"/>
                    <a:pt x="5290" y="2603"/>
                    <a:pt x="5277" y="2603"/>
                  </a:cubicBezTo>
                  <a:cubicBezTo>
                    <a:pt x="5130" y="2603"/>
                    <a:pt x="4990" y="2689"/>
                    <a:pt x="4925" y="2819"/>
                  </a:cubicBezTo>
                  <a:lnTo>
                    <a:pt x="2302" y="2819"/>
                  </a:lnTo>
                  <a:cubicBezTo>
                    <a:pt x="2231" y="2819"/>
                    <a:pt x="2160" y="2873"/>
                    <a:pt x="2142" y="2944"/>
                  </a:cubicBezTo>
                  <a:cubicBezTo>
                    <a:pt x="2124" y="3051"/>
                    <a:pt x="2195" y="3140"/>
                    <a:pt x="2302" y="3140"/>
                  </a:cubicBezTo>
                  <a:lnTo>
                    <a:pt x="4836" y="3140"/>
                  </a:lnTo>
                  <a:lnTo>
                    <a:pt x="4711" y="3819"/>
                  </a:lnTo>
                  <a:lnTo>
                    <a:pt x="2302" y="3819"/>
                  </a:lnTo>
                  <a:cubicBezTo>
                    <a:pt x="2231" y="3819"/>
                    <a:pt x="2160" y="3872"/>
                    <a:pt x="2142" y="3943"/>
                  </a:cubicBezTo>
                  <a:cubicBezTo>
                    <a:pt x="2124" y="4033"/>
                    <a:pt x="2213" y="4140"/>
                    <a:pt x="2302" y="4140"/>
                  </a:cubicBezTo>
                  <a:lnTo>
                    <a:pt x="4640" y="4140"/>
                  </a:lnTo>
                  <a:lnTo>
                    <a:pt x="4515" y="4800"/>
                  </a:lnTo>
                  <a:lnTo>
                    <a:pt x="2302" y="4800"/>
                  </a:lnTo>
                  <a:cubicBezTo>
                    <a:pt x="2231" y="4800"/>
                    <a:pt x="2160" y="4853"/>
                    <a:pt x="2142" y="4925"/>
                  </a:cubicBezTo>
                  <a:cubicBezTo>
                    <a:pt x="2124" y="5032"/>
                    <a:pt x="2213" y="5121"/>
                    <a:pt x="2302" y="5121"/>
                  </a:cubicBezTo>
                  <a:lnTo>
                    <a:pt x="4479" y="5121"/>
                  </a:lnTo>
                  <a:lnTo>
                    <a:pt x="4158" y="6780"/>
                  </a:lnTo>
                  <a:lnTo>
                    <a:pt x="340" y="6780"/>
                  </a:lnTo>
                  <a:cubicBezTo>
                    <a:pt x="322" y="6780"/>
                    <a:pt x="304" y="6763"/>
                    <a:pt x="304" y="6745"/>
                  </a:cubicBezTo>
                  <a:lnTo>
                    <a:pt x="304" y="6406"/>
                  </a:lnTo>
                  <a:cubicBezTo>
                    <a:pt x="304" y="6388"/>
                    <a:pt x="322" y="6370"/>
                    <a:pt x="340" y="6370"/>
                  </a:cubicBezTo>
                  <a:lnTo>
                    <a:pt x="3676" y="6370"/>
                  </a:lnTo>
                  <a:cubicBezTo>
                    <a:pt x="3748" y="6370"/>
                    <a:pt x="3819" y="6334"/>
                    <a:pt x="3837" y="6245"/>
                  </a:cubicBezTo>
                  <a:cubicBezTo>
                    <a:pt x="3855" y="6156"/>
                    <a:pt x="3783" y="6067"/>
                    <a:pt x="3676" y="6067"/>
                  </a:cubicBezTo>
                  <a:lnTo>
                    <a:pt x="1392" y="6067"/>
                  </a:lnTo>
                  <a:lnTo>
                    <a:pt x="1392" y="910"/>
                  </a:lnTo>
                  <a:close/>
                  <a:moveTo>
                    <a:pt x="5300" y="2909"/>
                  </a:moveTo>
                  <a:cubicBezTo>
                    <a:pt x="5371" y="2909"/>
                    <a:pt x="5425" y="2980"/>
                    <a:pt x="5407" y="3051"/>
                  </a:cubicBezTo>
                  <a:lnTo>
                    <a:pt x="4675" y="7601"/>
                  </a:lnTo>
                  <a:lnTo>
                    <a:pt x="4301" y="7601"/>
                  </a:lnTo>
                  <a:cubicBezTo>
                    <a:pt x="4426" y="6995"/>
                    <a:pt x="5086" y="3515"/>
                    <a:pt x="5175" y="2998"/>
                  </a:cubicBezTo>
                  <a:cubicBezTo>
                    <a:pt x="5193" y="2944"/>
                    <a:pt x="5246" y="2909"/>
                    <a:pt x="5300" y="2909"/>
                  </a:cubicBezTo>
                  <a:close/>
                  <a:moveTo>
                    <a:pt x="4497" y="8511"/>
                  </a:moveTo>
                  <a:cubicBezTo>
                    <a:pt x="4675" y="8511"/>
                    <a:pt x="4657" y="8761"/>
                    <a:pt x="4497" y="8761"/>
                  </a:cubicBezTo>
                  <a:lnTo>
                    <a:pt x="4140" y="8761"/>
                  </a:lnTo>
                  <a:cubicBezTo>
                    <a:pt x="3962" y="8761"/>
                    <a:pt x="3962" y="8511"/>
                    <a:pt x="4140" y="8511"/>
                  </a:cubicBezTo>
                  <a:close/>
                  <a:moveTo>
                    <a:pt x="4533" y="9082"/>
                  </a:moveTo>
                  <a:cubicBezTo>
                    <a:pt x="4693" y="9082"/>
                    <a:pt x="4693" y="9350"/>
                    <a:pt x="4533" y="9350"/>
                  </a:cubicBezTo>
                  <a:lnTo>
                    <a:pt x="4015" y="9350"/>
                  </a:lnTo>
                  <a:cubicBezTo>
                    <a:pt x="3855" y="9350"/>
                    <a:pt x="3855" y="9082"/>
                    <a:pt x="4015" y="9082"/>
                  </a:cubicBezTo>
                  <a:close/>
                  <a:moveTo>
                    <a:pt x="4426" y="9653"/>
                  </a:moveTo>
                  <a:cubicBezTo>
                    <a:pt x="4586" y="9653"/>
                    <a:pt x="4586" y="9921"/>
                    <a:pt x="4426" y="9921"/>
                  </a:cubicBezTo>
                  <a:lnTo>
                    <a:pt x="3872" y="9921"/>
                  </a:lnTo>
                  <a:cubicBezTo>
                    <a:pt x="3694" y="9921"/>
                    <a:pt x="3694" y="9653"/>
                    <a:pt x="3872" y="9653"/>
                  </a:cubicBezTo>
                  <a:close/>
                  <a:moveTo>
                    <a:pt x="1142" y="8565"/>
                  </a:moveTo>
                  <a:lnTo>
                    <a:pt x="1142" y="10278"/>
                  </a:lnTo>
                  <a:lnTo>
                    <a:pt x="357" y="10278"/>
                  </a:lnTo>
                  <a:cubicBezTo>
                    <a:pt x="340" y="10278"/>
                    <a:pt x="304" y="10242"/>
                    <a:pt x="304" y="10224"/>
                  </a:cubicBezTo>
                  <a:lnTo>
                    <a:pt x="304" y="8618"/>
                  </a:lnTo>
                  <a:cubicBezTo>
                    <a:pt x="304" y="8582"/>
                    <a:pt x="340" y="8565"/>
                    <a:pt x="357" y="8565"/>
                  </a:cubicBezTo>
                  <a:close/>
                  <a:moveTo>
                    <a:pt x="4693" y="7922"/>
                  </a:moveTo>
                  <a:cubicBezTo>
                    <a:pt x="4693" y="8083"/>
                    <a:pt x="4568" y="8190"/>
                    <a:pt x="4426" y="8190"/>
                  </a:cubicBezTo>
                  <a:lnTo>
                    <a:pt x="3391" y="8190"/>
                  </a:lnTo>
                  <a:cubicBezTo>
                    <a:pt x="3319" y="8190"/>
                    <a:pt x="3248" y="8243"/>
                    <a:pt x="3230" y="8315"/>
                  </a:cubicBezTo>
                  <a:cubicBezTo>
                    <a:pt x="3212" y="8422"/>
                    <a:pt x="3284" y="8511"/>
                    <a:pt x="3391" y="8511"/>
                  </a:cubicBezTo>
                  <a:lnTo>
                    <a:pt x="3730" y="8511"/>
                  </a:lnTo>
                  <a:cubicBezTo>
                    <a:pt x="3694" y="8636"/>
                    <a:pt x="3712" y="8761"/>
                    <a:pt x="3765" y="8868"/>
                  </a:cubicBezTo>
                  <a:cubicBezTo>
                    <a:pt x="3605" y="8993"/>
                    <a:pt x="3551" y="9225"/>
                    <a:pt x="3640" y="9421"/>
                  </a:cubicBezTo>
                  <a:cubicBezTo>
                    <a:pt x="3444" y="9546"/>
                    <a:pt x="3373" y="9814"/>
                    <a:pt x="3498" y="10028"/>
                  </a:cubicBezTo>
                  <a:cubicBezTo>
                    <a:pt x="3373" y="10135"/>
                    <a:pt x="3301" y="10313"/>
                    <a:pt x="3355" y="10492"/>
                  </a:cubicBezTo>
                  <a:cubicBezTo>
                    <a:pt x="3194" y="10474"/>
                    <a:pt x="3034" y="10438"/>
                    <a:pt x="2873" y="10385"/>
                  </a:cubicBezTo>
                  <a:lnTo>
                    <a:pt x="2445" y="10206"/>
                  </a:lnTo>
                  <a:cubicBezTo>
                    <a:pt x="2349" y="10174"/>
                    <a:pt x="2265" y="10168"/>
                    <a:pt x="2210" y="10168"/>
                  </a:cubicBezTo>
                  <a:cubicBezTo>
                    <a:pt x="2173" y="10168"/>
                    <a:pt x="2149" y="10170"/>
                    <a:pt x="2142" y="10170"/>
                  </a:cubicBezTo>
                  <a:lnTo>
                    <a:pt x="2142" y="8618"/>
                  </a:lnTo>
                  <a:cubicBezTo>
                    <a:pt x="2445" y="8529"/>
                    <a:pt x="2552" y="8279"/>
                    <a:pt x="2659" y="8154"/>
                  </a:cubicBezTo>
                  <a:cubicBezTo>
                    <a:pt x="2784" y="8012"/>
                    <a:pt x="2962" y="7922"/>
                    <a:pt x="3177" y="7922"/>
                  </a:cubicBezTo>
                  <a:close/>
                  <a:moveTo>
                    <a:pt x="4247" y="10224"/>
                  </a:moveTo>
                  <a:cubicBezTo>
                    <a:pt x="4426" y="10224"/>
                    <a:pt x="4426" y="10492"/>
                    <a:pt x="4247" y="10492"/>
                  </a:cubicBezTo>
                  <a:lnTo>
                    <a:pt x="3748" y="10492"/>
                  </a:lnTo>
                  <a:cubicBezTo>
                    <a:pt x="3587" y="10474"/>
                    <a:pt x="3605" y="10224"/>
                    <a:pt x="3765" y="10224"/>
                  </a:cubicBezTo>
                  <a:close/>
                  <a:moveTo>
                    <a:pt x="1713" y="8297"/>
                  </a:moveTo>
                  <a:cubicBezTo>
                    <a:pt x="1749" y="8297"/>
                    <a:pt x="1803" y="8333"/>
                    <a:pt x="1803" y="8386"/>
                  </a:cubicBezTo>
                  <a:lnTo>
                    <a:pt x="1803" y="10438"/>
                  </a:lnTo>
                  <a:cubicBezTo>
                    <a:pt x="1803" y="10492"/>
                    <a:pt x="1749" y="10527"/>
                    <a:pt x="1713" y="10527"/>
                  </a:cubicBezTo>
                  <a:lnTo>
                    <a:pt x="1535" y="10527"/>
                  </a:lnTo>
                  <a:cubicBezTo>
                    <a:pt x="1499" y="10527"/>
                    <a:pt x="1464" y="10492"/>
                    <a:pt x="1464" y="10438"/>
                  </a:cubicBezTo>
                  <a:lnTo>
                    <a:pt x="1464" y="8386"/>
                  </a:lnTo>
                  <a:cubicBezTo>
                    <a:pt x="1464" y="8333"/>
                    <a:pt x="1499" y="8297"/>
                    <a:pt x="1535" y="8297"/>
                  </a:cubicBezTo>
                  <a:close/>
                  <a:moveTo>
                    <a:pt x="946" y="0"/>
                  </a:moveTo>
                  <a:cubicBezTo>
                    <a:pt x="696" y="0"/>
                    <a:pt x="482" y="214"/>
                    <a:pt x="482" y="464"/>
                  </a:cubicBezTo>
                  <a:lnTo>
                    <a:pt x="482" y="6067"/>
                  </a:lnTo>
                  <a:lnTo>
                    <a:pt x="233" y="6067"/>
                  </a:lnTo>
                  <a:cubicBezTo>
                    <a:pt x="108" y="6067"/>
                    <a:pt x="1" y="6174"/>
                    <a:pt x="1" y="6299"/>
                  </a:cubicBezTo>
                  <a:lnTo>
                    <a:pt x="1" y="6745"/>
                  </a:lnTo>
                  <a:cubicBezTo>
                    <a:pt x="1" y="6941"/>
                    <a:pt x="143" y="7102"/>
                    <a:pt x="340" y="7102"/>
                  </a:cubicBezTo>
                  <a:lnTo>
                    <a:pt x="4069" y="7102"/>
                  </a:lnTo>
                  <a:lnTo>
                    <a:pt x="3979" y="7601"/>
                  </a:lnTo>
                  <a:lnTo>
                    <a:pt x="3141" y="7601"/>
                  </a:lnTo>
                  <a:cubicBezTo>
                    <a:pt x="2838" y="7619"/>
                    <a:pt x="2570" y="7744"/>
                    <a:pt x="2409" y="7958"/>
                  </a:cubicBezTo>
                  <a:cubicBezTo>
                    <a:pt x="2267" y="8119"/>
                    <a:pt x="2231" y="8208"/>
                    <a:pt x="2106" y="8279"/>
                  </a:cubicBezTo>
                  <a:cubicBezTo>
                    <a:pt x="2070" y="8101"/>
                    <a:pt x="1910" y="7958"/>
                    <a:pt x="1731" y="7958"/>
                  </a:cubicBezTo>
                  <a:lnTo>
                    <a:pt x="1535" y="7958"/>
                  </a:lnTo>
                  <a:cubicBezTo>
                    <a:pt x="1374" y="7958"/>
                    <a:pt x="1214" y="8083"/>
                    <a:pt x="1160" y="8243"/>
                  </a:cubicBezTo>
                  <a:lnTo>
                    <a:pt x="357" y="8243"/>
                  </a:lnTo>
                  <a:cubicBezTo>
                    <a:pt x="161" y="8243"/>
                    <a:pt x="1" y="8404"/>
                    <a:pt x="1" y="8618"/>
                  </a:cubicBezTo>
                  <a:lnTo>
                    <a:pt x="1" y="10206"/>
                  </a:lnTo>
                  <a:cubicBezTo>
                    <a:pt x="1" y="10402"/>
                    <a:pt x="161" y="10563"/>
                    <a:pt x="357" y="10563"/>
                  </a:cubicBezTo>
                  <a:lnTo>
                    <a:pt x="1142" y="10563"/>
                  </a:lnTo>
                  <a:cubicBezTo>
                    <a:pt x="1196" y="10724"/>
                    <a:pt x="1339" y="10831"/>
                    <a:pt x="1499" y="10831"/>
                  </a:cubicBezTo>
                  <a:lnTo>
                    <a:pt x="1731" y="10831"/>
                  </a:lnTo>
                  <a:cubicBezTo>
                    <a:pt x="1928" y="10831"/>
                    <a:pt x="2106" y="10670"/>
                    <a:pt x="2124" y="10474"/>
                  </a:cubicBezTo>
                  <a:cubicBezTo>
                    <a:pt x="2142" y="10474"/>
                    <a:pt x="2164" y="10469"/>
                    <a:pt x="2193" y="10469"/>
                  </a:cubicBezTo>
                  <a:cubicBezTo>
                    <a:pt x="2222" y="10469"/>
                    <a:pt x="2258" y="10474"/>
                    <a:pt x="2302" y="10492"/>
                  </a:cubicBezTo>
                  <a:lnTo>
                    <a:pt x="2748" y="10670"/>
                  </a:lnTo>
                  <a:cubicBezTo>
                    <a:pt x="3052" y="10795"/>
                    <a:pt x="3426" y="10795"/>
                    <a:pt x="3712" y="10795"/>
                  </a:cubicBezTo>
                  <a:cubicBezTo>
                    <a:pt x="3956" y="10801"/>
                    <a:pt x="4090" y="10803"/>
                    <a:pt x="4164" y="10803"/>
                  </a:cubicBezTo>
                  <a:cubicBezTo>
                    <a:pt x="4311" y="10803"/>
                    <a:pt x="4211" y="10795"/>
                    <a:pt x="4247" y="10795"/>
                  </a:cubicBezTo>
                  <a:cubicBezTo>
                    <a:pt x="4568" y="10795"/>
                    <a:pt x="4782" y="10474"/>
                    <a:pt x="4640" y="10170"/>
                  </a:cubicBezTo>
                  <a:cubicBezTo>
                    <a:pt x="4854" y="10046"/>
                    <a:pt x="4925" y="9778"/>
                    <a:pt x="4800" y="9564"/>
                  </a:cubicBezTo>
                  <a:cubicBezTo>
                    <a:pt x="4996" y="9403"/>
                    <a:pt x="5032" y="9100"/>
                    <a:pt x="4854" y="8922"/>
                  </a:cubicBezTo>
                  <a:cubicBezTo>
                    <a:pt x="4979" y="8743"/>
                    <a:pt x="4961" y="8511"/>
                    <a:pt x="4818" y="8351"/>
                  </a:cubicBezTo>
                  <a:cubicBezTo>
                    <a:pt x="5014" y="8154"/>
                    <a:pt x="5032" y="7869"/>
                    <a:pt x="4961" y="7744"/>
                  </a:cubicBezTo>
                  <a:lnTo>
                    <a:pt x="5068" y="7102"/>
                  </a:lnTo>
                  <a:lnTo>
                    <a:pt x="10438" y="7102"/>
                  </a:lnTo>
                  <a:cubicBezTo>
                    <a:pt x="10635" y="7102"/>
                    <a:pt x="10795" y="6941"/>
                    <a:pt x="10795" y="6745"/>
                  </a:cubicBezTo>
                  <a:lnTo>
                    <a:pt x="10795" y="6406"/>
                  </a:lnTo>
                  <a:cubicBezTo>
                    <a:pt x="10795" y="6209"/>
                    <a:pt x="10635" y="6067"/>
                    <a:pt x="10438" y="6067"/>
                  </a:cubicBezTo>
                  <a:lnTo>
                    <a:pt x="10331" y="6067"/>
                  </a:lnTo>
                  <a:lnTo>
                    <a:pt x="10331" y="5888"/>
                  </a:lnTo>
                  <a:lnTo>
                    <a:pt x="10331" y="2873"/>
                  </a:lnTo>
                  <a:cubicBezTo>
                    <a:pt x="10331" y="2801"/>
                    <a:pt x="10278" y="2730"/>
                    <a:pt x="10207" y="2712"/>
                  </a:cubicBezTo>
                  <a:cubicBezTo>
                    <a:pt x="10195" y="2710"/>
                    <a:pt x="10185" y="2710"/>
                    <a:pt x="10174" y="2710"/>
                  </a:cubicBezTo>
                  <a:cubicBezTo>
                    <a:pt x="10082" y="2710"/>
                    <a:pt x="10010" y="2777"/>
                    <a:pt x="10010" y="2873"/>
                  </a:cubicBezTo>
                  <a:lnTo>
                    <a:pt x="10010" y="5442"/>
                  </a:lnTo>
                  <a:cubicBezTo>
                    <a:pt x="9903" y="5407"/>
                    <a:pt x="9832" y="5424"/>
                    <a:pt x="9743" y="5407"/>
                  </a:cubicBezTo>
                  <a:lnTo>
                    <a:pt x="9743" y="839"/>
                  </a:lnTo>
                  <a:cubicBezTo>
                    <a:pt x="9743" y="714"/>
                    <a:pt x="9618" y="589"/>
                    <a:pt x="9493" y="589"/>
                  </a:cubicBezTo>
                  <a:lnTo>
                    <a:pt x="1321" y="589"/>
                  </a:lnTo>
                  <a:cubicBezTo>
                    <a:pt x="1178" y="589"/>
                    <a:pt x="1071" y="714"/>
                    <a:pt x="1071" y="839"/>
                  </a:cubicBezTo>
                  <a:lnTo>
                    <a:pt x="1071" y="6067"/>
                  </a:lnTo>
                  <a:lnTo>
                    <a:pt x="803" y="6067"/>
                  </a:lnTo>
                  <a:lnTo>
                    <a:pt x="803" y="678"/>
                  </a:lnTo>
                  <a:cubicBezTo>
                    <a:pt x="803" y="482"/>
                    <a:pt x="964" y="321"/>
                    <a:pt x="1160" y="321"/>
                  </a:cubicBezTo>
                  <a:lnTo>
                    <a:pt x="9850" y="321"/>
                  </a:lnTo>
                  <a:cubicBezTo>
                    <a:pt x="9939" y="321"/>
                    <a:pt x="10010" y="393"/>
                    <a:pt x="10010" y="482"/>
                  </a:cubicBezTo>
                  <a:lnTo>
                    <a:pt x="10010" y="2177"/>
                  </a:lnTo>
                  <a:cubicBezTo>
                    <a:pt x="10010" y="2195"/>
                    <a:pt x="10028" y="2231"/>
                    <a:pt x="10028" y="2231"/>
                  </a:cubicBezTo>
                  <a:cubicBezTo>
                    <a:pt x="10077" y="2273"/>
                    <a:pt x="10127" y="2291"/>
                    <a:pt x="10173" y="2291"/>
                  </a:cubicBezTo>
                  <a:cubicBezTo>
                    <a:pt x="10261" y="2291"/>
                    <a:pt x="10331" y="2224"/>
                    <a:pt x="10331" y="2141"/>
                  </a:cubicBezTo>
                  <a:lnTo>
                    <a:pt x="10331" y="678"/>
                  </a:lnTo>
                  <a:cubicBezTo>
                    <a:pt x="10331" y="304"/>
                    <a:pt x="10028" y="0"/>
                    <a:pt x="965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8" name="Google Shape;3158;p56"/>
          <p:cNvGrpSpPr/>
          <p:nvPr/>
        </p:nvGrpSpPr>
        <p:grpSpPr>
          <a:xfrm>
            <a:off x="4739903" y="2922653"/>
            <a:ext cx="295825" cy="284755"/>
            <a:chOff x="4739903" y="2922653"/>
            <a:chExt cx="295825" cy="284755"/>
          </a:xfrm>
        </p:grpSpPr>
        <p:sp>
          <p:nvSpPr>
            <p:cNvPr id="3159" name="Google Shape;3159;p56"/>
            <p:cNvSpPr/>
            <p:nvPr/>
          </p:nvSpPr>
          <p:spPr>
            <a:xfrm>
              <a:off x="4744756" y="2990031"/>
              <a:ext cx="287072" cy="213123"/>
            </a:xfrm>
            <a:custGeom>
              <a:avLst/>
              <a:gdLst/>
              <a:ahLst/>
              <a:cxnLst/>
              <a:rect l="l" t="t" r="r" b="b"/>
              <a:pathLst>
                <a:path w="10528" h="7816" extrusionOk="0">
                  <a:moveTo>
                    <a:pt x="2392" y="1"/>
                  </a:moveTo>
                  <a:cubicBezTo>
                    <a:pt x="1910" y="1"/>
                    <a:pt x="1428" y="19"/>
                    <a:pt x="929" y="54"/>
                  </a:cubicBezTo>
                  <a:cubicBezTo>
                    <a:pt x="393" y="108"/>
                    <a:pt x="1" y="179"/>
                    <a:pt x="1" y="697"/>
                  </a:cubicBezTo>
                  <a:lnTo>
                    <a:pt x="1" y="6567"/>
                  </a:lnTo>
                  <a:cubicBezTo>
                    <a:pt x="1" y="7120"/>
                    <a:pt x="447" y="7584"/>
                    <a:pt x="1018" y="7584"/>
                  </a:cubicBezTo>
                  <a:lnTo>
                    <a:pt x="1089" y="7584"/>
                  </a:lnTo>
                  <a:cubicBezTo>
                    <a:pt x="1535" y="7548"/>
                    <a:pt x="1964" y="7530"/>
                    <a:pt x="2392" y="7530"/>
                  </a:cubicBezTo>
                  <a:cubicBezTo>
                    <a:pt x="3569" y="7530"/>
                    <a:pt x="4372" y="7673"/>
                    <a:pt x="4747" y="7762"/>
                  </a:cubicBezTo>
                  <a:cubicBezTo>
                    <a:pt x="4925" y="7798"/>
                    <a:pt x="5086" y="7816"/>
                    <a:pt x="5264" y="7816"/>
                  </a:cubicBezTo>
                  <a:cubicBezTo>
                    <a:pt x="5443" y="7816"/>
                    <a:pt x="5603" y="7798"/>
                    <a:pt x="5782" y="7762"/>
                  </a:cubicBezTo>
                  <a:cubicBezTo>
                    <a:pt x="6157" y="7673"/>
                    <a:pt x="6959" y="7530"/>
                    <a:pt x="8137" y="7530"/>
                  </a:cubicBezTo>
                  <a:cubicBezTo>
                    <a:pt x="8565" y="7530"/>
                    <a:pt x="8994" y="7548"/>
                    <a:pt x="9440" y="7584"/>
                  </a:cubicBezTo>
                  <a:lnTo>
                    <a:pt x="9511" y="7584"/>
                  </a:lnTo>
                  <a:cubicBezTo>
                    <a:pt x="9779" y="7584"/>
                    <a:pt x="10046" y="7477"/>
                    <a:pt x="10225" y="7281"/>
                  </a:cubicBezTo>
                  <a:cubicBezTo>
                    <a:pt x="10421" y="7102"/>
                    <a:pt x="10528" y="6834"/>
                    <a:pt x="10528" y="6567"/>
                  </a:cubicBezTo>
                  <a:lnTo>
                    <a:pt x="10528" y="697"/>
                  </a:lnTo>
                  <a:cubicBezTo>
                    <a:pt x="10528" y="179"/>
                    <a:pt x="10135" y="108"/>
                    <a:pt x="9600" y="54"/>
                  </a:cubicBezTo>
                  <a:cubicBezTo>
                    <a:pt x="9101" y="19"/>
                    <a:pt x="8619" y="1"/>
                    <a:pt x="8137" y="1"/>
                  </a:cubicBezTo>
                  <a:cubicBezTo>
                    <a:pt x="6656" y="1"/>
                    <a:pt x="5675" y="215"/>
                    <a:pt x="5264" y="322"/>
                  </a:cubicBezTo>
                  <a:cubicBezTo>
                    <a:pt x="4854" y="215"/>
                    <a:pt x="3873" y="1"/>
                    <a:pt x="2392" y="1"/>
                  </a:cubicBezTo>
                  <a:close/>
                </a:path>
              </a:pathLst>
            </a:custGeom>
            <a:solidFill>
              <a:srgbClr val="7FB2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4888783" y="2990031"/>
              <a:ext cx="143045" cy="213123"/>
            </a:xfrm>
            <a:custGeom>
              <a:avLst/>
              <a:gdLst/>
              <a:ahLst/>
              <a:cxnLst/>
              <a:rect l="l" t="t" r="r" b="b"/>
              <a:pathLst>
                <a:path w="5246" h="7816" extrusionOk="0">
                  <a:moveTo>
                    <a:pt x="2855" y="1"/>
                  </a:moveTo>
                  <a:cubicBezTo>
                    <a:pt x="1392" y="1"/>
                    <a:pt x="411" y="197"/>
                    <a:pt x="0" y="322"/>
                  </a:cubicBezTo>
                  <a:lnTo>
                    <a:pt x="0" y="7816"/>
                  </a:lnTo>
                  <a:cubicBezTo>
                    <a:pt x="161" y="7816"/>
                    <a:pt x="321" y="7798"/>
                    <a:pt x="482" y="7762"/>
                  </a:cubicBezTo>
                  <a:cubicBezTo>
                    <a:pt x="857" y="7673"/>
                    <a:pt x="1677" y="7530"/>
                    <a:pt x="2855" y="7530"/>
                  </a:cubicBezTo>
                  <a:cubicBezTo>
                    <a:pt x="3265" y="7530"/>
                    <a:pt x="3712" y="7548"/>
                    <a:pt x="4140" y="7584"/>
                  </a:cubicBezTo>
                  <a:lnTo>
                    <a:pt x="4229" y="7584"/>
                  </a:lnTo>
                  <a:cubicBezTo>
                    <a:pt x="4514" y="7584"/>
                    <a:pt x="4782" y="7459"/>
                    <a:pt x="4978" y="7263"/>
                  </a:cubicBezTo>
                  <a:cubicBezTo>
                    <a:pt x="5157" y="7066"/>
                    <a:pt x="5246" y="6817"/>
                    <a:pt x="5246" y="6549"/>
                  </a:cubicBezTo>
                  <a:lnTo>
                    <a:pt x="5246" y="697"/>
                  </a:lnTo>
                  <a:cubicBezTo>
                    <a:pt x="5246" y="179"/>
                    <a:pt x="4853" y="108"/>
                    <a:pt x="4318" y="54"/>
                  </a:cubicBezTo>
                  <a:cubicBezTo>
                    <a:pt x="3819" y="19"/>
                    <a:pt x="3337" y="1"/>
                    <a:pt x="2855" y="1"/>
                  </a:cubicBezTo>
                  <a:close/>
                </a:path>
              </a:pathLst>
            </a:custGeom>
            <a:solidFill>
              <a:srgbClr val="60A0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4975385" y="2990522"/>
              <a:ext cx="55980" cy="206306"/>
            </a:xfrm>
            <a:custGeom>
              <a:avLst/>
              <a:gdLst/>
              <a:ahLst/>
              <a:cxnLst/>
              <a:rect l="l" t="t" r="r" b="b"/>
              <a:pathLst>
                <a:path w="2053" h="7566" extrusionOk="0">
                  <a:moveTo>
                    <a:pt x="678" y="1"/>
                  </a:moveTo>
                  <a:lnTo>
                    <a:pt x="678" y="6674"/>
                  </a:lnTo>
                  <a:cubicBezTo>
                    <a:pt x="678" y="6709"/>
                    <a:pt x="660" y="6763"/>
                    <a:pt x="660" y="6799"/>
                  </a:cubicBezTo>
                  <a:cubicBezTo>
                    <a:pt x="536" y="7155"/>
                    <a:pt x="286" y="7405"/>
                    <a:pt x="0" y="7512"/>
                  </a:cubicBezTo>
                  <a:cubicBezTo>
                    <a:pt x="321" y="7512"/>
                    <a:pt x="643" y="7530"/>
                    <a:pt x="982" y="7566"/>
                  </a:cubicBezTo>
                  <a:lnTo>
                    <a:pt x="1035" y="7566"/>
                  </a:lnTo>
                  <a:cubicBezTo>
                    <a:pt x="1481" y="7566"/>
                    <a:pt x="1874" y="7280"/>
                    <a:pt x="2034" y="6799"/>
                  </a:cubicBezTo>
                  <a:cubicBezTo>
                    <a:pt x="2034" y="6763"/>
                    <a:pt x="2052" y="6709"/>
                    <a:pt x="2052" y="6674"/>
                  </a:cubicBezTo>
                  <a:lnTo>
                    <a:pt x="2052" y="679"/>
                  </a:lnTo>
                  <a:cubicBezTo>
                    <a:pt x="2052" y="161"/>
                    <a:pt x="1660" y="90"/>
                    <a:pt x="1124" y="36"/>
                  </a:cubicBezTo>
                  <a:cubicBezTo>
                    <a:pt x="982" y="36"/>
                    <a:pt x="821" y="18"/>
                    <a:pt x="678" y="1"/>
                  </a:cubicBezTo>
                  <a:close/>
                </a:path>
              </a:pathLst>
            </a:custGeom>
            <a:solidFill>
              <a:srgbClr val="538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4762289" y="2972634"/>
              <a:ext cx="251543" cy="211187"/>
            </a:xfrm>
            <a:custGeom>
              <a:avLst/>
              <a:gdLst/>
              <a:ahLst/>
              <a:cxnLst/>
              <a:rect l="l" t="t" r="r" b="b"/>
              <a:pathLst>
                <a:path w="9225" h="7745" extrusionOk="0">
                  <a:moveTo>
                    <a:pt x="1744" y="1"/>
                  </a:moveTo>
                  <a:cubicBezTo>
                    <a:pt x="1312" y="1"/>
                    <a:pt x="831" y="20"/>
                    <a:pt x="304" y="68"/>
                  </a:cubicBezTo>
                  <a:cubicBezTo>
                    <a:pt x="125" y="86"/>
                    <a:pt x="0" y="228"/>
                    <a:pt x="0" y="407"/>
                  </a:cubicBezTo>
                  <a:lnTo>
                    <a:pt x="0" y="7151"/>
                  </a:lnTo>
                  <a:cubicBezTo>
                    <a:pt x="0" y="7338"/>
                    <a:pt x="145" y="7492"/>
                    <a:pt x="327" y="7492"/>
                  </a:cubicBezTo>
                  <a:cubicBezTo>
                    <a:pt x="337" y="7492"/>
                    <a:pt x="347" y="7491"/>
                    <a:pt x="357" y="7490"/>
                  </a:cubicBezTo>
                  <a:cubicBezTo>
                    <a:pt x="832" y="7452"/>
                    <a:pt x="1269" y="7436"/>
                    <a:pt x="1667" y="7436"/>
                  </a:cubicBezTo>
                  <a:cubicBezTo>
                    <a:pt x="2929" y="7436"/>
                    <a:pt x="3799" y="7596"/>
                    <a:pt x="4247" y="7704"/>
                  </a:cubicBezTo>
                  <a:cubicBezTo>
                    <a:pt x="4372" y="7731"/>
                    <a:pt x="4492" y="7745"/>
                    <a:pt x="4610" y="7745"/>
                  </a:cubicBezTo>
                  <a:cubicBezTo>
                    <a:pt x="4728" y="7745"/>
                    <a:pt x="4844" y="7731"/>
                    <a:pt x="4960" y="7704"/>
                  </a:cubicBezTo>
                  <a:cubicBezTo>
                    <a:pt x="5422" y="7596"/>
                    <a:pt x="6295" y="7436"/>
                    <a:pt x="7558" y="7436"/>
                  </a:cubicBezTo>
                  <a:cubicBezTo>
                    <a:pt x="7956" y="7436"/>
                    <a:pt x="8393" y="7452"/>
                    <a:pt x="8868" y="7490"/>
                  </a:cubicBezTo>
                  <a:cubicBezTo>
                    <a:pt x="8878" y="7491"/>
                    <a:pt x="8888" y="7492"/>
                    <a:pt x="8898" y="7492"/>
                  </a:cubicBezTo>
                  <a:cubicBezTo>
                    <a:pt x="9080" y="7492"/>
                    <a:pt x="9225" y="7338"/>
                    <a:pt x="9225" y="7151"/>
                  </a:cubicBezTo>
                  <a:lnTo>
                    <a:pt x="9225" y="407"/>
                  </a:lnTo>
                  <a:cubicBezTo>
                    <a:pt x="9225" y="228"/>
                    <a:pt x="9100" y="86"/>
                    <a:pt x="8922" y="68"/>
                  </a:cubicBezTo>
                  <a:cubicBezTo>
                    <a:pt x="8394" y="20"/>
                    <a:pt x="7913" y="1"/>
                    <a:pt x="7478" y="1"/>
                  </a:cubicBezTo>
                  <a:cubicBezTo>
                    <a:pt x="5958" y="1"/>
                    <a:pt x="5016" y="238"/>
                    <a:pt x="4711" y="335"/>
                  </a:cubicBezTo>
                  <a:cubicBezTo>
                    <a:pt x="4675" y="344"/>
                    <a:pt x="4639" y="349"/>
                    <a:pt x="4604" y="349"/>
                  </a:cubicBezTo>
                  <a:cubicBezTo>
                    <a:pt x="4568" y="349"/>
                    <a:pt x="4532" y="344"/>
                    <a:pt x="4497" y="335"/>
                  </a:cubicBezTo>
                  <a:cubicBezTo>
                    <a:pt x="4191" y="238"/>
                    <a:pt x="3260" y="1"/>
                    <a:pt x="1744"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4887801" y="2972634"/>
              <a:ext cx="126030" cy="211078"/>
            </a:xfrm>
            <a:custGeom>
              <a:avLst/>
              <a:gdLst/>
              <a:ahLst/>
              <a:cxnLst/>
              <a:rect l="l" t="t" r="r" b="b"/>
              <a:pathLst>
                <a:path w="4622" h="7741" extrusionOk="0">
                  <a:moveTo>
                    <a:pt x="2875" y="1"/>
                  </a:moveTo>
                  <a:cubicBezTo>
                    <a:pt x="1355" y="1"/>
                    <a:pt x="413" y="238"/>
                    <a:pt x="108" y="335"/>
                  </a:cubicBezTo>
                  <a:lnTo>
                    <a:pt x="1" y="335"/>
                  </a:lnTo>
                  <a:lnTo>
                    <a:pt x="1" y="7740"/>
                  </a:lnTo>
                  <a:cubicBezTo>
                    <a:pt x="125" y="7740"/>
                    <a:pt x="250" y="7722"/>
                    <a:pt x="357" y="7704"/>
                  </a:cubicBezTo>
                  <a:cubicBezTo>
                    <a:pt x="819" y="7596"/>
                    <a:pt x="1692" y="7436"/>
                    <a:pt x="2955" y="7436"/>
                  </a:cubicBezTo>
                  <a:cubicBezTo>
                    <a:pt x="3353" y="7436"/>
                    <a:pt x="3790" y="7452"/>
                    <a:pt x="4265" y="7490"/>
                  </a:cubicBezTo>
                  <a:cubicBezTo>
                    <a:pt x="4275" y="7491"/>
                    <a:pt x="4285" y="7492"/>
                    <a:pt x="4295" y="7492"/>
                  </a:cubicBezTo>
                  <a:cubicBezTo>
                    <a:pt x="4477" y="7492"/>
                    <a:pt x="4622" y="7338"/>
                    <a:pt x="4622" y="7151"/>
                  </a:cubicBezTo>
                  <a:lnTo>
                    <a:pt x="4622" y="407"/>
                  </a:lnTo>
                  <a:cubicBezTo>
                    <a:pt x="4622" y="228"/>
                    <a:pt x="4497" y="86"/>
                    <a:pt x="4319" y="68"/>
                  </a:cubicBezTo>
                  <a:cubicBezTo>
                    <a:pt x="3791" y="20"/>
                    <a:pt x="3310" y="1"/>
                    <a:pt x="2875"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4982665" y="2973016"/>
              <a:ext cx="31167" cy="203906"/>
            </a:xfrm>
            <a:custGeom>
              <a:avLst/>
              <a:gdLst/>
              <a:ahLst/>
              <a:cxnLst/>
              <a:rect l="l" t="t" r="r" b="b"/>
              <a:pathLst>
                <a:path w="1143" h="7478" extrusionOk="0">
                  <a:moveTo>
                    <a:pt x="1" y="0"/>
                  </a:moveTo>
                  <a:cubicBezTo>
                    <a:pt x="251" y="72"/>
                    <a:pt x="411" y="232"/>
                    <a:pt x="411" y="571"/>
                  </a:cubicBezTo>
                  <a:lnTo>
                    <a:pt x="411" y="7191"/>
                  </a:lnTo>
                  <a:cubicBezTo>
                    <a:pt x="411" y="7280"/>
                    <a:pt x="393" y="7369"/>
                    <a:pt x="376" y="7458"/>
                  </a:cubicBezTo>
                  <a:cubicBezTo>
                    <a:pt x="500" y="7458"/>
                    <a:pt x="643" y="7476"/>
                    <a:pt x="786" y="7476"/>
                  </a:cubicBezTo>
                  <a:cubicBezTo>
                    <a:pt x="796" y="7477"/>
                    <a:pt x="806" y="7478"/>
                    <a:pt x="816" y="7478"/>
                  </a:cubicBezTo>
                  <a:cubicBezTo>
                    <a:pt x="998" y="7478"/>
                    <a:pt x="1143" y="7324"/>
                    <a:pt x="1143" y="7137"/>
                  </a:cubicBezTo>
                  <a:lnTo>
                    <a:pt x="1143" y="393"/>
                  </a:lnTo>
                  <a:cubicBezTo>
                    <a:pt x="1143" y="214"/>
                    <a:pt x="1018" y="72"/>
                    <a:pt x="840" y="54"/>
                  </a:cubicBezTo>
                  <a:cubicBezTo>
                    <a:pt x="536" y="18"/>
                    <a:pt x="269" y="0"/>
                    <a:pt x="1"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4796837" y="2928733"/>
              <a:ext cx="182938" cy="132793"/>
            </a:xfrm>
            <a:custGeom>
              <a:avLst/>
              <a:gdLst/>
              <a:ahLst/>
              <a:cxnLst/>
              <a:rect l="l" t="t" r="r" b="b"/>
              <a:pathLst>
                <a:path w="6709" h="4870" extrusionOk="0">
                  <a:moveTo>
                    <a:pt x="3354" y="1"/>
                  </a:moveTo>
                  <a:cubicBezTo>
                    <a:pt x="2409" y="1"/>
                    <a:pt x="1534" y="393"/>
                    <a:pt x="892" y="1071"/>
                  </a:cubicBezTo>
                  <a:cubicBezTo>
                    <a:pt x="303" y="1713"/>
                    <a:pt x="0" y="2534"/>
                    <a:pt x="0" y="3391"/>
                  </a:cubicBezTo>
                  <a:lnTo>
                    <a:pt x="0" y="4533"/>
                  </a:lnTo>
                  <a:cubicBezTo>
                    <a:pt x="0" y="4702"/>
                    <a:pt x="145" y="4855"/>
                    <a:pt x="327" y="4855"/>
                  </a:cubicBezTo>
                  <a:cubicBezTo>
                    <a:pt x="337" y="4855"/>
                    <a:pt x="347" y="4855"/>
                    <a:pt x="357" y="4854"/>
                  </a:cubicBezTo>
                  <a:cubicBezTo>
                    <a:pt x="535" y="4854"/>
                    <a:pt x="678" y="4693"/>
                    <a:pt x="678" y="4515"/>
                  </a:cubicBezTo>
                  <a:lnTo>
                    <a:pt x="678" y="3355"/>
                  </a:lnTo>
                  <a:cubicBezTo>
                    <a:pt x="678" y="1910"/>
                    <a:pt x="1838" y="714"/>
                    <a:pt x="3301" y="696"/>
                  </a:cubicBezTo>
                  <a:cubicBezTo>
                    <a:pt x="3322" y="696"/>
                    <a:pt x="3343" y="696"/>
                    <a:pt x="3364" y="696"/>
                  </a:cubicBezTo>
                  <a:cubicBezTo>
                    <a:pt x="4834" y="696"/>
                    <a:pt x="6013" y="1913"/>
                    <a:pt x="6013" y="3391"/>
                  </a:cubicBezTo>
                  <a:lnTo>
                    <a:pt x="6013" y="4515"/>
                  </a:lnTo>
                  <a:cubicBezTo>
                    <a:pt x="6013" y="4675"/>
                    <a:pt x="6102" y="4800"/>
                    <a:pt x="6245" y="4854"/>
                  </a:cubicBezTo>
                  <a:cubicBezTo>
                    <a:pt x="6283" y="4865"/>
                    <a:pt x="6320" y="4870"/>
                    <a:pt x="6356" y="4870"/>
                  </a:cubicBezTo>
                  <a:cubicBezTo>
                    <a:pt x="6555" y="4870"/>
                    <a:pt x="6709" y="4711"/>
                    <a:pt x="6709" y="4515"/>
                  </a:cubicBezTo>
                  <a:lnTo>
                    <a:pt x="6709" y="3355"/>
                  </a:lnTo>
                  <a:cubicBezTo>
                    <a:pt x="6709" y="2463"/>
                    <a:pt x="6370" y="1624"/>
                    <a:pt x="5727" y="982"/>
                  </a:cubicBezTo>
                  <a:cubicBezTo>
                    <a:pt x="5085" y="357"/>
                    <a:pt x="4247" y="1"/>
                    <a:pt x="3354"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4796346" y="3019234"/>
              <a:ext cx="40410" cy="66178"/>
            </a:xfrm>
            <a:custGeom>
              <a:avLst/>
              <a:gdLst/>
              <a:ahLst/>
              <a:cxnLst/>
              <a:rect l="l" t="t" r="r" b="b"/>
              <a:pathLst>
                <a:path w="1482" h="2427" extrusionOk="0">
                  <a:moveTo>
                    <a:pt x="803" y="0"/>
                  </a:moveTo>
                  <a:cubicBezTo>
                    <a:pt x="357" y="0"/>
                    <a:pt x="0" y="375"/>
                    <a:pt x="0" y="821"/>
                  </a:cubicBezTo>
                  <a:lnTo>
                    <a:pt x="0" y="1606"/>
                  </a:lnTo>
                  <a:cubicBezTo>
                    <a:pt x="0" y="2052"/>
                    <a:pt x="357" y="2427"/>
                    <a:pt x="803" y="2427"/>
                  </a:cubicBezTo>
                  <a:lnTo>
                    <a:pt x="1142" y="2427"/>
                  </a:lnTo>
                  <a:cubicBezTo>
                    <a:pt x="1321" y="2427"/>
                    <a:pt x="1481" y="2266"/>
                    <a:pt x="1481" y="2088"/>
                  </a:cubicBezTo>
                  <a:lnTo>
                    <a:pt x="1481" y="339"/>
                  </a:lnTo>
                  <a:cubicBezTo>
                    <a:pt x="1481" y="161"/>
                    <a:pt x="1321" y="0"/>
                    <a:pt x="1142" y="0"/>
                  </a:cubicBez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4818706" y="3019234"/>
              <a:ext cx="18051" cy="66178"/>
            </a:xfrm>
            <a:custGeom>
              <a:avLst/>
              <a:gdLst/>
              <a:ahLst/>
              <a:cxnLst/>
              <a:rect l="l" t="t" r="r" b="b"/>
              <a:pathLst>
                <a:path w="662" h="2427" extrusionOk="0">
                  <a:moveTo>
                    <a:pt x="1" y="0"/>
                  </a:moveTo>
                  <a:lnTo>
                    <a:pt x="1" y="2427"/>
                  </a:lnTo>
                  <a:lnTo>
                    <a:pt x="322" y="2427"/>
                  </a:lnTo>
                  <a:cubicBezTo>
                    <a:pt x="501" y="2427"/>
                    <a:pt x="661" y="2266"/>
                    <a:pt x="661" y="2088"/>
                  </a:cubicBezTo>
                  <a:lnTo>
                    <a:pt x="661" y="339"/>
                  </a:lnTo>
                  <a:cubicBezTo>
                    <a:pt x="661" y="161"/>
                    <a:pt x="501" y="0"/>
                    <a:pt x="322"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4939364" y="3019234"/>
              <a:ext cx="40410" cy="66178"/>
            </a:xfrm>
            <a:custGeom>
              <a:avLst/>
              <a:gdLst/>
              <a:ahLst/>
              <a:cxnLst/>
              <a:rect l="l" t="t" r="r" b="b"/>
              <a:pathLst>
                <a:path w="1482" h="2427" extrusionOk="0">
                  <a:moveTo>
                    <a:pt x="340" y="0"/>
                  </a:moveTo>
                  <a:cubicBezTo>
                    <a:pt x="144" y="0"/>
                    <a:pt x="1" y="161"/>
                    <a:pt x="1" y="339"/>
                  </a:cubicBezTo>
                  <a:lnTo>
                    <a:pt x="1" y="2088"/>
                  </a:lnTo>
                  <a:cubicBezTo>
                    <a:pt x="1" y="2266"/>
                    <a:pt x="144" y="2427"/>
                    <a:pt x="340" y="2427"/>
                  </a:cubicBezTo>
                  <a:lnTo>
                    <a:pt x="679" y="2427"/>
                  </a:lnTo>
                  <a:cubicBezTo>
                    <a:pt x="1125" y="2427"/>
                    <a:pt x="1482" y="2052"/>
                    <a:pt x="1482" y="1606"/>
                  </a:cubicBezTo>
                  <a:lnTo>
                    <a:pt x="1482" y="821"/>
                  </a:lnTo>
                  <a:cubicBezTo>
                    <a:pt x="1482" y="375"/>
                    <a:pt x="1125" y="0"/>
                    <a:pt x="679" y="0"/>
                  </a:cubicBez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4801691" y="2927288"/>
              <a:ext cx="173721" cy="69069"/>
            </a:xfrm>
            <a:custGeom>
              <a:avLst/>
              <a:gdLst/>
              <a:ahLst/>
              <a:cxnLst/>
              <a:rect l="l" t="t" r="r" b="b"/>
              <a:pathLst>
                <a:path w="6371" h="2533" extrusionOk="0">
                  <a:moveTo>
                    <a:pt x="3159" y="0"/>
                  </a:moveTo>
                  <a:cubicBezTo>
                    <a:pt x="2249" y="0"/>
                    <a:pt x="1392" y="339"/>
                    <a:pt x="750" y="999"/>
                  </a:cubicBezTo>
                  <a:cubicBezTo>
                    <a:pt x="482" y="1267"/>
                    <a:pt x="268" y="1570"/>
                    <a:pt x="90" y="1891"/>
                  </a:cubicBezTo>
                  <a:cubicBezTo>
                    <a:pt x="0" y="2105"/>
                    <a:pt x="90" y="2355"/>
                    <a:pt x="304" y="2444"/>
                  </a:cubicBezTo>
                  <a:cubicBezTo>
                    <a:pt x="356" y="2468"/>
                    <a:pt x="410" y="2479"/>
                    <a:pt x="464" y="2479"/>
                  </a:cubicBezTo>
                  <a:cubicBezTo>
                    <a:pt x="614" y="2479"/>
                    <a:pt x="760" y="2393"/>
                    <a:pt x="839" y="2248"/>
                  </a:cubicBezTo>
                  <a:cubicBezTo>
                    <a:pt x="1017" y="1891"/>
                    <a:pt x="1285" y="1570"/>
                    <a:pt x="1624" y="1320"/>
                  </a:cubicBezTo>
                  <a:cubicBezTo>
                    <a:pt x="2070" y="981"/>
                    <a:pt x="2605" y="803"/>
                    <a:pt x="3159" y="803"/>
                  </a:cubicBezTo>
                  <a:cubicBezTo>
                    <a:pt x="3730" y="803"/>
                    <a:pt x="4283" y="999"/>
                    <a:pt x="4729" y="1338"/>
                  </a:cubicBezTo>
                  <a:cubicBezTo>
                    <a:pt x="5068" y="1588"/>
                    <a:pt x="5335" y="1927"/>
                    <a:pt x="5514" y="2302"/>
                  </a:cubicBezTo>
                  <a:cubicBezTo>
                    <a:pt x="5593" y="2446"/>
                    <a:pt x="5729" y="2533"/>
                    <a:pt x="5882" y="2533"/>
                  </a:cubicBezTo>
                  <a:cubicBezTo>
                    <a:pt x="5936" y="2533"/>
                    <a:pt x="5993" y="2522"/>
                    <a:pt x="6049" y="2498"/>
                  </a:cubicBezTo>
                  <a:cubicBezTo>
                    <a:pt x="6263" y="2409"/>
                    <a:pt x="6370" y="2159"/>
                    <a:pt x="6263" y="1945"/>
                  </a:cubicBezTo>
                  <a:cubicBezTo>
                    <a:pt x="6103" y="1606"/>
                    <a:pt x="5871" y="1285"/>
                    <a:pt x="5585" y="999"/>
                  </a:cubicBezTo>
                  <a:cubicBezTo>
                    <a:pt x="4943" y="339"/>
                    <a:pt x="4086" y="0"/>
                    <a:pt x="3159"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4939364" y="3019234"/>
              <a:ext cx="18051" cy="66178"/>
            </a:xfrm>
            <a:custGeom>
              <a:avLst/>
              <a:gdLst/>
              <a:ahLst/>
              <a:cxnLst/>
              <a:rect l="l" t="t" r="r" b="b"/>
              <a:pathLst>
                <a:path w="662" h="2427" extrusionOk="0">
                  <a:moveTo>
                    <a:pt x="340" y="0"/>
                  </a:moveTo>
                  <a:cubicBezTo>
                    <a:pt x="144" y="0"/>
                    <a:pt x="1" y="161"/>
                    <a:pt x="1" y="339"/>
                  </a:cubicBezTo>
                  <a:lnTo>
                    <a:pt x="1" y="2088"/>
                  </a:lnTo>
                  <a:cubicBezTo>
                    <a:pt x="1" y="2266"/>
                    <a:pt x="144" y="2427"/>
                    <a:pt x="340" y="2427"/>
                  </a:cubicBezTo>
                  <a:lnTo>
                    <a:pt x="661" y="2427"/>
                  </a:lnTo>
                  <a:lnTo>
                    <a:pt x="661"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4864460" y="2927288"/>
              <a:ext cx="110951" cy="69069"/>
            </a:xfrm>
            <a:custGeom>
              <a:avLst/>
              <a:gdLst/>
              <a:ahLst/>
              <a:cxnLst/>
              <a:rect l="l" t="t" r="r" b="b"/>
              <a:pathLst>
                <a:path w="4069" h="2533" extrusionOk="0">
                  <a:moveTo>
                    <a:pt x="857" y="0"/>
                  </a:moveTo>
                  <a:cubicBezTo>
                    <a:pt x="571" y="0"/>
                    <a:pt x="286" y="36"/>
                    <a:pt x="0" y="107"/>
                  </a:cubicBezTo>
                  <a:cubicBezTo>
                    <a:pt x="660" y="196"/>
                    <a:pt x="1285" y="500"/>
                    <a:pt x="1784" y="981"/>
                  </a:cubicBezTo>
                  <a:cubicBezTo>
                    <a:pt x="2016" y="1071"/>
                    <a:pt x="2230" y="1178"/>
                    <a:pt x="2427" y="1338"/>
                  </a:cubicBezTo>
                  <a:cubicBezTo>
                    <a:pt x="2766" y="1588"/>
                    <a:pt x="3033" y="1927"/>
                    <a:pt x="3212" y="2302"/>
                  </a:cubicBezTo>
                  <a:cubicBezTo>
                    <a:pt x="3291" y="2446"/>
                    <a:pt x="3427" y="2533"/>
                    <a:pt x="3580" y="2533"/>
                  </a:cubicBezTo>
                  <a:cubicBezTo>
                    <a:pt x="3634" y="2533"/>
                    <a:pt x="3691" y="2522"/>
                    <a:pt x="3747" y="2498"/>
                  </a:cubicBezTo>
                  <a:cubicBezTo>
                    <a:pt x="3961" y="2409"/>
                    <a:pt x="4068" y="2159"/>
                    <a:pt x="3961" y="1945"/>
                  </a:cubicBezTo>
                  <a:cubicBezTo>
                    <a:pt x="3801" y="1606"/>
                    <a:pt x="3569" y="1285"/>
                    <a:pt x="3283" y="999"/>
                  </a:cubicBezTo>
                  <a:cubicBezTo>
                    <a:pt x="2641" y="339"/>
                    <a:pt x="1784" y="0"/>
                    <a:pt x="857"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4778322" y="3125932"/>
              <a:ext cx="95873" cy="13497"/>
            </a:xfrm>
            <a:custGeom>
              <a:avLst/>
              <a:gdLst/>
              <a:ahLst/>
              <a:cxnLst/>
              <a:rect l="l" t="t" r="r" b="b"/>
              <a:pathLst>
                <a:path w="3516" h="495" extrusionOk="0">
                  <a:moveTo>
                    <a:pt x="1134" y="0"/>
                  </a:moveTo>
                  <a:cubicBezTo>
                    <a:pt x="828" y="0"/>
                    <a:pt x="498" y="9"/>
                    <a:pt x="144" y="31"/>
                  </a:cubicBezTo>
                  <a:cubicBezTo>
                    <a:pt x="72" y="31"/>
                    <a:pt x="1" y="120"/>
                    <a:pt x="1" y="191"/>
                  </a:cubicBezTo>
                  <a:cubicBezTo>
                    <a:pt x="1" y="280"/>
                    <a:pt x="90" y="352"/>
                    <a:pt x="179" y="352"/>
                  </a:cubicBezTo>
                  <a:cubicBezTo>
                    <a:pt x="551" y="328"/>
                    <a:pt x="891" y="318"/>
                    <a:pt x="1200" y="318"/>
                  </a:cubicBezTo>
                  <a:cubicBezTo>
                    <a:pt x="2524" y="318"/>
                    <a:pt x="3265" y="494"/>
                    <a:pt x="3338" y="494"/>
                  </a:cubicBezTo>
                  <a:cubicBezTo>
                    <a:pt x="3409" y="494"/>
                    <a:pt x="3480" y="441"/>
                    <a:pt x="3498" y="370"/>
                  </a:cubicBezTo>
                  <a:cubicBezTo>
                    <a:pt x="3516" y="280"/>
                    <a:pt x="3445" y="209"/>
                    <a:pt x="3373" y="191"/>
                  </a:cubicBezTo>
                  <a:cubicBezTo>
                    <a:pt x="2869" y="96"/>
                    <a:pt x="2125" y="0"/>
                    <a:pt x="113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4778322" y="3148019"/>
              <a:ext cx="95873" cy="13797"/>
            </a:xfrm>
            <a:custGeom>
              <a:avLst/>
              <a:gdLst/>
              <a:ahLst/>
              <a:cxnLst/>
              <a:rect l="l" t="t" r="r" b="b"/>
              <a:pathLst>
                <a:path w="3516" h="506" extrusionOk="0">
                  <a:moveTo>
                    <a:pt x="1250" y="1"/>
                  </a:moveTo>
                  <a:cubicBezTo>
                    <a:pt x="911" y="1"/>
                    <a:pt x="543" y="13"/>
                    <a:pt x="144" y="41"/>
                  </a:cubicBezTo>
                  <a:cubicBezTo>
                    <a:pt x="72" y="41"/>
                    <a:pt x="1" y="113"/>
                    <a:pt x="1" y="202"/>
                  </a:cubicBezTo>
                  <a:cubicBezTo>
                    <a:pt x="1" y="282"/>
                    <a:pt x="73" y="347"/>
                    <a:pt x="152" y="347"/>
                  </a:cubicBezTo>
                  <a:cubicBezTo>
                    <a:pt x="161" y="347"/>
                    <a:pt x="170" y="346"/>
                    <a:pt x="179" y="345"/>
                  </a:cubicBezTo>
                  <a:cubicBezTo>
                    <a:pt x="507" y="327"/>
                    <a:pt x="810" y="319"/>
                    <a:pt x="1089" y="319"/>
                  </a:cubicBezTo>
                  <a:cubicBezTo>
                    <a:pt x="2483" y="319"/>
                    <a:pt x="3263" y="505"/>
                    <a:pt x="3338" y="505"/>
                  </a:cubicBezTo>
                  <a:cubicBezTo>
                    <a:pt x="3409" y="505"/>
                    <a:pt x="3480" y="452"/>
                    <a:pt x="3498" y="380"/>
                  </a:cubicBezTo>
                  <a:cubicBezTo>
                    <a:pt x="3516" y="291"/>
                    <a:pt x="3445" y="202"/>
                    <a:pt x="3373" y="184"/>
                  </a:cubicBezTo>
                  <a:cubicBezTo>
                    <a:pt x="2889" y="92"/>
                    <a:pt x="2183" y="1"/>
                    <a:pt x="125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4778322" y="3103545"/>
              <a:ext cx="95873" cy="13988"/>
            </a:xfrm>
            <a:custGeom>
              <a:avLst/>
              <a:gdLst/>
              <a:ahLst/>
              <a:cxnLst/>
              <a:rect l="l" t="t" r="r" b="b"/>
              <a:pathLst>
                <a:path w="3516" h="513" extrusionOk="0">
                  <a:moveTo>
                    <a:pt x="1134" y="1"/>
                  </a:moveTo>
                  <a:cubicBezTo>
                    <a:pt x="828" y="1"/>
                    <a:pt x="498" y="10"/>
                    <a:pt x="144" y="31"/>
                  </a:cubicBezTo>
                  <a:cubicBezTo>
                    <a:pt x="72" y="49"/>
                    <a:pt x="1" y="120"/>
                    <a:pt x="1" y="209"/>
                  </a:cubicBezTo>
                  <a:cubicBezTo>
                    <a:pt x="1" y="289"/>
                    <a:pt x="73" y="355"/>
                    <a:pt x="152" y="355"/>
                  </a:cubicBezTo>
                  <a:cubicBezTo>
                    <a:pt x="161" y="355"/>
                    <a:pt x="170" y="354"/>
                    <a:pt x="179" y="352"/>
                  </a:cubicBezTo>
                  <a:cubicBezTo>
                    <a:pt x="532" y="330"/>
                    <a:pt x="856" y="320"/>
                    <a:pt x="1153" y="320"/>
                  </a:cubicBezTo>
                  <a:cubicBezTo>
                    <a:pt x="2506" y="320"/>
                    <a:pt x="3264" y="513"/>
                    <a:pt x="3338" y="513"/>
                  </a:cubicBezTo>
                  <a:cubicBezTo>
                    <a:pt x="3409" y="513"/>
                    <a:pt x="3480" y="459"/>
                    <a:pt x="3498" y="370"/>
                  </a:cubicBezTo>
                  <a:cubicBezTo>
                    <a:pt x="3516" y="298"/>
                    <a:pt x="3445" y="209"/>
                    <a:pt x="3373" y="191"/>
                  </a:cubicBezTo>
                  <a:cubicBezTo>
                    <a:pt x="2869" y="96"/>
                    <a:pt x="2125" y="1"/>
                    <a:pt x="113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4901926" y="3125932"/>
              <a:ext cx="95873" cy="13497"/>
            </a:xfrm>
            <a:custGeom>
              <a:avLst/>
              <a:gdLst/>
              <a:ahLst/>
              <a:cxnLst/>
              <a:rect l="l" t="t" r="r" b="b"/>
              <a:pathLst>
                <a:path w="3516" h="495" extrusionOk="0">
                  <a:moveTo>
                    <a:pt x="2371" y="0"/>
                  </a:moveTo>
                  <a:cubicBezTo>
                    <a:pt x="1384" y="0"/>
                    <a:pt x="633" y="96"/>
                    <a:pt x="143" y="191"/>
                  </a:cubicBezTo>
                  <a:cubicBezTo>
                    <a:pt x="54" y="209"/>
                    <a:pt x="0" y="280"/>
                    <a:pt x="18" y="370"/>
                  </a:cubicBezTo>
                  <a:cubicBezTo>
                    <a:pt x="36" y="441"/>
                    <a:pt x="107" y="494"/>
                    <a:pt x="178" y="494"/>
                  </a:cubicBezTo>
                  <a:cubicBezTo>
                    <a:pt x="236" y="494"/>
                    <a:pt x="998" y="318"/>
                    <a:pt x="2321" y="318"/>
                  </a:cubicBezTo>
                  <a:cubicBezTo>
                    <a:pt x="2629" y="318"/>
                    <a:pt x="2969" y="328"/>
                    <a:pt x="3337" y="352"/>
                  </a:cubicBezTo>
                  <a:cubicBezTo>
                    <a:pt x="3426" y="352"/>
                    <a:pt x="3497" y="280"/>
                    <a:pt x="3515" y="191"/>
                  </a:cubicBezTo>
                  <a:cubicBezTo>
                    <a:pt x="3515" y="120"/>
                    <a:pt x="3444" y="31"/>
                    <a:pt x="3354" y="31"/>
                  </a:cubicBezTo>
                  <a:cubicBezTo>
                    <a:pt x="3005" y="9"/>
                    <a:pt x="2677" y="0"/>
                    <a:pt x="237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4901926" y="3148019"/>
              <a:ext cx="95873" cy="13797"/>
            </a:xfrm>
            <a:custGeom>
              <a:avLst/>
              <a:gdLst/>
              <a:ahLst/>
              <a:cxnLst/>
              <a:rect l="l" t="t" r="r" b="b"/>
              <a:pathLst>
                <a:path w="3516" h="506" extrusionOk="0">
                  <a:moveTo>
                    <a:pt x="2256" y="1"/>
                  </a:moveTo>
                  <a:cubicBezTo>
                    <a:pt x="1326" y="1"/>
                    <a:pt x="614" y="92"/>
                    <a:pt x="143" y="184"/>
                  </a:cubicBezTo>
                  <a:cubicBezTo>
                    <a:pt x="54" y="202"/>
                    <a:pt x="0" y="291"/>
                    <a:pt x="18" y="380"/>
                  </a:cubicBezTo>
                  <a:cubicBezTo>
                    <a:pt x="36" y="452"/>
                    <a:pt x="107" y="505"/>
                    <a:pt x="178" y="505"/>
                  </a:cubicBezTo>
                  <a:cubicBezTo>
                    <a:pt x="238" y="505"/>
                    <a:pt x="1041" y="319"/>
                    <a:pt x="2432" y="319"/>
                  </a:cubicBezTo>
                  <a:cubicBezTo>
                    <a:pt x="2711" y="319"/>
                    <a:pt x="3012" y="327"/>
                    <a:pt x="3337" y="345"/>
                  </a:cubicBezTo>
                  <a:cubicBezTo>
                    <a:pt x="3346" y="346"/>
                    <a:pt x="3355" y="347"/>
                    <a:pt x="3364" y="347"/>
                  </a:cubicBezTo>
                  <a:cubicBezTo>
                    <a:pt x="3440" y="347"/>
                    <a:pt x="3499" y="282"/>
                    <a:pt x="3515" y="202"/>
                  </a:cubicBezTo>
                  <a:cubicBezTo>
                    <a:pt x="3515" y="113"/>
                    <a:pt x="3444" y="41"/>
                    <a:pt x="3354" y="41"/>
                  </a:cubicBezTo>
                  <a:cubicBezTo>
                    <a:pt x="2960" y="13"/>
                    <a:pt x="2594" y="1"/>
                    <a:pt x="225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4901926" y="3103545"/>
              <a:ext cx="95873" cy="13988"/>
            </a:xfrm>
            <a:custGeom>
              <a:avLst/>
              <a:gdLst/>
              <a:ahLst/>
              <a:cxnLst/>
              <a:rect l="l" t="t" r="r" b="b"/>
              <a:pathLst>
                <a:path w="3516" h="513" extrusionOk="0">
                  <a:moveTo>
                    <a:pt x="2371" y="1"/>
                  </a:moveTo>
                  <a:cubicBezTo>
                    <a:pt x="1384" y="1"/>
                    <a:pt x="633" y="96"/>
                    <a:pt x="143" y="191"/>
                  </a:cubicBezTo>
                  <a:cubicBezTo>
                    <a:pt x="54" y="209"/>
                    <a:pt x="0" y="298"/>
                    <a:pt x="18" y="370"/>
                  </a:cubicBezTo>
                  <a:cubicBezTo>
                    <a:pt x="36" y="459"/>
                    <a:pt x="107" y="513"/>
                    <a:pt x="178" y="513"/>
                  </a:cubicBezTo>
                  <a:cubicBezTo>
                    <a:pt x="237" y="513"/>
                    <a:pt x="1016" y="320"/>
                    <a:pt x="2369" y="320"/>
                  </a:cubicBezTo>
                  <a:cubicBezTo>
                    <a:pt x="2664" y="320"/>
                    <a:pt x="2988" y="330"/>
                    <a:pt x="3337" y="352"/>
                  </a:cubicBezTo>
                  <a:cubicBezTo>
                    <a:pt x="3346" y="354"/>
                    <a:pt x="3355" y="355"/>
                    <a:pt x="3364" y="355"/>
                  </a:cubicBezTo>
                  <a:cubicBezTo>
                    <a:pt x="3440" y="355"/>
                    <a:pt x="3499" y="289"/>
                    <a:pt x="3515" y="209"/>
                  </a:cubicBezTo>
                  <a:cubicBezTo>
                    <a:pt x="3515" y="120"/>
                    <a:pt x="3444" y="49"/>
                    <a:pt x="3354" y="31"/>
                  </a:cubicBezTo>
                  <a:cubicBezTo>
                    <a:pt x="3005" y="10"/>
                    <a:pt x="2677" y="1"/>
                    <a:pt x="237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4739903" y="2922653"/>
              <a:ext cx="295825" cy="284755"/>
            </a:xfrm>
            <a:custGeom>
              <a:avLst/>
              <a:gdLst/>
              <a:ahLst/>
              <a:cxnLst/>
              <a:rect l="l" t="t" r="r" b="b"/>
              <a:pathLst>
                <a:path w="10849" h="10443" extrusionOk="0">
                  <a:moveTo>
                    <a:pt x="5432" y="1136"/>
                  </a:moveTo>
                  <a:cubicBezTo>
                    <a:pt x="5948" y="1136"/>
                    <a:pt x="6465" y="1301"/>
                    <a:pt x="6906" y="1633"/>
                  </a:cubicBezTo>
                  <a:cubicBezTo>
                    <a:pt x="6941" y="1669"/>
                    <a:pt x="6995" y="1705"/>
                    <a:pt x="7030" y="1740"/>
                  </a:cubicBezTo>
                  <a:cubicBezTo>
                    <a:pt x="6210" y="1812"/>
                    <a:pt x="5692" y="1954"/>
                    <a:pt x="5496" y="2008"/>
                  </a:cubicBezTo>
                  <a:cubicBezTo>
                    <a:pt x="5478" y="2017"/>
                    <a:pt x="5456" y="2021"/>
                    <a:pt x="5434" y="2021"/>
                  </a:cubicBezTo>
                  <a:cubicBezTo>
                    <a:pt x="5411" y="2021"/>
                    <a:pt x="5389" y="2017"/>
                    <a:pt x="5371" y="2008"/>
                  </a:cubicBezTo>
                  <a:cubicBezTo>
                    <a:pt x="5175" y="1954"/>
                    <a:pt x="4640" y="1812"/>
                    <a:pt x="3837" y="1740"/>
                  </a:cubicBezTo>
                  <a:cubicBezTo>
                    <a:pt x="3872" y="1687"/>
                    <a:pt x="3926" y="1651"/>
                    <a:pt x="3979" y="1615"/>
                  </a:cubicBezTo>
                  <a:cubicBezTo>
                    <a:pt x="4413" y="1296"/>
                    <a:pt x="4922" y="1136"/>
                    <a:pt x="5432" y="1136"/>
                  </a:cubicBezTo>
                  <a:close/>
                  <a:moveTo>
                    <a:pt x="5434" y="326"/>
                  </a:moveTo>
                  <a:cubicBezTo>
                    <a:pt x="6268" y="326"/>
                    <a:pt x="7102" y="643"/>
                    <a:pt x="7744" y="1276"/>
                  </a:cubicBezTo>
                  <a:cubicBezTo>
                    <a:pt x="8012" y="1544"/>
                    <a:pt x="8226" y="1847"/>
                    <a:pt x="8386" y="2186"/>
                  </a:cubicBezTo>
                  <a:cubicBezTo>
                    <a:pt x="8480" y="2386"/>
                    <a:pt x="8311" y="2547"/>
                    <a:pt x="8144" y="2547"/>
                  </a:cubicBezTo>
                  <a:cubicBezTo>
                    <a:pt x="8057" y="2547"/>
                    <a:pt x="7971" y="2504"/>
                    <a:pt x="7923" y="2400"/>
                  </a:cubicBezTo>
                  <a:cubicBezTo>
                    <a:pt x="7744" y="2008"/>
                    <a:pt x="7441" y="1651"/>
                    <a:pt x="7084" y="1383"/>
                  </a:cubicBezTo>
                  <a:cubicBezTo>
                    <a:pt x="6599" y="1006"/>
                    <a:pt x="6015" y="819"/>
                    <a:pt x="5432" y="819"/>
                  </a:cubicBezTo>
                  <a:cubicBezTo>
                    <a:pt x="4856" y="819"/>
                    <a:pt x="4280" y="1002"/>
                    <a:pt x="3801" y="1366"/>
                  </a:cubicBezTo>
                  <a:cubicBezTo>
                    <a:pt x="3426" y="1633"/>
                    <a:pt x="3159" y="1954"/>
                    <a:pt x="2962" y="2347"/>
                  </a:cubicBezTo>
                  <a:cubicBezTo>
                    <a:pt x="2910" y="2439"/>
                    <a:pt x="2828" y="2492"/>
                    <a:pt x="2738" y="2492"/>
                  </a:cubicBezTo>
                  <a:cubicBezTo>
                    <a:pt x="2706" y="2492"/>
                    <a:pt x="2674" y="2486"/>
                    <a:pt x="2641" y="2472"/>
                  </a:cubicBezTo>
                  <a:cubicBezTo>
                    <a:pt x="2498" y="2418"/>
                    <a:pt x="2445" y="2258"/>
                    <a:pt x="2498" y="2133"/>
                  </a:cubicBezTo>
                  <a:cubicBezTo>
                    <a:pt x="2659" y="1812"/>
                    <a:pt x="2873" y="1526"/>
                    <a:pt x="3123" y="1276"/>
                  </a:cubicBezTo>
                  <a:cubicBezTo>
                    <a:pt x="3765" y="643"/>
                    <a:pt x="4599" y="326"/>
                    <a:pt x="5434" y="326"/>
                  </a:cubicBezTo>
                  <a:close/>
                  <a:moveTo>
                    <a:pt x="2356" y="2686"/>
                  </a:moveTo>
                  <a:cubicBezTo>
                    <a:pt x="2463" y="2757"/>
                    <a:pt x="2570" y="2811"/>
                    <a:pt x="2695" y="2811"/>
                  </a:cubicBezTo>
                  <a:cubicBezTo>
                    <a:pt x="2641" y="3007"/>
                    <a:pt x="2605" y="3221"/>
                    <a:pt x="2605" y="3435"/>
                  </a:cubicBezTo>
                  <a:cubicBezTo>
                    <a:pt x="2463" y="3471"/>
                    <a:pt x="2338" y="3542"/>
                    <a:pt x="2231" y="3649"/>
                  </a:cubicBezTo>
                  <a:lnTo>
                    <a:pt x="2231" y="3578"/>
                  </a:lnTo>
                  <a:cubicBezTo>
                    <a:pt x="2231" y="3275"/>
                    <a:pt x="2284" y="2971"/>
                    <a:pt x="2356" y="2686"/>
                  </a:cubicBezTo>
                  <a:close/>
                  <a:moveTo>
                    <a:pt x="8511" y="2739"/>
                  </a:moveTo>
                  <a:cubicBezTo>
                    <a:pt x="8583" y="3007"/>
                    <a:pt x="8636" y="3293"/>
                    <a:pt x="8636" y="3578"/>
                  </a:cubicBezTo>
                  <a:lnTo>
                    <a:pt x="8636" y="3649"/>
                  </a:lnTo>
                  <a:cubicBezTo>
                    <a:pt x="8529" y="3542"/>
                    <a:pt x="8404" y="3471"/>
                    <a:pt x="8262" y="3435"/>
                  </a:cubicBezTo>
                  <a:cubicBezTo>
                    <a:pt x="8244" y="3239"/>
                    <a:pt x="8226" y="3043"/>
                    <a:pt x="8172" y="2864"/>
                  </a:cubicBezTo>
                  <a:cubicBezTo>
                    <a:pt x="8297" y="2864"/>
                    <a:pt x="8422" y="2811"/>
                    <a:pt x="8511" y="2739"/>
                  </a:cubicBezTo>
                  <a:close/>
                  <a:moveTo>
                    <a:pt x="3230" y="3721"/>
                  </a:moveTo>
                  <a:cubicBezTo>
                    <a:pt x="3319" y="3721"/>
                    <a:pt x="3391" y="3792"/>
                    <a:pt x="3391" y="3899"/>
                  </a:cubicBezTo>
                  <a:lnTo>
                    <a:pt x="3391" y="5648"/>
                  </a:lnTo>
                  <a:cubicBezTo>
                    <a:pt x="3391" y="5737"/>
                    <a:pt x="3319" y="5808"/>
                    <a:pt x="3230" y="5808"/>
                  </a:cubicBezTo>
                  <a:lnTo>
                    <a:pt x="3052" y="5808"/>
                  </a:lnTo>
                  <a:lnTo>
                    <a:pt x="3052" y="4845"/>
                  </a:lnTo>
                  <a:cubicBezTo>
                    <a:pt x="3052" y="4756"/>
                    <a:pt x="2998" y="4684"/>
                    <a:pt x="2927" y="4684"/>
                  </a:cubicBezTo>
                  <a:cubicBezTo>
                    <a:pt x="2916" y="4682"/>
                    <a:pt x="2905" y="4681"/>
                    <a:pt x="2895" y="4681"/>
                  </a:cubicBezTo>
                  <a:cubicBezTo>
                    <a:pt x="2806" y="4681"/>
                    <a:pt x="2748" y="4749"/>
                    <a:pt x="2748" y="4845"/>
                  </a:cubicBezTo>
                  <a:lnTo>
                    <a:pt x="2748" y="5808"/>
                  </a:lnTo>
                  <a:cubicBezTo>
                    <a:pt x="2445" y="5737"/>
                    <a:pt x="2231" y="5469"/>
                    <a:pt x="2231" y="5166"/>
                  </a:cubicBezTo>
                  <a:lnTo>
                    <a:pt x="2231" y="4363"/>
                  </a:lnTo>
                  <a:cubicBezTo>
                    <a:pt x="2231" y="4042"/>
                    <a:pt x="2445" y="3792"/>
                    <a:pt x="2748" y="3721"/>
                  </a:cubicBezTo>
                  <a:lnTo>
                    <a:pt x="2748" y="4078"/>
                  </a:lnTo>
                  <a:cubicBezTo>
                    <a:pt x="2748" y="4167"/>
                    <a:pt x="2802" y="4238"/>
                    <a:pt x="2873" y="4238"/>
                  </a:cubicBezTo>
                  <a:cubicBezTo>
                    <a:pt x="2884" y="4240"/>
                    <a:pt x="2895" y="4241"/>
                    <a:pt x="2905" y="4241"/>
                  </a:cubicBezTo>
                  <a:cubicBezTo>
                    <a:pt x="2994" y="4241"/>
                    <a:pt x="3052" y="4175"/>
                    <a:pt x="3052" y="4095"/>
                  </a:cubicBezTo>
                  <a:lnTo>
                    <a:pt x="3052" y="3721"/>
                  </a:lnTo>
                  <a:close/>
                  <a:moveTo>
                    <a:pt x="7798" y="3721"/>
                  </a:moveTo>
                  <a:lnTo>
                    <a:pt x="7798" y="5808"/>
                  </a:lnTo>
                  <a:lnTo>
                    <a:pt x="7637" y="5808"/>
                  </a:lnTo>
                  <a:cubicBezTo>
                    <a:pt x="7548" y="5808"/>
                    <a:pt x="7459" y="5737"/>
                    <a:pt x="7459" y="5648"/>
                  </a:cubicBezTo>
                  <a:lnTo>
                    <a:pt x="7459" y="3899"/>
                  </a:lnTo>
                  <a:cubicBezTo>
                    <a:pt x="7459" y="3792"/>
                    <a:pt x="7548" y="3721"/>
                    <a:pt x="7637" y="3721"/>
                  </a:cubicBezTo>
                  <a:close/>
                  <a:moveTo>
                    <a:pt x="8119" y="3721"/>
                  </a:moveTo>
                  <a:cubicBezTo>
                    <a:pt x="8404" y="3792"/>
                    <a:pt x="8636" y="4042"/>
                    <a:pt x="8636" y="4363"/>
                  </a:cubicBezTo>
                  <a:lnTo>
                    <a:pt x="8636" y="5166"/>
                  </a:lnTo>
                  <a:cubicBezTo>
                    <a:pt x="8636" y="5469"/>
                    <a:pt x="8404" y="5737"/>
                    <a:pt x="8119" y="5808"/>
                  </a:cubicBezTo>
                  <a:lnTo>
                    <a:pt x="8119" y="3721"/>
                  </a:lnTo>
                  <a:close/>
                  <a:moveTo>
                    <a:pt x="2213" y="1990"/>
                  </a:moveTo>
                  <a:cubicBezTo>
                    <a:pt x="2177" y="2079"/>
                    <a:pt x="2159" y="2186"/>
                    <a:pt x="2159" y="2293"/>
                  </a:cubicBezTo>
                  <a:cubicBezTo>
                    <a:pt x="1999" y="2704"/>
                    <a:pt x="1910" y="3132"/>
                    <a:pt x="1910" y="3596"/>
                  </a:cubicBezTo>
                  <a:lnTo>
                    <a:pt x="1910" y="4363"/>
                  </a:lnTo>
                  <a:lnTo>
                    <a:pt x="1910" y="5166"/>
                  </a:lnTo>
                  <a:cubicBezTo>
                    <a:pt x="1910" y="5701"/>
                    <a:pt x="2356" y="6129"/>
                    <a:pt x="2891" y="6129"/>
                  </a:cubicBezTo>
                  <a:lnTo>
                    <a:pt x="3230" y="6129"/>
                  </a:lnTo>
                  <a:cubicBezTo>
                    <a:pt x="3498" y="6129"/>
                    <a:pt x="3712" y="5915"/>
                    <a:pt x="3712" y="5648"/>
                  </a:cubicBezTo>
                  <a:lnTo>
                    <a:pt x="3712" y="3899"/>
                  </a:lnTo>
                  <a:cubicBezTo>
                    <a:pt x="3712" y="3614"/>
                    <a:pt x="3498" y="3400"/>
                    <a:pt x="3230" y="3400"/>
                  </a:cubicBezTo>
                  <a:lnTo>
                    <a:pt x="2909" y="3400"/>
                  </a:lnTo>
                  <a:cubicBezTo>
                    <a:pt x="2927" y="3168"/>
                    <a:pt x="2980" y="2918"/>
                    <a:pt x="3069" y="2704"/>
                  </a:cubicBezTo>
                  <a:cubicBezTo>
                    <a:pt x="3141" y="2650"/>
                    <a:pt x="3194" y="2579"/>
                    <a:pt x="3230" y="2507"/>
                  </a:cubicBezTo>
                  <a:cubicBezTo>
                    <a:pt x="3319" y="2329"/>
                    <a:pt x="3408" y="2186"/>
                    <a:pt x="3533" y="2044"/>
                  </a:cubicBezTo>
                  <a:cubicBezTo>
                    <a:pt x="4461" y="2115"/>
                    <a:pt x="5050" y="2258"/>
                    <a:pt x="5264" y="2311"/>
                  </a:cubicBezTo>
                  <a:lnTo>
                    <a:pt x="5264" y="9413"/>
                  </a:lnTo>
                  <a:cubicBezTo>
                    <a:pt x="5210" y="9413"/>
                    <a:pt x="5157" y="9395"/>
                    <a:pt x="5103" y="9395"/>
                  </a:cubicBezTo>
                  <a:cubicBezTo>
                    <a:pt x="4635" y="9274"/>
                    <a:pt x="3765" y="9124"/>
                    <a:pt x="2524" y="9124"/>
                  </a:cubicBezTo>
                  <a:cubicBezTo>
                    <a:pt x="2110" y="9124"/>
                    <a:pt x="1655" y="9140"/>
                    <a:pt x="1160" y="9181"/>
                  </a:cubicBezTo>
                  <a:cubicBezTo>
                    <a:pt x="1089" y="9181"/>
                    <a:pt x="1035" y="9163"/>
                    <a:pt x="1000" y="9109"/>
                  </a:cubicBezTo>
                  <a:cubicBezTo>
                    <a:pt x="982" y="9091"/>
                    <a:pt x="964" y="9038"/>
                    <a:pt x="964" y="9002"/>
                  </a:cubicBezTo>
                  <a:lnTo>
                    <a:pt x="964" y="2222"/>
                  </a:lnTo>
                  <a:cubicBezTo>
                    <a:pt x="964" y="2133"/>
                    <a:pt x="1035" y="2061"/>
                    <a:pt x="1125" y="2044"/>
                  </a:cubicBezTo>
                  <a:cubicBezTo>
                    <a:pt x="1499" y="2026"/>
                    <a:pt x="1856" y="1990"/>
                    <a:pt x="2213" y="1990"/>
                  </a:cubicBezTo>
                  <a:close/>
                  <a:moveTo>
                    <a:pt x="8636" y="2008"/>
                  </a:moveTo>
                  <a:cubicBezTo>
                    <a:pt x="8993" y="2008"/>
                    <a:pt x="9368" y="2026"/>
                    <a:pt x="9743" y="2061"/>
                  </a:cubicBezTo>
                  <a:cubicBezTo>
                    <a:pt x="9832" y="2061"/>
                    <a:pt x="9903" y="2151"/>
                    <a:pt x="9903" y="2240"/>
                  </a:cubicBezTo>
                  <a:lnTo>
                    <a:pt x="9903" y="7325"/>
                  </a:lnTo>
                  <a:cubicBezTo>
                    <a:pt x="9903" y="7414"/>
                    <a:pt x="9957" y="7486"/>
                    <a:pt x="10046" y="7486"/>
                  </a:cubicBezTo>
                  <a:cubicBezTo>
                    <a:pt x="10055" y="7487"/>
                    <a:pt x="10064" y="7488"/>
                    <a:pt x="10073" y="7488"/>
                  </a:cubicBezTo>
                  <a:cubicBezTo>
                    <a:pt x="10153" y="7488"/>
                    <a:pt x="10224" y="7421"/>
                    <a:pt x="10224" y="7325"/>
                  </a:cubicBezTo>
                  <a:lnTo>
                    <a:pt x="10224" y="2757"/>
                  </a:lnTo>
                  <a:cubicBezTo>
                    <a:pt x="10456" y="2811"/>
                    <a:pt x="10528" y="2936"/>
                    <a:pt x="10528" y="3168"/>
                  </a:cubicBezTo>
                  <a:lnTo>
                    <a:pt x="10528" y="9038"/>
                  </a:lnTo>
                  <a:cubicBezTo>
                    <a:pt x="10528" y="9516"/>
                    <a:pt x="10135" y="9897"/>
                    <a:pt x="9678" y="9897"/>
                  </a:cubicBezTo>
                  <a:cubicBezTo>
                    <a:pt x="9658" y="9897"/>
                    <a:pt x="9638" y="9896"/>
                    <a:pt x="9618" y="9894"/>
                  </a:cubicBezTo>
                  <a:cubicBezTo>
                    <a:pt x="9172" y="9859"/>
                    <a:pt x="8725" y="9823"/>
                    <a:pt x="8315" y="9823"/>
                  </a:cubicBezTo>
                  <a:cubicBezTo>
                    <a:pt x="7102" y="9823"/>
                    <a:pt x="6281" y="9983"/>
                    <a:pt x="5906" y="10073"/>
                  </a:cubicBezTo>
                  <a:cubicBezTo>
                    <a:pt x="5755" y="10108"/>
                    <a:pt x="5594" y="10126"/>
                    <a:pt x="5434" y="10126"/>
                  </a:cubicBezTo>
                  <a:cubicBezTo>
                    <a:pt x="5273" y="10126"/>
                    <a:pt x="5112" y="10108"/>
                    <a:pt x="4961" y="10073"/>
                  </a:cubicBezTo>
                  <a:cubicBezTo>
                    <a:pt x="4568" y="9983"/>
                    <a:pt x="3765" y="9823"/>
                    <a:pt x="2552" y="9823"/>
                  </a:cubicBezTo>
                  <a:cubicBezTo>
                    <a:pt x="2142" y="9823"/>
                    <a:pt x="1695" y="9859"/>
                    <a:pt x="1249" y="9894"/>
                  </a:cubicBezTo>
                  <a:cubicBezTo>
                    <a:pt x="1228" y="9896"/>
                    <a:pt x="1207" y="9897"/>
                    <a:pt x="1186" y="9897"/>
                  </a:cubicBezTo>
                  <a:cubicBezTo>
                    <a:pt x="714" y="9897"/>
                    <a:pt x="322" y="9516"/>
                    <a:pt x="322" y="9038"/>
                  </a:cubicBezTo>
                  <a:lnTo>
                    <a:pt x="322" y="3168"/>
                  </a:lnTo>
                  <a:cubicBezTo>
                    <a:pt x="322" y="2936"/>
                    <a:pt x="661" y="2757"/>
                    <a:pt x="661" y="2757"/>
                  </a:cubicBezTo>
                  <a:lnTo>
                    <a:pt x="661" y="8984"/>
                  </a:lnTo>
                  <a:cubicBezTo>
                    <a:pt x="661" y="9127"/>
                    <a:pt x="732" y="9270"/>
                    <a:pt x="821" y="9359"/>
                  </a:cubicBezTo>
                  <a:cubicBezTo>
                    <a:pt x="914" y="9437"/>
                    <a:pt x="1035" y="9487"/>
                    <a:pt x="1147" y="9487"/>
                  </a:cubicBezTo>
                  <a:cubicBezTo>
                    <a:pt x="1163" y="9487"/>
                    <a:pt x="1180" y="9486"/>
                    <a:pt x="1196" y="9484"/>
                  </a:cubicBezTo>
                  <a:cubicBezTo>
                    <a:pt x="1691" y="9443"/>
                    <a:pt x="2142" y="9427"/>
                    <a:pt x="2551" y="9427"/>
                  </a:cubicBezTo>
                  <a:cubicBezTo>
                    <a:pt x="3763" y="9427"/>
                    <a:pt x="4596" y="9573"/>
                    <a:pt x="5050" y="9680"/>
                  </a:cubicBezTo>
                  <a:cubicBezTo>
                    <a:pt x="5175" y="9716"/>
                    <a:pt x="5304" y="9734"/>
                    <a:pt x="5436" y="9734"/>
                  </a:cubicBezTo>
                  <a:cubicBezTo>
                    <a:pt x="5567" y="9734"/>
                    <a:pt x="5701" y="9716"/>
                    <a:pt x="5835" y="9680"/>
                  </a:cubicBezTo>
                  <a:cubicBezTo>
                    <a:pt x="6289" y="9573"/>
                    <a:pt x="7122" y="9427"/>
                    <a:pt x="8334" y="9427"/>
                  </a:cubicBezTo>
                  <a:cubicBezTo>
                    <a:pt x="8742" y="9427"/>
                    <a:pt x="9194" y="9443"/>
                    <a:pt x="9689" y="9484"/>
                  </a:cubicBezTo>
                  <a:cubicBezTo>
                    <a:pt x="9705" y="9486"/>
                    <a:pt x="9722" y="9487"/>
                    <a:pt x="9738" y="9487"/>
                  </a:cubicBezTo>
                  <a:cubicBezTo>
                    <a:pt x="9850" y="9487"/>
                    <a:pt x="9970" y="9437"/>
                    <a:pt x="10064" y="9359"/>
                  </a:cubicBezTo>
                  <a:cubicBezTo>
                    <a:pt x="10153" y="9270"/>
                    <a:pt x="10224" y="9127"/>
                    <a:pt x="10224" y="8984"/>
                  </a:cubicBezTo>
                  <a:lnTo>
                    <a:pt x="10224" y="8074"/>
                  </a:lnTo>
                  <a:cubicBezTo>
                    <a:pt x="10224" y="8003"/>
                    <a:pt x="10153" y="7932"/>
                    <a:pt x="10082" y="7914"/>
                  </a:cubicBezTo>
                  <a:cubicBezTo>
                    <a:pt x="9974" y="7914"/>
                    <a:pt x="9903" y="7985"/>
                    <a:pt x="9903" y="8074"/>
                  </a:cubicBezTo>
                  <a:lnTo>
                    <a:pt x="9903" y="8984"/>
                  </a:lnTo>
                  <a:cubicBezTo>
                    <a:pt x="9903" y="9038"/>
                    <a:pt x="9885" y="9074"/>
                    <a:pt x="9867" y="9109"/>
                  </a:cubicBezTo>
                  <a:cubicBezTo>
                    <a:pt x="9824" y="9138"/>
                    <a:pt x="9780" y="9167"/>
                    <a:pt x="9736" y="9167"/>
                  </a:cubicBezTo>
                  <a:cubicBezTo>
                    <a:pt x="9726" y="9167"/>
                    <a:pt x="9717" y="9166"/>
                    <a:pt x="9707" y="9163"/>
                  </a:cubicBezTo>
                  <a:cubicBezTo>
                    <a:pt x="9222" y="9125"/>
                    <a:pt x="8781" y="9110"/>
                    <a:pt x="8383" y="9110"/>
                  </a:cubicBezTo>
                  <a:cubicBezTo>
                    <a:pt x="6701" y="9110"/>
                    <a:pt x="5787" y="9384"/>
                    <a:pt x="5585" y="9413"/>
                  </a:cubicBezTo>
                  <a:lnTo>
                    <a:pt x="5585" y="2329"/>
                  </a:lnTo>
                  <a:cubicBezTo>
                    <a:pt x="5799" y="2258"/>
                    <a:pt x="6388" y="2115"/>
                    <a:pt x="7316" y="2044"/>
                  </a:cubicBezTo>
                  <a:cubicBezTo>
                    <a:pt x="7441" y="2204"/>
                    <a:pt x="7548" y="2365"/>
                    <a:pt x="7637" y="2561"/>
                  </a:cubicBezTo>
                  <a:cubicBezTo>
                    <a:pt x="7673" y="2632"/>
                    <a:pt x="7726" y="2704"/>
                    <a:pt x="7798" y="2757"/>
                  </a:cubicBezTo>
                  <a:cubicBezTo>
                    <a:pt x="7869" y="2953"/>
                    <a:pt x="7923" y="3185"/>
                    <a:pt x="7940" y="3400"/>
                  </a:cubicBezTo>
                  <a:lnTo>
                    <a:pt x="7637" y="3400"/>
                  </a:lnTo>
                  <a:cubicBezTo>
                    <a:pt x="7369" y="3400"/>
                    <a:pt x="7137" y="3614"/>
                    <a:pt x="7137" y="3899"/>
                  </a:cubicBezTo>
                  <a:lnTo>
                    <a:pt x="7137" y="5648"/>
                  </a:lnTo>
                  <a:cubicBezTo>
                    <a:pt x="7137" y="5915"/>
                    <a:pt x="7369" y="6129"/>
                    <a:pt x="7637" y="6129"/>
                  </a:cubicBezTo>
                  <a:lnTo>
                    <a:pt x="7976" y="6129"/>
                  </a:lnTo>
                  <a:cubicBezTo>
                    <a:pt x="8511" y="6129"/>
                    <a:pt x="8940" y="5701"/>
                    <a:pt x="8940" y="5166"/>
                  </a:cubicBezTo>
                  <a:lnTo>
                    <a:pt x="8940" y="4363"/>
                  </a:lnTo>
                  <a:lnTo>
                    <a:pt x="8940" y="3596"/>
                  </a:lnTo>
                  <a:cubicBezTo>
                    <a:pt x="8940" y="3168"/>
                    <a:pt x="8868" y="2757"/>
                    <a:pt x="8725" y="2365"/>
                  </a:cubicBezTo>
                  <a:cubicBezTo>
                    <a:pt x="8743" y="2258"/>
                    <a:pt x="8725" y="2151"/>
                    <a:pt x="8672" y="2061"/>
                  </a:cubicBezTo>
                  <a:cubicBezTo>
                    <a:pt x="8672" y="2044"/>
                    <a:pt x="8654" y="2026"/>
                    <a:pt x="8636" y="2008"/>
                  </a:cubicBezTo>
                  <a:close/>
                  <a:moveTo>
                    <a:pt x="5436" y="1"/>
                  </a:moveTo>
                  <a:cubicBezTo>
                    <a:pt x="4519" y="1"/>
                    <a:pt x="3605" y="348"/>
                    <a:pt x="2909" y="1044"/>
                  </a:cubicBezTo>
                  <a:cubicBezTo>
                    <a:pt x="2713" y="1241"/>
                    <a:pt x="2552" y="1455"/>
                    <a:pt x="2409" y="1669"/>
                  </a:cubicBezTo>
                  <a:cubicBezTo>
                    <a:pt x="1999" y="1687"/>
                    <a:pt x="1553" y="1705"/>
                    <a:pt x="1125" y="1740"/>
                  </a:cubicBezTo>
                  <a:cubicBezTo>
                    <a:pt x="857" y="1758"/>
                    <a:pt x="661" y="1972"/>
                    <a:pt x="661" y="2240"/>
                  </a:cubicBezTo>
                  <a:lnTo>
                    <a:pt x="661" y="2418"/>
                  </a:lnTo>
                  <a:cubicBezTo>
                    <a:pt x="339" y="2490"/>
                    <a:pt x="0" y="2668"/>
                    <a:pt x="0" y="3185"/>
                  </a:cubicBezTo>
                  <a:lnTo>
                    <a:pt x="0" y="9038"/>
                  </a:lnTo>
                  <a:cubicBezTo>
                    <a:pt x="0" y="9684"/>
                    <a:pt x="536" y="10201"/>
                    <a:pt x="1174" y="10201"/>
                  </a:cubicBezTo>
                  <a:cubicBezTo>
                    <a:pt x="1205" y="10201"/>
                    <a:pt x="1236" y="10200"/>
                    <a:pt x="1267" y="10198"/>
                  </a:cubicBezTo>
                  <a:cubicBezTo>
                    <a:pt x="1713" y="10162"/>
                    <a:pt x="2142" y="10144"/>
                    <a:pt x="2552" y="10144"/>
                  </a:cubicBezTo>
                  <a:cubicBezTo>
                    <a:pt x="3730" y="10144"/>
                    <a:pt x="4515" y="10305"/>
                    <a:pt x="4889" y="10376"/>
                  </a:cubicBezTo>
                  <a:cubicBezTo>
                    <a:pt x="5068" y="10421"/>
                    <a:pt x="5251" y="10443"/>
                    <a:pt x="5434" y="10443"/>
                  </a:cubicBezTo>
                  <a:cubicBezTo>
                    <a:pt x="5616" y="10443"/>
                    <a:pt x="5799" y="10421"/>
                    <a:pt x="5978" y="10376"/>
                  </a:cubicBezTo>
                  <a:cubicBezTo>
                    <a:pt x="6352" y="10305"/>
                    <a:pt x="7137" y="10144"/>
                    <a:pt x="8315" y="10144"/>
                  </a:cubicBezTo>
                  <a:cubicBezTo>
                    <a:pt x="8725" y="10144"/>
                    <a:pt x="9154" y="10162"/>
                    <a:pt x="9582" y="10198"/>
                  </a:cubicBezTo>
                  <a:cubicBezTo>
                    <a:pt x="9614" y="10200"/>
                    <a:pt x="9646" y="10201"/>
                    <a:pt x="9678" y="10201"/>
                  </a:cubicBezTo>
                  <a:cubicBezTo>
                    <a:pt x="10315" y="10201"/>
                    <a:pt x="10849" y="9701"/>
                    <a:pt x="10849" y="9038"/>
                  </a:cubicBezTo>
                  <a:lnTo>
                    <a:pt x="10849" y="3168"/>
                  </a:lnTo>
                  <a:cubicBezTo>
                    <a:pt x="10849" y="2668"/>
                    <a:pt x="10545" y="2507"/>
                    <a:pt x="10224" y="2436"/>
                  </a:cubicBezTo>
                  <a:lnTo>
                    <a:pt x="10224" y="2240"/>
                  </a:lnTo>
                  <a:cubicBezTo>
                    <a:pt x="10224" y="1972"/>
                    <a:pt x="10010" y="1758"/>
                    <a:pt x="9760" y="1740"/>
                  </a:cubicBezTo>
                  <a:cubicBezTo>
                    <a:pt x="9332" y="1705"/>
                    <a:pt x="8886" y="1687"/>
                    <a:pt x="8476" y="1669"/>
                  </a:cubicBezTo>
                  <a:cubicBezTo>
                    <a:pt x="8333" y="1455"/>
                    <a:pt x="8172" y="1241"/>
                    <a:pt x="7976" y="1044"/>
                  </a:cubicBezTo>
                  <a:cubicBezTo>
                    <a:pt x="7271" y="348"/>
                    <a:pt x="6352" y="1"/>
                    <a:pt x="543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56"/>
          <p:cNvGrpSpPr/>
          <p:nvPr/>
        </p:nvGrpSpPr>
        <p:grpSpPr>
          <a:xfrm>
            <a:off x="4107406" y="2968135"/>
            <a:ext cx="295852" cy="193681"/>
            <a:chOff x="4107406" y="2968135"/>
            <a:chExt cx="295852" cy="193681"/>
          </a:xfrm>
        </p:grpSpPr>
        <p:sp>
          <p:nvSpPr>
            <p:cNvPr id="3180" name="Google Shape;3180;p56"/>
            <p:cNvSpPr/>
            <p:nvPr/>
          </p:nvSpPr>
          <p:spPr>
            <a:xfrm>
              <a:off x="4134673" y="2972525"/>
              <a:ext cx="242299" cy="173230"/>
            </a:xfrm>
            <a:custGeom>
              <a:avLst/>
              <a:gdLst/>
              <a:ahLst/>
              <a:cxnLst/>
              <a:rect l="l" t="t" r="r" b="b"/>
              <a:pathLst>
                <a:path w="8886" h="6353" extrusionOk="0">
                  <a:moveTo>
                    <a:pt x="589" y="0"/>
                  </a:moveTo>
                  <a:cubicBezTo>
                    <a:pt x="268" y="0"/>
                    <a:pt x="0" y="250"/>
                    <a:pt x="0" y="571"/>
                  </a:cubicBezTo>
                  <a:lnTo>
                    <a:pt x="0" y="6352"/>
                  </a:lnTo>
                  <a:lnTo>
                    <a:pt x="8886" y="6352"/>
                  </a:lnTo>
                  <a:lnTo>
                    <a:pt x="8886" y="571"/>
                  </a:lnTo>
                  <a:cubicBezTo>
                    <a:pt x="8886" y="250"/>
                    <a:pt x="8618" y="0"/>
                    <a:pt x="8297"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4323446" y="2972525"/>
              <a:ext cx="53526" cy="173230"/>
            </a:xfrm>
            <a:custGeom>
              <a:avLst/>
              <a:gdLst/>
              <a:ahLst/>
              <a:cxnLst/>
              <a:rect l="l" t="t" r="r" b="b"/>
              <a:pathLst>
                <a:path w="1963" h="6353" extrusionOk="0">
                  <a:moveTo>
                    <a:pt x="0" y="0"/>
                  </a:moveTo>
                  <a:cubicBezTo>
                    <a:pt x="321" y="0"/>
                    <a:pt x="571" y="250"/>
                    <a:pt x="571" y="571"/>
                  </a:cubicBezTo>
                  <a:lnTo>
                    <a:pt x="571" y="6352"/>
                  </a:lnTo>
                  <a:lnTo>
                    <a:pt x="1963" y="6352"/>
                  </a:lnTo>
                  <a:lnTo>
                    <a:pt x="1963" y="571"/>
                  </a:lnTo>
                  <a:cubicBezTo>
                    <a:pt x="1963" y="250"/>
                    <a:pt x="1695" y="0"/>
                    <a:pt x="1374" y="0"/>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4154606" y="2991994"/>
              <a:ext cx="202434" cy="134292"/>
            </a:xfrm>
            <a:custGeom>
              <a:avLst/>
              <a:gdLst/>
              <a:ahLst/>
              <a:cxnLst/>
              <a:rect l="l" t="t" r="r" b="b"/>
              <a:pathLst>
                <a:path w="7424" h="4925" extrusionOk="0">
                  <a:moveTo>
                    <a:pt x="143" y="0"/>
                  </a:moveTo>
                  <a:cubicBezTo>
                    <a:pt x="54" y="0"/>
                    <a:pt x="1" y="71"/>
                    <a:pt x="1" y="161"/>
                  </a:cubicBezTo>
                  <a:lnTo>
                    <a:pt x="1" y="4925"/>
                  </a:lnTo>
                  <a:lnTo>
                    <a:pt x="7423" y="4925"/>
                  </a:lnTo>
                  <a:lnTo>
                    <a:pt x="7423" y="161"/>
                  </a:lnTo>
                  <a:cubicBezTo>
                    <a:pt x="7423" y="71"/>
                    <a:pt x="7352" y="0"/>
                    <a:pt x="7281" y="0"/>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4111796" y="3126259"/>
              <a:ext cx="287563" cy="31658"/>
            </a:xfrm>
            <a:custGeom>
              <a:avLst/>
              <a:gdLst/>
              <a:ahLst/>
              <a:cxnLst/>
              <a:rect l="l" t="t" r="r" b="b"/>
              <a:pathLst>
                <a:path w="10546" h="1161" extrusionOk="0">
                  <a:moveTo>
                    <a:pt x="286" y="1"/>
                  </a:moveTo>
                  <a:cubicBezTo>
                    <a:pt x="143" y="1"/>
                    <a:pt x="1" y="126"/>
                    <a:pt x="1" y="286"/>
                  </a:cubicBezTo>
                  <a:cubicBezTo>
                    <a:pt x="1" y="768"/>
                    <a:pt x="393" y="1160"/>
                    <a:pt x="875" y="1160"/>
                  </a:cubicBezTo>
                  <a:lnTo>
                    <a:pt x="9671" y="1160"/>
                  </a:lnTo>
                  <a:cubicBezTo>
                    <a:pt x="10153" y="1160"/>
                    <a:pt x="10546" y="768"/>
                    <a:pt x="10546" y="286"/>
                  </a:cubicBezTo>
                  <a:cubicBezTo>
                    <a:pt x="10546" y="126"/>
                    <a:pt x="10403" y="1"/>
                    <a:pt x="10242" y="1"/>
                  </a:cubicBez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4337543" y="3126259"/>
              <a:ext cx="61325" cy="31658"/>
            </a:xfrm>
            <a:custGeom>
              <a:avLst/>
              <a:gdLst/>
              <a:ahLst/>
              <a:cxnLst/>
              <a:rect l="l" t="t" r="r" b="b"/>
              <a:pathLst>
                <a:path w="2249" h="1161" extrusionOk="0">
                  <a:moveTo>
                    <a:pt x="572" y="1"/>
                  </a:moveTo>
                  <a:cubicBezTo>
                    <a:pt x="732" y="1"/>
                    <a:pt x="875" y="126"/>
                    <a:pt x="875" y="286"/>
                  </a:cubicBezTo>
                  <a:cubicBezTo>
                    <a:pt x="875" y="768"/>
                    <a:pt x="482" y="1160"/>
                    <a:pt x="1" y="1160"/>
                  </a:cubicBezTo>
                  <a:lnTo>
                    <a:pt x="1392" y="1160"/>
                  </a:lnTo>
                  <a:cubicBezTo>
                    <a:pt x="1874" y="1160"/>
                    <a:pt x="2249" y="768"/>
                    <a:pt x="2249" y="286"/>
                  </a:cubicBezTo>
                  <a:cubicBezTo>
                    <a:pt x="2249" y="126"/>
                    <a:pt x="2124" y="1"/>
                    <a:pt x="1963" y="1"/>
                  </a:cubicBez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4218821" y="3126259"/>
              <a:ext cx="73513" cy="15597"/>
            </a:xfrm>
            <a:custGeom>
              <a:avLst/>
              <a:gdLst/>
              <a:ahLst/>
              <a:cxnLst/>
              <a:rect l="l" t="t" r="r" b="b"/>
              <a:pathLst>
                <a:path w="2696" h="572" extrusionOk="0">
                  <a:moveTo>
                    <a:pt x="1" y="1"/>
                  </a:moveTo>
                  <a:cubicBezTo>
                    <a:pt x="1" y="304"/>
                    <a:pt x="251" y="572"/>
                    <a:pt x="572" y="572"/>
                  </a:cubicBezTo>
                  <a:lnTo>
                    <a:pt x="2124" y="572"/>
                  </a:lnTo>
                  <a:cubicBezTo>
                    <a:pt x="2428" y="572"/>
                    <a:pt x="2695" y="304"/>
                    <a:pt x="2695"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4322955" y="3104854"/>
              <a:ext cx="66178" cy="21432"/>
            </a:xfrm>
            <a:custGeom>
              <a:avLst/>
              <a:gdLst/>
              <a:ahLst/>
              <a:cxnLst/>
              <a:rect l="l" t="t" r="r" b="b"/>
              <a:pathLst>
                <a:path w="2427" h="786" extrusionOk="0">
                  <a:moveTo>
                    <a:pt x="393" y="1"/>
                  </a:moveTo>
                  <a:cubicBezTo>
                    <a:pt x="179" y="1"/>
                    <a:pt x="0" y="161"/>
                    <a:pt x="0" y="393"/>
                  </a:cubicBezTo>
                  <a:lnTo>
                    <a:pt x="0" y="786"/>
                  </a:lnTo>
                  <a:lnTo>
                    <a:pt x="2427" y="786"/>
                  </a:lnTo>
                  <a:lnTo>
                    <a:pt x="2427" y="393"/>
                  </a:lnTo>
                  <a:cubicBezTo>
                    <a:pt x="2427" y="161"/>
                    <a:pt x="2248" y="1"/>
                    <a:pt x="2034" y="1"/>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4338525" y="3104854"/>
              <a:ext cx="49654" cy="21432"/>
            </a:xfrm>
            <a:custGeom>
              <a:avLst/>
              <a:gdLst/>
              <a:ahLst/>
              <a:cxnLst/>
              <a:rect l="l" t="t" r="r" b="b"/>
              <a:pathLst>
                <a:path w="1821" h="786" extrusionOk="0">
                  <a:moveTo>
                    <a:pt x="0" y="1"/>
                  </a:moveTo>
                  <a:lnTo>
                    <a:pt x="0" y="786"/>
                  </a:lnTo>
                  <a:lnTo>
                    <a:pt x="1820" y="786"/>
                  </a:lnTo>
                  <a:lnTo>
                    <a:pt x="1820" y="393"/>
                  </a:lnTo>
                  <a:cubicBezTo>
                    <a:pt x="1820" y="179"/>
                    <a:pt x="1642" y="1"/>
                    <a:pt x="1428" y="1"/>
                  </a:cubicBez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4238290" y="3035758"/>
              <a:ext cx="34084" cy="50636"/>
            </a:xfrm>
            <a:custGeom>
              <a:avLst/>
              <a:gdLst/>
              <a:ahLst/>
              <a:cxnLst/>
              <a:rect l="l" t="t" r="r" b="b"/>
              <a:pathLst>
                <a:path w="1250" h="1857" extrusionOk="0">
                  <a:moveTo>
                    <a:pt x="589" y="322"/>
                  </a:moveTo>
                  <a:cubicBezTo>
                    <a:pt x="697" y="322"/>
                    <a:pt x="768" y="393"/>
                    <a:pt x="786" y="483"/>
                  </a:cubicBezTo>
                  <a:cubicBezTo>
                    <a:pt x="804" y="608"/>
                    <a:pt x="714" y="715"/>
                    <a:pt x="607" y="715"/>
                  </a:cubicBezTo>
                  <a:lnTo>
                    <a:pt x="304" y="715"/>
                  </a:lnTo>
                  <a:lnTo>
                    <a:pt x="304" y="322"/>
                  </a:lnTo>
                  <a:close/>
                  <a:moveTo>
                    <a:pt x="661" y="1036"/>
                  </a:moveTo>
                  <a:cubicBezTo>
                    <a:pt x="804" y="1036"/>
                    <a:pt x="911" y="1125"/>
                    <a:pt x="928" y="1268"/>
                  </a:cubicBezTo>
                  <a:cubicBezTo>
                    <a:pt x="946" y="1411"/>
                    <a:pt x="821" y="1535"/>
                    <a:pt x="679" y="1535"/>
                  </a:cubicBezTo>
                  <a:lnTo>
                    <a:pt x="304" y="1535"/>
                  </a:lnTo>
                  <a:lnTo>
                    <a:pt x="304" y="1036"/>
                  </a:lnTo>
                  <a:close/>
                  <a:moveTo>
                    <a:pt x="161" y="1"/>
                  </a:moveTo>
                  <a:cubicBezTo>
                    <a:pt x="72" y="1"/>
                    <a:pt x="1" y="72"/>
                    <a:pt x="1" y="162"/>
                  </a:cubicBezTo>
                  <a:lnTo>
                    <a:pt x="1" y="875"/>
                  </a:lnTo>
                  <a:lnTo>
                    <a:pt x="1" y="1696"/>
                  </a:lnTo>
                  <a:cubicBezTo>
                    <a:pt x="1" y="1785"/>
                    <a:pt x="72" y="1857"/>
                    <a:pt x="161" y="1857"/>
                  </a:cubicBezTo>
                  <a:lnTo>
                    <a:pt x="679" y="1857"/>
                  </a:lnTo>
                  <a:cubicBezTo>
                    <a:pt x="982" y="1857"/>
                    <a:pt x="1250" y="1589"/>
                    <a:pt x="1250" y="1286"/>
                  </a:cubicBezTo>
                  <a:cubicBezTo>
                    <a:pt x="1250" y="1089"/>
                    <a:pt x="1143" y="929"/>
                    <a:pt x="1000" y="822"/>
                  </a:cubicBezTo>
                  <a:cubicBezTo>
                    <a:pt x="1071" y="733"/>
                    <a:pt x="1107" y="625"/>
                    <a:pt x="1107" y="518"/>
                  </a:cubicBezTo>
                  <a:cubicBezTo>
                    <a:pt x="1107" y="233"/>
                    <a:pt x="875" y="1"/>
                    <a:pt x="58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4178465" y="3036740"/>
              <a:ext cx="42837" cy="50636"/>
            </a:xfrm>
            <a:custGeom>
              <a:avLst/>
              <a:gdLst/>
              <a:ahLst/>
              <a:cxnLst/>
              <a:rect l="l" t="t" r="r" b="b"/>
              <a:pathLst>
                <a:path w="1571" h="1857" extrusionOk="0">
                  <a:moveTo>
                    <a:pt x="785" y="554"/>
                  </a:moveTo>
                  <a:lnTo>
                    <a:pt x="1017" y="1160"/>
                  </a:lnTo>
                  <a:lnTo>
                    <a:pt x="553" y="1160"/>
                  </a:lnTo>
                  <a:lnTo>
                    <a:pt x="785" y="554"/>
                  </a:lnTo>
                  <a:close/>
                  <a:moveTo>
                    <a:pt x="785" y="1"/>
                  </a:moveTo>
                  <a:cubicBezTo>
                    <a:pt x="714" y="1"/>
                    <a:pt x="642" y="36"/>
                    <a:pt x="607" y="108"/>
                  </a:cubicBezTo>
                  <a:cubicBezTo>
                    <a:pt x="607" y="108"/>
                    <a:pt x="607" y="108"/>
                    <a:pt x="607" y="126"/>
                  </a:cubicBezTo>
                  <a:lnTo>
                    <a:pt x="18" y="1642"/>
                  </a:lnTo>
                  <a:cubicBezTo>
                    <a:pt x="0" y="1714"/>
                    <a:pt x="36" y="1821"/>
                    <a:pt x="125" y="1838"/>
                  </a:cubicBezTo>
                  <a:cubicBezTo>
                    <a:pt x="143" y="1848"/>
                    <a:pt x="163" y="1852"/>
                    <a:pt x="183" y="1852"/>
                  </a:cubicBezTo>
                  <a:cubicBezTo>
                    <a:pt x="239" y="1852"/>
                    <a:pt x="295" y="1815"/>
                    <a:pt x="321" y="1749"/>
                  </a:cubicBezTo>
                  <a:lnTo>
                    <a:pt x="428" y="1482"/>
                  </a:lnTo>
                  <a:lnTo>
                    <a:pt x="1142" y="1482"/>
                  </a:lnTo>
                  <a:lnTo>
                    <a:pt x="1231" y="1749"/>
                  </a:lnTo>
                  <a:cubicBezTo>
                    <a:pt x="1267" y="1821"/>
                    <a:pt x="1338" y="1856"/>
                    <a:pt x="1410" y="1856"/>
                  </a:cubicBezTo>
                  <a:cubicBezTo>
                    <a:pt x="1517" y="1838"/>
                    <a:pt x="1570" y="1731"/>
                    <a:pt x="1534" y="1642"/>
                  </a:cubicBezTo>
                  <a:lnTo>
                    <a:pt x="964" y="126"/>
                  </a:lnTo>
                  <a:lnTo>
                    <a:pt x="964" y="108"/>
                  </a:lnTo>
                  <a:cubicBezTo>
                    <a:pt x="928" y="36"/>
                    <a:pt x="856" y="1"/>
                    <a:pt x="78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4289389" y="3035758"/>
              <a:ext cx="43328" cy="50636"/>
            </a:xfrm>
            <a:custGeom>
              <a:avLst/>
              <a:gdLst/>
              <a:ahLst/>
              <a:cxnLst/>
              <a:rect l="l" t="t" r="r" b="b"/>
              <a:pathLst>
                <a:path w="1589" h="1857" extrusionOk="0">
                  <a:moveTo>
                    <a:pt x="928" y="1"/>
                  </a:moveTo>
                  <a:cubicBezTo>
                    <a:pt x="411" y="1"/>
                    <a:pt x="0" y="429"/>
                    <a:pt x="0" y="929"/>
                  </a:cubicBezTo>
                  <a:cubicBezTo>
                    <a:pt x="0" y="1446"/>
                    <a:pt x="411" y="1857"/>
                    <a:pt x="928" y="1857"/>
                  </a:cubicBezTo>
                  <a:cubicBezTo>
                    <a:pt x="1160" y="1857"/>
                    <a:pt x="1374" y="1767"/>
                    <a:pt x="1535" y="1589"/>
                  </a:cubicBezTo>
                  <a:cubicBezTo>
                    <a:pt x="1588" y="1518"/>
                    <a:pt x="1570" y="1411"/>
                    <a:pt x="1499" y="1357"/>
                  </a:cubicBezTo>
                  <a:cubicBezTo>
                    <a:pt x="1476" y="1335"/>
                    <a:pt x="1445" y="1325"/>
                    <a:pt x="1411" y="1325"/>
                  </a:cubicBezTo>
                  <a:cubicBezTo>
                    <a:pt x="1365" y="1325"/>
                    <a:pt x="1316" y="1344"/>
                    <a:pt x="1285" y="1375"/>
                  </a:cubicBezTo>
                  <a:cubicBezTo>
                    <a:pt x="1196" y="1500"/>
                    <a:pt x="1071" y="1535"/>
                    <a:pt x="928" y="1535"/>
                  </a:cubicBezTo>
                  <a:cubicBezTo>
                    <a:pt x="589" y="1535"/>
                    <a:pt x="321" y="1268"/>
                    <a:pt x="321" y="929"/>
                  </a:cubicBezTo>
                  <a:cubicBezTo>
                    <a:pt x="321" y="608"/>
                    <a:pt x="589" y="322"/>
                    <a:pt x="928" y="322"/>
                  </a:cubicBezTo>
                  <a:cubicBezTo>
                    <a:pt x="1053" y="322"/>
                    <a:pt x="1160" y="358"/>
                    <a:pt x="1267" y="429"/>
                  </a:cubicBezTo>
                  <a:cubicBezTo>
                    <a:pt x="1295" y="450"/>
                    <a:pt x="1326" y="460"/>
                    <a:pt x="1356" y="460"/>
                  </a:cubicBezTo>
                  <a:cubicBezTo>
                    <a:pt x="1403" y="460"/>
                    <a:pt x="1449" y="437"/>
                    <a:pt x="1481" y="393"/>
                  </a:cubicBezTo>
                  <a:cubicBezTo>
                    <a:pt x="1535" y="322"/>
                    <a:pt x="1517" y="215"/>
                    <a:pt x="1445" y="162"/>
                  </a:cubicBezTo>
                  <a:cubicBezTo>
                    <a:pt x="1285" y="72"/>
                    <a:pt x="1106" y="1"/>
                    <a:pt x="928"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4107406" y="2968135"/>
              <a:ext cx="295852" cy="193681"/>
            </a:xfrm>
            <a:custGeom>
              <a:avLst/>
              <a:gdLst/>
              <a:ahLst/>
              <a:cxnLst/>
              <a:rect l="l" t="t" r="r" b="b"/>
              <a:pathLst>
                <a:path w="10850" h="7103" extrusionOk="0">
                  <a:moveTo>
                    <a:pt x="9921" y="5157"/>
                  </a:moveTo>
                  <a:cubicBezTo>
                    <a:pt x="10046" y="5157"/>
                    <a:pt x="10153" y="5264"/>
                    <a:pt x="10153" y="5389"/>
                  </a:cubicBezTo>
                  <a:lnTo>
                    <a:pt x="10153" y="5621"/>
                  </a:lnTo>
                  <a:lnTo>
                    <a:pt x="8066" y="5621"/>
                  </a:lnTo>
                  <a:lnTo>
                    <a:pt x="8066" y="5389"/>
                  </a:lnTo>
                  <a:cubicBezTo>
                    <a:pt x="8066" y="5264"/>
                    <a:pt x="8155" y="5157"/>
                    <a:pt x="8298" y="5157"/>
                  </a:cubicBezTo>
                  <a:close/>
                  <a:moveTo>
                    <a:pt x="6603" y="5960"/>
                  </a:moveTo>
                  <a:cubicBezTo>
                    <a:pt x="6549" y="6103"/>
                    <a:pt x="6389" y="6210"/>
                    <a:pt x="6210" y="6210"/>
                  </a:cubicBezTo>
                  <a:lnTo>
                    <a:pt x="4640" y="6210"/>
                  </a:lnTo>
                  <a:cubicBezTo>
                    <a:pt x="4462" y="6210"/>
                    <a:pt x="4319" y="6103"/>
                    <a:pt x="4248" y="5960"/>
                  </a:cubicBezTo>
                  <a:close/>
                  <a:moveTo>
                    <a:pt x="10403" y="5960"/>
                  </a:moveTo>
                  <a:cubicBezTo>
                    <a:pt x="10475" y="5960"/>
                    <a:pt x="10528" y="6032"/>
                    <a:pt x="10528" y="6103"/>
                  </a:cubicBezTo>
                  <a:cubicBezTo>
                    <a:pt x="10528" y="6478"/>
                    <a:pt x="10207" y="6781"/>
                    <a:pt x="9832" y="6781"/>
                  </a:cubicBezTo>
                  <a:lnTo>
                    <a:pt x="1036" y="6781"/>
                  </a:lnTo>
                  <a:cubicBezTo>
                    <a:pt x="643" y="6781"/>
                    <a:pt x="322" y="6478"/>
                    <a:pt x="322" y="6103"/>
                  </a:cubicBezTo>
                  <a:cubicBezTo>
                    <a:pt x="322" y="6032"/>
                    <a:pt x="394" y="5960"/>
                    <a:pt x="465" y="5960"/>
                  </a:cubicBezTo>
                  <a:lnTo>
                    <a:pt x="3944" y="5960"/>
                  </a:lnTo>
                  <a:cubicBezTo>
                    <a:pt x="4016" y="6281"/>
                    <a:pt x="4319" y="6531"/>
                    <a:pt x="4658" y="6531"/>
                  </a:cubicBezTo>
                  <a:lnTo>
                    <a:pt x="6210" y="6531"/>
                  </a:lnTo>
                  <a:cubicBezTo>
                    <a:pt x="6549" y="6531"/>
                    <a:pt x="6835" y="6281"/>
                    <a:pt x="6906" y="5960"/>
                  </a:cubicBezTo>
                  <a:close/>
                  <a:moveTo>
                    <a:pt x="1571" y="1"/>
                  </a:moveTo>
                  <a:cubicBezTo>
                    <a:pt x="1161" y="1"/>
                    <a:pt x="840" y="340"/>
                    <a:pt x="840" y="750"/>
                  </a:cubicBezTo>
                  <a:lnTo>
                    <a:pt x="840" y="5639"/>
                  </a:lnTo>
                  <a:lnTo>
                    <a:pt x="465" y="5639"/>
                  </a:lnTo>
                  <a:cubicBezTo>
                    <a:pt x="465" y="5639"/>
                    <a:pt x="1" y="5835"/>
                    <a:pt x="1" y="6085"/>
                  </a:cubicBezTo>
                  <a:cubicBezTo>
                    <a:pt x="1" y="6645"/>
                    <a:pt x="448" y="7103"/>
                    <a:pt x="1004" y="7103"/>
                  </a:cubicBezTo>
                  <a:cubicBezTo>
                    <a:pt x="1015" y="7103"/>
                    <a:pt x="1025" y="7103"/>
                    <a:pt x="1036" y="7102"/>
                  </a:cubicBezTo>
                  <a:lnTo>
                    <a:pt x="9832" y="7102"/>
                  </a:lnTo>
                  <a:cubicBezTo>
                    <a:pt x="9843" y="7103"/>
                    <a:pt x="9853" y="7103"/>
                    <a:pt x="9863" y="7103"/>
                  </a:cubicBezTo>
                  <a:cubicBezTo>
                    <a:pt x="10403" y="7103"/>
                    <a:pt x="10849" y="6645"/>
                    <a:pt x="10849" y="6085"/>
                  </a:cubicBezTo>
                  <a:cubicBezTo>
                    <a:pt x="10849" y="5853"/>
                    <a:pt x="10689" y="5675"/>
                    <a:pt x="10475" y="5639"/>
                  </a:cubicBezTo>
                  <a:lnTo>
                    <a:pt x="10475" y="5407"/>
                  </a:lnTo>
                  <a:cubicBezTo>
                    <a:pt x="10475" y="5140"/>
                    <a:pt x="10029" y="4854"/>
                    <a:pt x="10029" y="4854"/>
                  </a:cubicBezTo>
                  <a:lnTo>
                    <a:pt x="10029" y="4301"/>
                  </a:lnTo>
                  <a:cubicBezTo>
                    <a:pt x="10029" y="4230"/>
                    <a:pt x="9975" y="4158"/>
                    <a:pt x="9886" y="4140"/>
                  </a:cubicBezTo>
                  <a:cubicBezTo>
                    <a:pt x="9878" y="4139"/>
                    <a:pt x="9870" y="4138"/>
                    <a:pt x="9863" y="4138"/>
                  </a:cubicBezTo>
                  <a:cubicBezTo>
                    <a:pt x="9782" y="4138"/>
                    <a:pt x="9707" y="4219"/>
                    <a:pt x="9707" y="4301"/>
                  </a:cubicBezTo>
                  <a:lnTo>
                    <a:pt x="9707" y="4836"/>
                  </a:lnTo>
                  <a:lnTo>
                    <a:pt x="9315" y="4836"/>
                  </a:lnTo>
                  <a:lnTo>
                    <a:pt x="9315" y="1018"/>
                  </a:lnTo>
                  <a:cubicBezTo>
                    <a:pt x="9315" y="839"/>
                    <a:pt x="9172" y="715"/>
                    <a:pt x="8994" y="715"/>
                  </a:cubicBezTo>
                  <a:lnTo>
                    <a:pt x="1714" y="715"/>
                  </a:lnTo>
                  <a:cubicBezTo>
                    <a:pt x="1625" y="715"/>
                    <a:pt x="1553" y="786"/>
                    <a:pt x="1553" y="875"/>
                  </a:cubicBezTo>
                  <a:lnTo>
                    <a:pt x="1553" y="1500"/>
                  </a:lnTo>
                  <a:cubicBezTo>
                    <a:pt x="1553" y="1535"/>
                    <a:pt x="1571" y="1553"/>
                    <a:pt x="1589" y="1571"/>
                  </a:cubicBezTo>
                  <a:cubicBezTo>
                    <a:pt x="1628" y="1604"/>
                    <a:pt x="1671" y="1619"/>
                    <a:pt x="1711" y="1619"/>
                  </a:cubicBezTo>
                  <a:cubicBezTo>
                    <a:pt x="1799" y="1619"/>
                    <a:pt x="1874" y="1550"/>
                    <a:pt x="1874" y="1464"/>
                  </a:cubicBezTo>
                  <a:lnTo>
                    <a:pt x="1874" y="1054"/>
                  </a:lnTo>
                  <a:lnTo>
                    <a:pt x="8994" y="1054"/>
                  </a:lnTo>
                  <a:lnTo>
                    <a:pt x="8994" y="4836"/>
                  </a:lnTo>
                  <a:lnTo>
                    <a:pt x="8298" y="4836"/>
                  </a:lnTo>
                  <a:cubicBezTo>
                    <a:pt x="7994" y="4836"/>
                    <a:pt x="7745" y="5086"/>
                    <a:pt x="7745" y="5389"/>
                  </a:cubicBezTo>
                  <a:lnTo>
                    <a:pt x="7745" y="5621"/>
                  </a:lnTo>
                  <a:lnTo>
                    <a:pt x="1874" y="5621"/>
                  </a:lnTo>
                  <a:lnTo>
                    <a:pt x="1874" y="2213"/>
                  </a:lnTo>
                  <a:cubicBezTo>
                    <a:pt x="1874" y="2142"/>
                    <a:pt x="1821" y="2053"/>
                    <a:pt x="1732" y="2053"/>
                  </a:cubicBezTo>
                  <a:cubicBezTo>
                    <a:pt x="1723" y="2051"/>
                    <a:pt x="1713" y="2050"/>
                    <a:pt x="1704" y="2050"/>
                  </a:cubicBezTo>
                  <a:cubicBezTo>
                    <a:pt x="1625" y="2050"/>
                    <a:pt x="1553" y="2117"/>
                    <a:pt x="1553" y="2213"/>
                  </a:cubicBezTo>
                  <a:lnTo>
                    <a:pt x="1553" y="5639"/>
                  </a:lnTo>
                  <a:lnTo>
                    <a:pt x="1161" y="5639"/>
                  </a:lnTo>
                  <a:lnTo>
                    <a:pt x="1161" y="750"/>
                  </a:lnTo>
                  <a:cubicBezTo>
                    <a:pt x="1161" y="518"/>
                    <a:pt x="1339" y="322"/>
                    <a:pt x="1571" y="322"/>
                  </a:cubicBezTo>
                  <a:lnTo>
                    <a:pt x="9547" y="322"/>
                  </a:lnTo>
                  <a:cubicBezTo>
                    <a:pt x="9636" y="322"/>
                    <a:pt x="9707" y="393"/>
                    <a:pt x="9707" y="500"/>
                  </a:cubicBezTo>
                  <a:lnTo>
                    <a:pt x="9707" y="3623"/>
                  </a:lnTo>
                  <a:cubicBezTo>
                    <a:pt x="9707" y="3641"/>
                    <a:pt x="9725" y="3659"/>
                    <a:pt x="9725" y="3676"/>
                  </a:cubicBezTo>
                  <a:cubicBezTo>
                    <a:pt x="9773" y="3718"/>
                    <a:pt x="9822" y="3736"/>
                    <a:pt x="9867" y="3736"/>
                  </a:cubicBezTo>
                  <a:cubicBezTo>
                    <a:pt x="9957" y="3736"/>
                    <a:pt x="10029" y="3665"/>
                    <a:pt x="10029" y="3569"/>
                  </a:cubicBezTo>
                  <a:lnTo>
                    <a:pt x="10029" y="750"/>
                  </a:lnTo>
                  <a:cubicBezTo>
                    <a:pt x="10029" y="340"/>
                    <a:pt x="9690" y="1"/>
                    <a:pt x="927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2" name="Google Shape;3192;p56"/>
          <p:cNvGrpSpPr/>
          <p:nvPr/>
        </p:nvGrpSpPr>
        <p:grpSpPr>
          <a:xfrm>
            <a:off x="3480280" y="2917172"/>
            <a:ext cx="284645" cy="295716"/>
            <a:chOff x="3480280" y="2917172"/>
            <a:chExt cx="284645" cy="295716"/>
          </a:xfrm>
        </p:grpSpPr>
        <p:sp>
          <p:nvSpPr>
            <p:cNvPr id="3193" name="Google Shape;3193;p56"/>
            <p:cNvSpPr/>
            <p:nvPr/>
          </p:nvSpPr>
          <p:spPr>
            <a:xfrm>
              <a:off x="3514828" y="2992948"/>
              <a:ext cx="216040" cy="216040"/>
            </a:xfrm>
            <a:custGeom>
              <a:avLst/>
              <a:gdLst/>
              <a:ahLst/>
              <a:cxnLst/>
              <a:rect l="l" t="t" r="r" b="b"/>
              <a:pathLst>
                <a:path w="7923" h="7923" extrusionOk="0">
                  <a:moveTo>
                    <a:pt x="3962" y="1"/>
                  </a:moveTo>
                  <a:cubicBezTo>
                    <a:pt x="1767" y="1"/>
                    <a:pt x="1" y="1767"/>
                    <a:pt x="1" y="3962"/>
                  </a:cubicBezTo>
                  <a:cubicBezTo>
                    <a:pt x="1" y="6139"/>
                    <a:pt x="1767" y="7923"/>
                    <a:pt x="3962" y="7923"/>
                  </a:cubicBezTo>
                  <a:cubicBezTo>
                    <a:pt x="6138" y="7923"/>
                    <a:pt x="7923" y="6139"/>
                    <a:pt x="7923" y="3962"/>
                  </a:cubicBezTo>
                  <a:cubicBezTo>
                    <a:pt x="7923" y="1767"/>
                    <a:pt x="6138" y="1"/>
                    <a:pt x="3962"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3532825" y="3010481"/>
              <a:ext cx="180047" cy="180511"/>
            </a:xfrm>
            <a:custGeom>
              <a:avLst/>
              <a:gdLst/>
              <a:ahLst/>
              <a:cxnLst/>
              <a:rect l="l" t="t" r="r" b="b"/>
              <a:pathLst>
                <a:path w="6603" h="6620" extrusionOk="0">
                  <a:moveTo>
                    <a:pt x="3302" y="0"/>
                  </a:moveTo>
                  <a:cubicBezTo>
                    <a:pt x="1482" y="0"/>
                    <a:pt x="1" y="1481"/>
                    <a:pt x="1" y="3319"/>
                  </a:cubicBezTo>
                  <a:cubicBezTo>
                    <a:pt x="1" y="5139"/>
                    <a:pt x="1482" y="6620"/>
                    <a:pt x="3302" y="6620"/>
                  </a:cubicBezTo>
                  <a:cubicBezTo>
                    <a:pt x="5122" y="6620"/>
                    <a:pt x="6603" y="5139"/>
                    <a:pt x="6603" y="3319"/>
                  </a:cubicBezTo>
                  <a:cubicBezTo>
                    <a:pt x="6603" y="1481"/>
                    <a:pt x="5122" y="0"/>
                    <a:pt x="3302"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3603857" y="2992785"/>
              <a:ext cx="137728" cy="215904"/>
            </a:xfrm>
            <a:custGeom>
              <a:avLst/>
              <a:gdLst/>
              <a:ahLst/>
              <a:cxnLst/>
              <a:rect l="l" t="t" r="r" b="b"/>
              <a:pathLst>
                <a:path w="5051" h="7918" extrusionOk="0">
                  <a:moveTo>
                    <a:pt x="694" y="0"/>
                  </a:moveTo>
                  <a:cubicBezTo>
                    <a:pt x="462" y="0"/>
                    <a:pt x="230" y="20"/>
                    <a:pt x="1" y="60"/>
                  </a:cubicBezTo>
                  <a:cubicBezTo>
                    <a:pt x="768" y="203"/>
                    <a:pt x="1500" y="560"/>
                    <a:pt x="2088" y="1167"/>
                  </a:cubicBezTo>
                  <a:cubicBezTo>
                    <a:pt x="3641" y="2701"/>
                    <a:pt x="3641" y="5217"/>
                    <a:pt x="2088" y="6769"/>
                  </a:cubicBezTo>
                  <a:cubicBezTo>
                    <a:pt x="1500" y="7358"/>
                    <a:pt x="768" y="7715"/>
                    <a:pt x="1" y="7858"/>
                  </a:cubicBezTo>
                  <a:cubicBezTo>
                    <a:pt x="231" y="7898"/>
                    <a:pt x="464" y="7918"/>
                    <a:pt x="696" y="7918"/>
                  </a:cubicBezTo>
                  <a:cubicBezTo>
                    <a:pt x="1707" y="7918"/>
                    <a:pt x="2715" y="7538"/>
                    <a:pt x="3498" y="6769"/>
                  </a:cubicBezTo>
                  <a:cubicBezTo>
                    <a:pt x="5050" y="5217"/>
                    <a:pt x="5050" y="2701"/>
                    <a:pt x="3498" y="1167"/>
                  </a:cubicBezTo>
                  <a:cubicBezTo>
                    <a:pt x="2714" y="383"/>
                    <a:pt x="1706" y="0"/>
                    <a:pt x="694"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3650075" y="3014844"/>
              <a:ext cx="71550" cy="171785"/>
            </a:xfrm>
            <a:custGeom>
              <a:avLst/>
              <a:gdLst/>
              <a:ahLst/>
              <a:cxnLst/>
              <a:rect l="l" t="t" r="r" b="b"/>
              <a:pathLst>
                <a:path w="2624" h="6300" extrusionOk="0">
                  <a:moveTo>
                    <a:pt x="1" y="1"/>
                  </a:moveTo>
                  <a:cubicBezTo>
                    <a:pt x="144" y="108"/>
                    <a:pt x="269" y="233"/>
                    <a:pt x="393" y="358"/>
                  </a:cubicBezTo>
                  <a:cubicBezTo>
                    <a:pt x="1946" y="1892"/>
                    <a:pt x="1946" y="4408"/>
                    <a:pt x="393" y="5960"/>
                  </a:cubicBezTo>
                  <a:cubicBezTo>
                    <a:pt x="269" y="6085"/>
                    <a:pt x="144" y="6192"/>
                    <a:pt x="1" y="6299"/>
                  </a:cubicBezTo>
                  <a:cubicBezTo>
                    <a:pt x="483" y="6139"/>
                    <a:pt x="947" y="5871"/>
                    <a:pt x="1339" y="5496"/>
                  </a:cubicBezTo>
                  <a:cubicBezTo>
                    <a:pt x="2624" y="4194"/>
                    <a:pt x="2624" y="2106"/>
                    <a:pt x="1339" y="821"/>
                  </a:cubicBezTo>
                  <a:cubicBezTo>
                    <a:pt x="947" y="429"/>
                    <a:pt x="483" y="161"/>
                    <a:pt x="1"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3559111" y="2943812"/>
              <a:ext cx="127503" cy="79703"/>
            </a:xfrm>
            <a:custGeom>
              <a:avLst/>
              <a:gdLst/>
              <a:ahLst/>
              <a:cxnLst/>
              <a:rect l="l" t="t" r="r" b="b"/>
              <a:pathLst>
                <a:path w="4676" h="2923" extrusionOk="0">
                  <a:moveTo>
                    <a:pt x="0" y="1"/>
                  </a:moveTo>
                  <a:lnTo>
                    <a:pt x="0" y="2356"/>
                  </a:lnTo>
                  <a:cubicBezTo>
                    <a:pt x="0" y="2463"/>
                    <a:pt x="72" y="2552"/>
                    <a:pt x="179" y="2588"/>
                  </a:cubicBezTo>
                  <a:cubicBezTo>
                    <a:pt x="875" y="2811"/>
                    <a:pt x="1602" y="2922"/>
                    <a:pt x="2331" y="2922"/>
                  </a:cubicBezTo>
                  <a:cubicBezTo>
                    <a:pt x="3060" y="2922"/>
                    <a:pt x="3792" y="2811"/>
                    <a:pt x="4497" y="2588"/>
                  </a:cubicBezTo>
                  <a:cubicBezTo>
                    <a:pt x="4604" y="2552"/>
                    <a:pt x="4675" y="2463"/>
                    <a:pt x="4675" y="2356"/>
                  </a:cubicBezTo>
                  <a:lnTo>
                    <a:pt x="4675"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3645221" y="2943812"/>
              <a:ext cx="41392" cy="78367"/>
            </a:xfrm>
            <a:custGeom>
              <a:avLst/>
              <a:gdLst/>
              <a:ahLst/>
              <a:cxnLst/>
              <a:rect l="l" t="t" r="r" b="b"/>
              <a:pathLst>
                <a:path w="1518" h="2874" extrusionOk="0">
                  <a:moveTo>
                    <a:pt x="143" y="1"/>
                  </a:moveTo>
                  <a:lnTo>
                    <a:pt x="143" y="2641"/>
                  </a:lnTo>
                  <a:cubicBezTo>
                    <a:pt x="143" y="2748"/>
                    <a:pt x="90" y="2838"/>
                    <a:pt x="0" y="2873"/>
                  </a:cubicBezTo>
                  <a:cubicBezTo>
                    <a:pt x="464" y="2820"/>
                    <a:pt x="910" y="2731"/>
                    <a:pt x="1339" y="2588"/>
                  </a:cubicBezTo>
                  <a:cubicBezTo>
                    <a:pt x="1446" y="2552"/>
                    <a:pt x="1517" y="2463"/>
                    <a:pt x="1517" y="2356"/>
                  </a:cubicBezTo>
                  <a:lnTo>
                    <a:pt x="1517" y="1"/>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3527971" y="2921562"/>
              <a:ext cx="189782" cy="63506"/>
            </a:xfrm>
            <a:custGeom>
              <a:avLst/>
              <a:gdLst/>
              <a:ahLst/>
              <a:cxnLst/>
              <a:rect l="l" t="t" r="r" b="b"/>
              <a:pathLst>
                <a:path w="6960" h="2329" extrusionOk="0">
                  <a:moveTo>
                    <a:pt x="3473" y="0"/>
                  </a:moveTo>
                  <a:cubicBezTo>
                    <a:pt x="3359" y="0"/>
                    <a:pt x="3248" y="23"/>
                    <a:pt x="3141" y="67"/>
                  </a:cubicBezTo>
                  <a:lnTo>
                    <a:pt x="36" y="1120"/>
                  </a:lnTo>
                  <a:cubicBezTo>
                    <a:pt x="0" y="1138"/>
                    <a:pt x="0" y="1191"/>
                    <a:pt x="36" y="1209"/>
                  </a:cubicBezTo>
                  <a:lnTo>
                    <a:pt x="3141" y="2262"/>
                  </a:lnTo>
                  <a:cubicBezTo>
                    <a:pt x="3248" y="2307"/>
                    <a:pt x="3359" y="2329"/>
                    <a:pt x="3473" y="2329"/>
                  </a:cubicBezTo>
                  <a:cubicBezTo>
                    <a:pt x="3587" y="2329"/>
                    <a:pt x="3703" y="2307"/>
                    <a:pt x="3819" y="2262"/>
                  </a:cubicBezTo>
                  <a:lnTo>
                    <a:pt x="6923" y="1209"/>
                  </a:lnTo>
                  <a:cubicBezTo>
                    <a:pt x="6959" y="1191"/>
                    <a:pt x="6959" y="1138"/>
                    <a:pt x="6923" y="1120"/>
                  </a:cubicBezTo>
                  <a:lnTo>
                    <a:pt x="3819" y="67"/>
                  </a:lnTo>
                  <a:cubicBezTo>
                    <a:pt x="3703" y="23"/>
                    <a:pt x="3587" y="0"/>
                    <a:pt x="3473"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3705074" y="2972034"/>
              <a:ext cx="24841" cy="31167"/>
            </a:xfrm>
            <a:custGeom>
              <a:avLst/>
              <a:gdLst/>
              <a:ahLst/>
              <a:cxnLst/>
              <a:rect l="l" t="t" r="r" b="b"/>
              <a:pathLst>
                <a:path w="911" h="1143" extrusionOk="0">
                  <a:moveTo>
                    <a:pt x="250" y="1"/>
                  </a:moveTo>
                  <a:cubicBezTo>
                    <a:pt x="196" y="1"/>
                    <a:pt x="125" y="54"/>
                    <a:pt x="125" y="125"/>
                  </a:cubicBezTo>
                  <a:lnTo>
                    <a:pt x="0" y="982"/>
                  </a:lnTo>
                  <a:cubicBezTo>
                    <a:pt x="0" y="1071"/>
                    <a:pt x="54" y="1142"/>
                    <a:pt x="143" y="1142"/>
                  </a:cubicBezTo>
                  <a:lnTo>
                    <a:pt x="767" y="1142"/>
                  </a:lnTo>
                  <a:cubicBezTo>
                    <a:pt x="857" y="1142"/>
                    <a:pt x="910" y="1071"/>
                    <a:pt x="910" y="982"/>
                  </a:cubicBezTo>
                  <a:lnTo>
                    <a:pt x="785" y="125"/>
                  </a:lnTo>
                  <a:cubicBezTo>
                    <a:pt x="767" y="54"/>
                    <a:pt x="714" y="1"/>
                    <a:pt x="642"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3560556" y="3044457"/>
              <a:ext cx="103671" cy="108606"/>
            </a:xfrm>
            <a:custGeom>
              <a:avLst/>
              <a:gdLst/>
              <a:ahLst/>
              <a:cxnLst/>
              <a:rect l="l" t="t" r="r" b="b"/>
              <a:pathLst>
                <a:path w="3802" h="3983" extrusionOk="0">
                  <a:moveTo>
                    <a:pt x="3480" y="360"/>
                  </a:moveTo>
                  <a:lnTo>
                    <a:pt x="3480" y="806"/>
                  </a:lnTo>
                  <a:lnTo>
                    <a:pt x="1250" y="1359"/>
                  </a:lnTo>
                  <a:lnTo>
                    <a:pt x="1250" y="913"/>
                  </a:lnTo>
                  <a:lnTo>
                    <a:pt x="3480" y="360"/>
                  </a:lnTo>
                  <a:close/>
                  <a:moveTo>
                    <a:pt x="3177" y="2680"/>
                  </a:moveTo>
                  <a:cubicBezTo>
                    <a:pt x="3355" y="2680"/>
                    <a:pt x="3480" y="2787"/>
                    <a:pt x="3480" y="2876"/>
                  </a:cubicBezTo>
                  <a:cubicBezTo>
                    <a:pt x="3480" y="2965"/>
                    <a:pt x="3355" y="3054"/>
                    <a:pt x="3177" y="3054"/>
                  </a:cubicBezTo>
                  <a:cubicBezTo>
                    <a:pt x="2998" y="3054"/>
                    <a:pt x="2856" y="2965"/>
                    <a:pt x="2856" y="2876"/>
                  </a:cubicBezTo>
                  <a:cubicBezTo>
                    <a:pt x="2856" y="2787"/>
                    <a:pt x="2998" y="2680"/>
                    <a:pt x="3177" y="2680"/>
                  </a:cubicBezTo>
                  <a:close/>
                  <a:moveTo>
                    <a:pt x="625" y="3286"/>
                  </a:moveTo>
                  <a:cubicBezTo>
                    <a:pt x="804" y="3286"/>
                    <a:pt x="929" y="3393"/>
                    <a:pt x="929" y="3482"/>
                  </a:cubicBezTo>
                  <a:cubicBezTo>
                    <a:pt x="929" y="3572"/>
                    <a:pt x="804" y="3661"/>
                    <a:pt x="625" y="3661"/>
                  </a:cubicBezTo>
                  <a:cubicBezTo>
                    <a:pt x="429" y="3661"/>
                    <a:pt x="304" y="3572"/>
                    <a:pt x="304" y="3482"/>
                  </a:cubicBezTo>
                  <a:cubicBezTo>
                    <a:pt x="304" y="3393"/>
                    <a:pt x="447" y="3286"/>
                    <a:pt x="625" y="3286"/>
                  </a:cubicBezTo>
                  <a:close/>
                  <a:moveTo>
                    <a:pt x="3633" y="0"/>
                  </a:moveTo>
                  <a:cubicBezTo>
                    <a:pt x="3624" y="0"/>
                    <a:pt x="3614" y="1"/>
                    <a:pt x="3605" y="3"/>
                  </a:cubicBezTo>
                  <a:lnTo>
                    <a:pt x="1054" y="628"/>
                  </a:lnTo>
                  <a:cubicBezTo>
                    <a:pt x="982" y="645"/>
                    <a:pt x="929" y="717"/>
                    <a:pt x="929" y="788"/>
                  </a:cubicBezTo>
                  <a:lnTo>
                    <a:pt x="929" y="3036"/>
                  </a:lnTo>
                  <a:cubicBezTo>
                    <a:pt x="839" y="3001"/>
                    <a:pt x="732" y="2965"/>
                    <a:pt x="625" y="2965"/>
                  </a:cubicBezTo>
                  <a:cubicBezTo>
                    <a:pt x="286" y="2965"/>
                    <a:pt x="1" y="3197"/>
                    <a:pt x="1" y="3482"/>
                  </a:cubicBezTo>
                  <a:cubicBezTo>
                    <a:pt x="1" y="3750"/>
                    <a:pt x="286" y="3982"/>
                    <a:pt x="625" y="3982"/>
                  </a:cubicBezTo>
                  <a:cubicBezTo>
                    <a:pt x="982" y="3982"/>
                    <a:pt x="1250" y="3750"/>
                    <a:pt x="1250" y="3482"/>
                  </a:cubicBezTo>
                  <a:lnTo>
                    <a:pt x="1250" y="1680"/>
                  </a:lnTo>
                  <a:lnTo>
                    <a:pt x="3480" y="1127"/>
                  </a:lnTo>
                  <a:lnTo>
                    <a:pt x="3480" y="2430"/>
                  </a:lnTo>
                  <a:cubicBezTo>
                    <a:pt x="3391" y="2394"/>
                    <a:pt x="3284" y="2358"/>
                    <a:pt x="3177" y="2358"/>
                  </a:cubicBezTo>
                  <a:cubicBezTo>
                    <a:pt x="2820" y="2358"/>
                    <a:pt x="2552" y="2590"/>
                    <a:pt x="2552" y="2876"/>
                  </a:cubicBezTo>
                  <a:cubicBezTo>
                    <a:pt x="2552" y="3143"/>
                    <a:pt x="2820" y="3375"/>
                    <a:pt x="3177" y="3375"/>
                  </a:cubicBezTo>
                  <a:cubicBezTo>
                    <a:pt x="3516" y="3375"/>
                    <a:pt x="3801" y="3143"/>
                    <a:pt x="3801" y="2876"/>
                  </a:cubicBezTo>
                  <a:cubicBezTo>
                    <a:pt x="3801" y="2858"/>
                    <a:pt x="3801" y="2858"/>
                    <a:pt x="3801" y="2858"/>
                  </a:cubicBezTo>
                  <a:cubicBezTo>
                    <a:pt x="3801" y="2858"/>
                    <a:pt x="3801" y="2840"/>
                    <a:pt x="3801" y="2840"/>
                  </a:cubicBezTo>
                  <a:lnTo>
                    <a:pt x="3801" y="164"/>
                  </a:lnTo>
                  <a:cubicBezTo>
                    <a:pt x="3801" y="68"/>
                    <a:pt x="3715" y="0"/>
                    <a:pt x="363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3528462" y="3106736"/>
              <a:ext cx="188309" cy="88647"/>
            </a:xfrm>
            <a:custGeom>
              <a:avLst/>
              <a:gdLst/>
              <a:ahLst/>
              <a:cxnLst/>
              <a:rect l="l" t="t" r="r" b="b"/>
              <a:pathLst>
                <a:path w="6906" h="3251" extrusionOk="0">
                  <a:moveTo>
                    <a:pt x="188" y="0"/>
                  </a:moveTo>
                  <a:cubicBezTo>
                    <a:pt x="179" y="0"/>
                    <a:pt x="170" y="1"/>
                    <a:pt x="161" y="3"/>
                  </a:cubicBezTo>
                  <a:cubicBezTo>
                    <a:pt x="72" y="3"/>
                    <a:pt x="0" y="92"/>
                    <a:pt x="18" y="164"/>
                  </a:cubicBezTo>
                  <a:cubicBezTo>
                    <a:pt x="107" y="966"/>
                    <a:pt x="446" y="1662"/>
                    <a:pt x="1017" y="2233"/>
                  </a:cubicBezTo>
                  <a:cubicBezTo>
                    <a:pt x="1677" y="2911"/>
                    <a:pt x="2570" y="3250"/>
                    <a:pt x="3462" y="3250"/>
                  </a:cubicBezTo>
                  <a:cubicBezTo>
                    <a:pt x="4354" y="3250"/>
                    <a:pt x="5228" y="2911"/>
                    <a:pt x="5906" y="2233"/>
                  </a:cubicBezTo>
                  <a:cubicBezTo>
                    <a:pt x="6477" y="1662"/>
                    <a:pt x="6816" y="966"/>
                    <a:pt x="6905" y="181"/>
                  </a:cubicBezTo>
                  <a:cubicBezTo>
                    <a:pt x="6905" y="92"/>
                    <a:pt x="6852" y="3"/>
                    <a:pt x="6763" y="3"/>
                  </a:cubicBezTo>
                  <a:cubicBezTo>
                    <a:pt x="6753" y="1"/>
                    <a:pt x="6744" y="0"/>
                    <a:pt x="6735" y="0"/>
                  </a:cubicBezTo>
                  <a:cubicBezTo>
                    <a:pt x="6659" y="0"/>
                    <a:pt x="6600" y="66"/>
                    <a:pt x="6584" y="146"/>
                  </a:cubicBezTo>
                  <a:cubicBezTo>
                    <a:pt x="6495" y="859"/>
                    <a:pt x="6192" y="1502"/>
                    <a:pt x="5692" y="2001"/>
                  </a:cubicBezTo>
                  <a:cubicBezTo>
                    <a:pt x="5076" y="2617"/>
                    <a:pt x="4269" y="2925"/>
                    <a:pt x="3462" y="2925"/>
                  </a:cubicBezTo>
                  <a:cubicBezTo>
                    <a:pt x="2654" y="2925"/>
                    <a:pt x="1847" y="2617"/>
                    <a:pt x="1231" y="2001"/>
                  </a:cubicBezTo>
                  <a:cubicBezTo>
                    <a:pt x="732" y="1502"/>
                    <a:pt x="411" y="842"/>
                    <a:pt x="339" y="128"/>
                  </a:cubicBezTo>
                  <a:cubicBezTo>
                    <a:pt x="323" y="64"/>
                    <a:pt x="264" y="0"/>
                    <a:pt x="18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3480280" y="2917172"/>
              <a:ext cx="284645" cy="295716"/>
            </a:xfrm>
            <a:custGeom>
              <a:avLst/>
              <a:gdLst/>
              <a:ahLst/>
              <a:cxnLst/>
              <a:rect l="l" t="t" r="r" b="b"/>
              <a:pathLst>
                <a:path w="10439" h="10845" extrusionOk="0">
                  <a:moveTo>
                    <a:pt x="5229" y="331"/>
                  </a:moveTo>
                  <a:cubicBezTo>
                    <a:pt x="5327" y="331"/>
                    <a:pt x="5425" y="344"/>
                    <a:pt x="5514" y="371"/>
                  </a:cubicBezTo>
                  <a:lnTo>
                    <a:pt x="8298" y="1317"/>
                  </a:lnTo>
                  <a:lnTo>
                    <a:pt x="5514" y="2280"/>
                  </a:lnTo>
                  <a:cubicBezTo>
                    <a:pt x="5425" y="2307"/>
                    <a:pt x="5327" y="2320"/>
                    <a:pt x="5229" y="2320"/>
                  </a:cubicBezTo>
                  <a:cubicBezTo>
                    <a:pt x="5131" y="2320"/>
                    <a:pt x="5032" y="2307"/>
                    <a:pt x="4943" y="2280"/>
                  </a:cubicBezTo>
                  <a:lnTo>
                    <a:pt x="2160" y="1317"/>
                  </a:lnTo>
                  <a:lnTo>
                    <a:pt x="4943" y="371"/>
                  </a:lnTo>
                  <a:cubicBezTo>
                    <a:pt x="5032" y="344"/>
                    <a:pt x="5131" y="331"/>
                    <a:pt x="5229" y="331"/>
                  </a:cubicBezTo>
                  <a:close/>
                  <a:moveTo>
                    <a:pt x="8869" y="2155"/>
                  </a:moveTo>
                  <a:lnTo>
                    <a:pt x="8993" y="2976"/>
                  </a:lnTo>
                  <a:lnTo>
                    <a:pt x="8405" y="2976"/>
                  </a:lnTo>
                  <a:lnTo>
                    <a:pt x="8512" y="2155"/>
                  </a:lnTo>
                  <a:close/>
                  <a:moveTo>
                    <a:pt x="7423" y="1959"/>
                  </a:moveTo>
                  <a:lnTo>
                    <a:pt x="7423" y="3333"/>
                  </a:lnTo>
                  <a:cubicBezTo>
                    <a:pt x="7423" y="3369"/>
                    <a:pt x="7388" y="3404"/>
                    <a:pt x="7352" y="3422"/>
                  </a:cubicBezTo>
                  <a:cubicBezTo>
                    <a:pt x="6669" y="3632"/>
                    <a:pt x="5953" y="3743"/>
                    <a:pt x="5227" y="3743"/>
                  </a:cubicBezTo>
                  <a:cubicBezTo>
                    <a:pt x="4530" y="3743"/>
                    <a:pt x="3822" y="3641"/>
                    <a:pt x="3123" y="3422"/>
                  </a:cubicBezTo>
                  <a:cubicBezTo>
                    <a:pt x="3088" y="3404"/>
                    <a:pt x="3052" y="3369"/>
                    <a:pt x="3052" y="3333"/>
                  </a:cubicBezTo>
                  <a:lnTo>
                    <a:pt x="3052" y="1959"/>
                  </a:lnTo>
                  <a:lnTo>
                    <a:pt x="4854" y="2584"/>
                  </a:lnTo>
                  <a:cubicBezTo>
                    <a:pt x="4979" y="2628"/>
                    <a:pt x="5108" y="2650"/>
                    <a:pt x="5238" y="2650"/>
                  </a:cubicBezTo>
                  <a:cubicBezTo>
                    <a:pt x="5367" y="2650"/>
                    <a:pt x="5496" y="2628"/>
                    <a:pt x="5621" y="2584"/>
                  </a:cubicBezTo>
                  <a:lnTo>
                    <a:pt x="7423" y="1959"/>
                  </a:lnTo>
                  <a:close/>
                  <a:moveTo>
                    <a:pt x="2945" y="3690"/>
                  </a:moveTo>
                  <a:lnTo>
                    <a:pt x="2945" y="3690"/>
                  </a:lnTo>
                  <a:cubicBezTo>
                    <a:pt x="3016" y="3725"/>
                    <a:pt x="3284" y="3797"/>
                    <a:pt x="3355" y="3815"/>
                  </a:cubicBezTo>
                  <a:cubicBezTo>
                    <a:pt x="2517" y="4350"/>
                    <a:pt x="1910" y="5242"/>
                    <a:pt x="1785" y="6348"/>
                  </a:cubicBezTo>
                  <a:cubicBezTo>
                    <a:pt x="1767" y="6438"/>
                    <a:pt x="1839" y="6509"/>
                    <a:pt x="1928" y="6527"/>
                  </a:cubicBezTo>
                  <a:lnTo>
                    <a:pt x="1946" y="6527"/>
                  </a:lnTo>
                  <a:cubicBezTo>
                    <a:pt x="2017" y="6527"/>
                    <a:pt x="2088" y="6455"/>
                    <a:pt x="2106" y="6384"/>
                  </a:cubicBezTo>
                  <a:cubicBezTo>
                    <a:pt x="2231" y="5260"/>
                    <a:pt x="2909" y="4368"/>
                    <a:pt x="3819" y="3922"/>
                  </a:cubicBezTo>
                  <a:cubicBezTo>
                    <a:pt x="4283" y="4011"/>
                    <a:pt x="4756" y="4056"/>
                    <a:pt x="5229" y="4056"/>
                  </a:cubicBezTo>
                  <a:cubicBezTo>
                    <a:pt x="5702" y="4056"/>
                    <a:pt x="6174" y="4011"/>
                    <a:pt x="6638" y="3922"/>
                  </a:cubicBezTo>
                  <a:cubicBezTo>
                    <a:pt x="7548" y="4368"/>
                    <a:pt x="8226" y="5278"/>
                    <a:pt x="8351" y="6384"/>
                  </a:cubicBezTo>
                  <a:cubicBezTo>
                    <a:pt x="8369" y="6455"/>
                    <a:pt x="8423" y="6527"/>
                    <a:pt x="8512" y="6527"/>
                  </a:cubicBezTo>
                  <a:lnTo>
                    <a:pt x="8530" y="6527"/>
                  </a:lnTo>
                  <a:cubicBezTo>
                    <a:pt x="8619" y="6509"/>
                    <a:pt x="8672" y="6438"/>
                    <a:pt x="8672" y="6348"/>
                  </a:cubicBezTo>
                  <a:cubicBezTo>
                    <a:pt x="8547" y="5242"/>
                    <a:pt x="7923" y="4350"/>
                    <a:pt x="7102" y="3815"/>
                  </a:cubicBezTo>
                  <a:cubicBezTo>
                    <a:pt x="7174" y="3797"/>
                    <a:pt x="7441" y="3725"/>
                    <a:pt x="7513" y="3690"/>
                  </a:cubicBezTo>
                  <a:lnTo>
                    <a:pt x="7513" y="3690"/>
                  </a:lnTo>
                  <a:cubicBezTo>
                    <a:pt x="10439" y="5902"/>
                    <a:pt x="8833" y="10541"/>
                    <a:pt x="5229" y="10541"/>
                  </a:cubicBezTo>
                  <a:cubicBezTo>
                    <a:pt x="1624" y="10541"/>
                    <a:pt x="1" y="5902"/>
                    <a:pt x="2945" y="3690"/>
                  </a:cubicBezTo>
                  <a:close/>
                  <a:moveTo>
                    <a:pt x="5229" y="1"/>
                  </a:moveTo>
                  <a:cubicBezTo>
                    <a:pt x="5095" y="1"/>
                    <a:pt x="4961" y="23"/>
                    <a:pt x="4836" y="68"/>
                  </a:cubicBezTo>
                  <a:lnTo>
                    <a:pt x="1732" y="1138"/>
                  </a:lnTo>
                  <a:cubicBezTo>
                    <a:pt x="1660" y="1156"/>
                    <a:pt x="1607" y="1227"/>
                    <a:pt x="1607" y="1317"/>
                  </a:cubicBezTo>
                  <a:cubicBezTo>
                    <a:pt x="1607" y="1406"/>
                    <a:pt x="1660" y="1477"/>
                    <a:pt x="1732" y="1513"/>
                  </a:cubicBezTo>
                  <a:lnTo>
                    <a:pt x="2731" y="1852"/>
                  </a:lnTo>
                  <a:lnTo>
                    <a:pt x="2731" y="3333"/>
                  </a:lnTo>
                  <a:cubicBezTo>
                    <a:pt x="2731" y="3369"/>
                    <a:pt x="2749" y="3404"/>
                    <a:pt x="2749" y="3440"/>
                  </a:cubicBezTo>
                  <a:cubicBezTo>
                    <a:pt x="1749" y="4207"/>
                    <a:pt x="1107" y="5385"/>
                    <a:pt x="1107" y="6741"/>
                  </a:cubicBezTo>
                  <a:cubicBezTo>
                    <a:pt x="1107" y="9025"/>
                    <a:pt x="2963" y="10845"/>
                    <a:pt x="5229" y="10845"/>
                  </a:cubicBezTo>
                  <a:cubicBezTo>
                    <a:pt x="7495" y="10845"/>
                    <a:pt x="9350" y="9025"/>
                    <a:pt x="9350" y="6741"/>
                  </a:cubicBezTo>
                  <a:cubicBezTo>
                    <a:pt x="9350" y="5385"/>
                    <a:pt x="8726" y="4207"/>
                    <a:pt x="7709" y="3440"/>
                  </a:cubicBezTo>
                  <a:cubicBezTo>
                    <a:pt x="7727" y="3404"/>
                    <a:pt x="7727" y="3369"/>
                    <a:pt x="7727" y="3333"/>
                  </a:cubicBezTo>
                  <a:lnTo>
                    <a:pt x="7727" y="1852"/>
                  </a:lnTo>
                  <a:lnTo>
                    <a:pt x="8547" y="1567"/>
                  </a:lnTo>
                  <a:lnTo>
                    <a:pt x="8547" y="1834"/>
                  </a:lnTo>
                  <a:lnTo>
                    <a:pt x="8512" y="1834"/>
                  </a:lnTo>
                  <a:cubicBezTo>
                    <a:pt x="8351" y="1834"/>
                    <a:pt x="8226" y="1959"/>
                    <a:pt x="8208" y="2102"/>
                  </a:cubicBezTo>
                  <a:lnTo>
                    <a:pt x="8101" y="2958"/>
                  </a:lnTo>
                  <a:cubicBezTo>
                    <a:pt x="8066" y="3137"/>
                    <a:pt x="8208" y="3297"/>
                    <a:pt x="8387" y="3297"/>
                  </a:cubicBezTo>
                  <a:lnTo>
                    <a:pt x="9011" y="3297"/>
                  </a:lnTo>
                  <a:cubicBezTo>
                    <a:pt x="9190" y="3297"/>
                    <a:pt x="9333" y="3137"/>
                    <a:pt x="9297" y="2958"/>
                  </a:cubicBezTo>
                  <a:lnTo>
                    <a:pt x="9190" y="2102"/>
                  </a:lnTo>
                  <a:cubicBezTo>
                    <a:pt x="9172" y="1941"/>
                    <a:pt x="9047" y="1834"/>
                    <a:pt x="8886" y="1834"/>
                  </a:cubicBezTo>
                  <a:lnTo>
                    <a:pt x="8851" y="1834"/>
                  </a:lnTo>
                  <a:lnTo>
                    <a:pt x="8851" y="1317"/>
                  </a:lnTo>
                  <a:cubicBezTo>
                    <a:pt x="8851" y="1227"/>
                    <a:pt x="8797" y="1156"/>
                    <a:pt x="8726" y="1138"/>
                  </a:cubicBezTo>
                  <a:lnTo>
                    <a:pt x="5621" y="68"/>
                  </a:lnTo>
                  <a:cubicBezTo>
                    <a:pt x="5496" y="23"/>
                    <a:pt x="5363" y="1"/>
                    <a:pt x="522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 name="Google Shape;3204;p56"/>
          <p:cNvGrpSpPr/>
          <p:nvPr/>
        </p:nvGrpSpPr>
        <p:grpSpPr>
          <a:xfrm>
            <a:off x="2842466" y="2933587"/>
            <a:ext cx="296807" cy="262777"/>
            <a:chOff x="2842466" y="2933587"/>
            <a:chExt cx="296807" cy="262777"/>
          </a:xfrm>
        </p:grpSpPr>
        <p:sp>
          <p:nvSpPr>
            <p:cNvPr id="3205" name="Google Shape;3205;p56"/>
            <p:cNvSpPr/>
            <p:nvPr/>
          </p:nvSpPr>
          <p:spPr>
            <a:xfrm>
              <a:off x="2958244" y="3053782"/>
              <a:ext cx="64733" cy="119704"/>
            </a:xfrm>
            <a:custGeom>
              <a:avLst/>
              <a:gdLst/>
              <a:ahLst/>
              <a:cxnLst/>
              <a:rect l="l" t="t" r="r" b="b"/>
              <a:pathLst>
                <a:path w="2374" h="4390" extrusionOk="0">
                  <a:moveTo>
                    <a:pt x="1" y="0"/>
                  </a:moveTo>
                  <a:lnTo>
                    <a:pt x="1" y="4389"/>
                  </a:lnTo>
                  <a:lnTo>
                    <a:pt x="2374" y="4389"/>
                  </a:lnTo>
                  <a:lnTo>
                    <a:pt x="2374" y="0"/>
                  </a:ln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845847" y="2959873"/>
              <a:ext cx="248162" cy="31658"/>
            </a:xfrm>
            <a:custGeom>
              <a:avLst/>
              <a:gdLst/>
              <a:ahLst/>
              <a:cxnLst/>
              <a:rect l="l" t="t" r="r" b="b"/>
              <a:pathLst>
                <a:path w="9101" h="1161" extrusionOk="0">
                  <a:moveTo>
                    <a:pt x="1411" y="1"/>
                  </a:moveTo>
                  <a:cubicBezTo>
                    <a:pt x="1268" y="1"/>
                    <a:pt x="1107" y="36"/>
                    <a:pt x="964" y="90"/>
                  </a:cubicBezTo>
                  <a:lnTo>
                    <a:pt x="90" y="482"/>
                  </a:lnTo>
                  <a:cubicBezTo>
                    <a:pt x="1" y="518"/>
                    <a:pt x="1" y="643"/>
                    <a:pt x="90" y="679"/>
                  </a:cubicBezTo>
                  <a:lnTo>
                    <a:pt x="964" y="1053"/>
                  </a:lnTo>
                  <a:cubicBezTo>
                    <a:pt x="1107" y="1125"/>
                    <a:pt x="1268" y="1160"/>
                    <a:pt x="1411" y="1160"/>
                  </a:cubicBezTo>
                  <a:lnTo>
                    <a:pt x="9101" y="1160"/>
                  </a:lnTo>
                  <a:lnTo>
                    <a:pt x="9101" y="1"/>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101780" y="2959873"/>
              <a:ext cx="34084" cy="31658"/>
            </a:xfrm>
            <a:custGeom>
              <a:avLst/>
              <a:gdLst/>
              <a:ahLst/>
              <a:cxnLst/>
              <a:rect l="l" t="t" r="r" b="b"/>
              <a:pathLst>
                <a:path w="1250" h="1161" extrusionOk="0">
                  <a:moveTo>
                    <a:pt x="0" y="1"/>
                  </a:moveTo>
                  <a:lnTo>
                    <a:pt x="0" y="1160"/>
                  </a:lnTo>
                  <a:lnTo>
                    <a:pt x="607" y="1160"/>
                  </a:lnTo>
                  <a:cubicBezTo>
                    <a:pt x="964" y="1160"/>
                    <a:pt x="1249" y="821"/>
                    <a:pt x="1178" y="447"/>
                  </a:cubicBezTo>
                  <a:cubicBezTo>
                    <a:pt x="1124" y="179"/>
                    <a:pt x="875" y="1"/>
                    <a:pt x="607"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2846338" y="2960364"/>
              <a:ext cx="34575" cy="31167"/>
            </a:xfrm>
            <a:custGeom>
              <a:avLst/>
              <a:gdLst/>
              <a:ahLst/>
              <a:cxnLst/>
              <a:rect l="l" t="t" r="r" b="b"/>
              <a:pathLst>
                <a:path w="1268" h="1143" extrusionOk="0">
                  <a:moveTo>
                    <a:pt x="1268" y="0"/>
                  </a:moveTo>
                  <a:cubicBezTo>
                    <a:pt x="1161" y="18"/>
                    <a:pt x="1054" y="36"/>
                    <a:pt x="946" y="90"/>
                  </a:cubicBezTo>
                  <a:lnTo>
                    <a:pt x="90" y="464"/>
                  </a:lnTo>
                  <a:cubicBezTo>
                    <a:pt x="1" y="500"/>
                    <a:pt x="1" y="625"/>
                    <a:pt x="90" y="661"/>
                  </a:cubicBezTo>
                  <a:lnTo>
                    <a:pt x="946" y="1053"/>
                  </a:lnTo>
                  <a:cubicBezTo>
                    <a:pt x="1054" y="1089"/>
                    <a:pt x="1161" y="1124"/>
                    <a:pt x="1268" y="1142"/>
                  </a:cubicBezTo>
                  <a:lnTo>
                    <a:pt x="1268" y="0"/>
                  </a:ln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3089128" y="2959873"/>
              <a:ext cx="18515" cy="31658"/>
            </a:xfrm>
            <a:custGeom>
              <a:avLst/>
              <a:gdLst/>
              <a:ahLst/>
              <a:cxnLst/>
              <a:rect l="l" t="t" r="r" b="b"/>
              <a:pathLst>
                <a:path w="679" h="1161" extrusionOk="0">
                  <a:moveTo>
                    <a:pt x="0" y="1"/>
                  </a:moveTo>
                  <a:lnTo>
                    <a:pt x="0" y="1160"/>
                  </a:lnTo>
                  <a:lnTo>
                    <a:pt x="678" y="1160"/>
                  </a:lnTo>
                  <a:lnTo>
                    <a:pt x="678" y="1"/>
                  </a:ln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2932940" y="2938468"/>
              <a:ext cx="101708" cy="103180"/>
            </a:xfrm>
            <a:custGeom>
              <a:avLst/>
              <a:gdLst/>
              <a:ahLst/>
              <a:cxnLst/>
              <a:rect l="l" t="t" r="r" b="b"/>
              <a:pathLst>
                <a:path w="3730" h="3784" extrusionOk="0">
                  <a:moveTo>
                    <a:pt x="911" y="0"/>
                  </a:moveTo>
                  <a:cubicBezTo>
                    <a:pt x="750" y="0"/>
                    <a:pt x="607" y="125"/>
                    <a:pt x="607" y="304"/>
                  </a:cubicBezTo>
                  <a:lnTo>
                    <a:pt x="607" y="1428"/>
                  </a:lnTo>
                  <a:cubicBezTo>
                    <a:pt x="607" y="1713"/>
                    <a:pt x="393" y="1945"/>
                    <a:pt x="108" y="1945"/>
                  </a:cubicBezTo>
                  <a:lnTo>
                    <a:pt x="1" y="1945"/>
                  </a:lnTo>
                  <a:cubicBezTo>
                    <a:pt x="1" y="2284"/>
                    <a:pt x="144" y="2623"/>
                    <a:pt x="411" y="2837"/>
                  </a:cubicBezTo>
                  <a:lnTo>
                    <a:pt x="679" y="3052"/>
                  </a:lnTo>
                  <a:cubicBezTo>
                    <a:pt x="839" y="3176"/>
                    <a:pt x="929" y="3373"/>
                    <a:pt x="929" y="3569"/>
                  </a:cubicBezTo>
                  <a:lnTo>
                    <a:pt x="929" y="3783"/>
                  </a:lnTo>
                  <a:lnTo>
                    <a:pt x="3302" y="3783"/>
                  </a:lnTo>
                  <a:lnTo>
                    <a:pt x="3302" y="3266"/>
                  </a:lnTo>
                  <a:cubicBezTo>
                    <a:pt x="3302" y="3212"/>
                    <a:pt x="3320" y="3141"/>
                    <a:pt x="3337" y="3087"/>
                  </a:cubicBezTo>
                  <a:lnTo>
                    <a:pt x="3569" y="2498"/>
                  </a:lnTo>
                  <a:cubicBezTo>
                    <a:pt x="3676" y="2195"/>
                    <a:pt x="3730" y="1874"/>
                    <a:pt x="3730" y="1571"/>
                  </a:cubicBezTo>
                  <a:lnTo>
                    <a:pt x="3730" y="750"/>
                  </a:lnTo>
                  <a:cubicBezTo>
                    <a:pt x="3730" y="625"/>
                    <a:pt x="3623" y="482"/>
                    <a:pt x="3498" y="464"/>
                  </a:cubicBezTo>
                  <a:lnTo>
                    <a:pt x="3427" y="446"/>
                  </a:lnTo>
                  <a:lnTo>
                    <a:pt x="3266" y="446"/>
                  </a:lnTo>
                  <a:cubicBezTo>
                    <a:pt x="3105" y="446"/>
                    <a:pt x="2963" y="571"/>
                    <a:pt x="2963" y="732"/>
                  </a:cubicBezTo>
                  <a:lnTo>
                    <a:pt x="2963" y="554"/>
                  </a:lnTo>
                  <a:cubicBezTo>
                    <a:pt x="2963" y="375"/>
                    <a:pt x="2838" y="250"/>
                    <a:pt x="2677" y="250"/>
                  </a:cubicBezTo>
                  <a:lnTo>
                    <a:pt x="2481" y="250"/>
                  </a:lnTo>
                  <a:cubicBezTo>
                    <a:pt x="2320" y="250"/>
                    <a:pt x="2178" y="375"/>
                    <a:pt x="2178" y="536"/>
                  </a:cubicBezTo>
                  <a:lnTo>
                    <a:pt x="2178" y="393"/>
                  </a:lnTo>
                  <a:cubicBezTo>
                    <a:pt x="2178" y="232"/>
                    <a:pt x="2053" y="107"/>
                    <a:pt x="1892" y="107"/>
                  </a:cubicBezTo>
                  <a:lnTo>
                    <a:pt x="1696" y="107"/>
                  </a:lnTo>
                  <a:cubicBezTo>
                    <a:pt x="1535" y="107"/>
                    <a:pt x="1393" y="232"/>
                    <a:pt x="1393" y="411"/>
                  </a:cubicBezTo>
                  <a:lnTo>
                    <a:pt x="1393" y="286"/>
                  </a:lnTo>
                  <a:cubicBezTo>
                    <a:pt x="1393" y="125"/>
                    <a:pt x="1268" y="0"/>
                    <a:pt x="1107"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2985484" y="2945285"/>
              <a:ext cx="49163" cy="96363"/>
            </a:xfrm>
            <a:custGeom>
              <a:avLst/>
              <a:gdLst/>
              <a:ahLst/>
              <a:cxnLst/>
              <a:rect l="l" t="t" r="r" b="b"/>
              <a:pathLst>
                <a:path w="1803" h="3534" extrusionOk="0">
                  <a:moveTo>
                    <a:pt x="536" y="0"/>
                  </a:moveTo>
                  <a:cubicBezTo>
                    <a:pt x="465" y="0"/>
                    <a:pt x="393" y="36"/>
                    <a:pt x="340" y="89"/>
                  </a:cubicBezTo>
                  <a:cubicBezTo>
                    <a:pt x="393" y="143"/>
                    <a:pt x="429" y="214"/>
                    <a:pt x="429" y="304"/>
                  </a:cubicBezTo>
                  <a:lnTo>
                    <a:pt x="429" y="1124"/>
                  </a:lnTo>
                  <a:cubicBezTo>
                    <a:pt x="429" y="1445"/>
                    <a:pt x="376" y="1749"/>
                    <a:pt x="268" y="2052"/>
                  </a:cubicBezTo>
                  <a:lnTo>
                    <a:pt x="54" y="2605"/>
                  </a:lnTo>
                  <a:cubicBezTo>
                    <a:pt x="19" y="2694"/>
                    <a:pt x="1" y="2766"/>
                    <a:pt x="1" y="2855"/>
                  </a:cubicBezTo>
                  <a:lnTo>
                    <a:pt x="1" y="3533"/>
                  </a:lnTo>
                  <a:lnTo>
                    <a:pt x="1375" y="3533"/>
                  </a:lnTo>
                  <a:lnTo>
                    <a:pt x="1375" y="3051"/>
                  </a:lnTo>
                  <a:cubicBezTo>
                    <a:pt x="1375" y="2962"/>
                    <a:pt x="1393" y="2873"/>
                    <a:pt x="1428" y="2802"/>
                  </a:cubicBezTo>
                  <a:lnTo>
                    <a:pt x="1642" y="2248"/>
                  </a:lnTo>
                  <a:cubicBezTo>
                    <a:pt x="1749" y="1945"/>
                    <a:pt x="1803" y="1624"/>
                    <a:pt x="1803" y="1321"/>
                  </a:cubicBezTo>
                  <a:lnTo>
                    <a:pt x="1803" y="482"/>
                  </a:lnTo>
                  <a:cubicBezTo>
                    <a:pt x="1803" y="321"/>
                    <a:pt x="1678" y="196"/>
                    <a:pt x="1500" y="196"/>
                  </a:cubicBezTo>
                  <a:lnTo>
                    <a:pt x="1339" y="196"/>
                  </a:lnTo>
                  <a:cubicBezTo>
                    <a:pt x="1178" y="196"/>
                    <a:pt x="1036" y="321"/>
                    <a:pt x="1036" y="482"/>
                  </a:cubicBezTo>
                  <a:lnTo>
                    <a:pt x="1036" y="304"/>
                  </a:lnTo>
                  <a:cubicBezTo>
                    <a:pt x="1036" y="125"/>
                    <a:pt x="911" y="0"/>
                    <a:pt x="750"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2865807" y="3129886"/>
              <a:ext cx="124585" cy="43601"/>
            </a:xfrm>
            <a:custGeom>
              <a:avLst/>
              <a:gdLst/>
              <a:ahLst/>
              <a:cxnLst/>
              <a:rect l="l" t="t" r="r" b="b"/>
              <a:pathLst>
                <a:path w="4569" h="1599" extrusionOk="0">
                  <a:moveTo>
                    <a:pt x="1893" y="1"/>
                  </a:moveTo>
                  <a:cubicBezTo>
                    <a:pt x="1085" y="1"/>
                    <a:pt x="400" y="165"/>
                    <a:pt x="125" y="242"/>
                  </a:cubicBezTo>
                  <a:cubicBezTo>
                    <a:pt x="54" y="260"/>
                    <a:pt x="1" y="332"/>
                    <a:pt x="1" y="403"/>
                  </a:cubicBezTo>
                  <a:lnTo>
                    <a:pt x="1" y="1598"/>
                  </a:lnTo>
                  <a:lnTo>
                    <a:pt x="4568" y="1598"/>
                  </a:lnTo>
                  <a:lnTo>
                    <a:pt x="4568" y="885"/>
                  </a:lnTo>
                  <a:cubicBezTo>
                    <a:pt x="3773" y="191"/>
                    <a:pt x="2762" y="1"/>
                    <a:pt x="1893"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2990365" y="3129886"/>
              <a:ext cx="124094" cy="43601"/>
            </a:xfrm>
            <a:custGeom>
              <a:avLst/>
              <a:gdLst/>
              <a:ahLst/>
              <a:cxnLst/>
              <a:rect l="l" t="t" r="r" b="b"/>
              <a:pathLst>
                <a:path w="4551" h="1599" extrusionOk="0">
                  <a:moveTo>
                    <a:pt x="2666" y="1"/>
                  </a:moveTo>
                  <a:cubicBezTo>
                    <a:pt x="1802" y="1"/>
                    <a:pt x="796" y="191"/>
                    <a:pt x="0" y="885"/>
                  </a:cubicBezTo>
                  <a:lnTo>
                    <a:pt x="0" y="1598"/>
                  </a:lnTo>
                  <a:lnTo>
                    <a:pt x="4550" y="1598"/>
                  </a:lnTo>
                  <a:lnTo>
                    <a:pt x="4550" y="403"/>
                  </a:lnTo>
                  <a:cubicBezTo>
                    <a:pt x="4550" y="332"/>
                    <a:pt x="4497" y="260"/>
                    <a:pt x="4425" y="242"/>
                  </a:cubicBezTo>
                  <a:cubicBezTo>
                    <a:pt x="4150" y="165"/>
                    <a:pt x="3470" y="1"/>
                    <a:pt x="2666"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3072577" y="3130158"/>
              <a:ext cx="41883" cy="43328"/>
            </a:xfrm>
            <a:custGeom>
              <a:avLst/>
              <a:gdLst/>
              <a:ahLst/>
              <a:cxnLst/>
              <a:rect l="l" t="t" r="r" b="b"/>
              <a:pathLst>
                <a:path w="1536" h="1589" extrusionOk="0">
                  <a:moveTo>
                    <a:pt x="1" y="0"/>
                  </a:moveTo>
                  <a:cubicBezTo>
                    <a:pt x="1" y="0"/>
                    <a:pt x="2" y="0"/>
                    <a:pt x="2" y="0"/>
                  </a:cubicBezTo>
                  <a:lnTo>
                    <a:pt x="2" y="0"/>
                  </a:lnTo>
                  <a:cubicBezTo>
                    <a:pt x="1" y="0"/>
                    <a:pt x="1" y="0"/>
                    <a:pt x="1" y="0"/>
                  </a:cubicBezTo>
                  <a:close/>
                  <a:moveTo>
                    <a:pt x="2" y="0"/>
                  </a:moveTo>
                  <a:cubicBezTo>
                    <a:pt x="6" y="1"/>
                    <a:pt x="21" y="3"/>
                    <a:pt x="36" y="18"/>
                  </a:cubicBezTo>
                  <a:cubicBezTo>
                    <a:pt x="108" y="36"/>
                    <a:pt x="161" y="107"/>
                    <a:pt x="161" y="179"/>
                  </a:cubicBezTo>
                  <a:lnTo>
                    <a:pt x="161" y="1588"/>
                  </a:lnTo>
                  <a:lnTo>
                    <a:pt x="1535" y="1588"/>
                  </a:lnTo>
                  <a:lnTo>
                    <a:pt x="1535" y="393"/>
                  </a:lnTo>
                  <a:cubicBezTo>
                    <a:pt x="1535" y="322"/>
                    <a:pt x="1482" y="250"/>
                    <a:pt x="1410" y="232"/>
                  </a:cubicBezTo>
                  <a:cubicBezTo>
                    <a:pt x="1178" y="161"/>
                    <a:pt x="644" y="36"/>
                    <a:pt x="2"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2858500" y="3149464"/>
              <a:ext cx="131893" cy="39102"/>
            </a:xfrm>
            <a:custGeom>
              <a:avLst/>
              <a:gdLst/>
              <a:ahLst/>
              <a:cxnLst/>
              <a:rect l="l" t="t" r="r" b="b"/>
              <a:pathLst>
                <a:path w="4837" h="1434" extrusionOk="0">
                  <a:moveTo>
                    <a:pt x="1994" y="1"/>
                  </a:moveTo>
                  <a:cubicBezTo>
                    <a:pt x="1135" y="1"/>
                    <a:pt x="410" y="178"/>
                    <a:pt x="126" y="256"/>
                  </a:cubicBezTo>
                  <a:cubicBezTo>
                    <a:pt x="54" y="274"/>
                    <a:pt x="1" y="345"/>
                    <a:pt x="1" y="417"/>
                  </a:cubicBezTo>
                  <a:lnTo>
                    <a:pt x="1" y="1434"/>
                  </a:lnTo>
                  <a:lnTo>
                    <a:pt x="4836" y="1434"/>
                  </a:lnTo>
                  <a:lnTo>
                    <a:pt x="4836" y="952"/>
                  </a:lnTo>
                  <a:cubicBezTo>
                    <a:pt x="3987" y="204"/>
                    <a:pt x="2914" y="1"/>
                    <a:pt x="1994"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2990365" y="3149464"/>
              <a:ext cx="131375" cy="39102"/>
            </a:xfrm>
            <a:custGeom>
              <a:avLst/>
              <a:gdLst/>
              <a:ahLst/>
              <a:cxnLst/>
              <a:rect l="l" t="t" r="r" b="b"/>
              <a:pathLst>
                <a:path w="4818" h="1434" extrusionOk="0">
                  <a:moveTo>
                    <a:pt x="2833" y="1"/>
                  </a:moveTo>
                  <a:cubicBezTo>
                    <a:pt x="1913" y="1"/>
                    <a:pt x="840" y="204"/>
                    <a:pt x="0" y="952"/>
                  </a:cubicBezTo>
                  <a:lnTo>
                    <a:pt x="0" y="1434"/>
                  </a:lnTo>
                  <a:lnTo>
                    <a:pt x="4818" y="1434"/>
                  </a:lnTo>
                  <a:lnTo>
                    <a:pt x="4818" y="417"/>
                  </a:lnTo>
                  <a:cubicBezTo>
                    <a:pt x="4818" y="345"/>
                    <a:pt x="4764" y="274"/>
                    <a:pt x="4693" y="256"/>
                  </a:cubicBezTo>
                  <a:cubicBezTo>
                    <a:pt x="4417" y="178"/>
                    <a:pt x="3692" y="1"/>
                    <a:pt x="2833"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3081330" y="3150091"/>
              <a:ext cx="40410" cy="38474"/>
            </a:xfrm>
            <a:custGeom>
              <a:avLst/>
              <a:gdLst/>
              <a:ahLst/>
              <a:cxnLst/>
              <a:rect l="l" t="t" r="r" b="b"/>
              <a:pathLst>
                <a:path w="1482" h="1411" extrusionOk="0">
                  <a:moveTo>
                    <a:pt x="1" y="1"/>
                  </a:moveTo>
                  <a:cubicBezTo>
                    <a:pt x="72" y="19"/>
                    <a:pt x="108" y="90"/>
                    <a:pt x="108" y="162"/>
                  </a:cubicBezTo>
                  <a:lnTo>
                    <a:pt x="108" y="1411"/>
                  </a:lnTo>
                  <a:lnTo>
                    <a:pt x="1482" y="1411"/>
                  </a:lnTo>
                  <a:lnTo>
                    <a:pt x="1482" y="394"/>
                  </a:lnTo>
                  <a:cubicBezTo>
                    <a:pt x="1482" y="322"/>
                    <a:pt x="1428" y="251"/>
                    <a:pt x="1357" y="233"/>
                  </a:cubicBezTo>
                  <a:cubicBezTo>
                    <a:pt x="1143" y="179"/>
                    <a:pt x="625" y="54"/>
                    <a:pt x="1" y="1"/>
                  </a:cubicBez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2846338" y="3173459"/>
              <a:ext cx="288054" cy="18515"/>
            </a:xfrm>
            <a:custGeom>
              <a:avLst/>
              <a:gdLst/>
              <a:ahLst/>
              <a:cxnLst/>
              <a:rect l="l" t="t" r="r" b="b"/>
              <a:pathLst>
                <a:path w="10564" h="679" extrusionOk="0">
                  <a:moveTo>
                    <a:pt x="376" y="0"/>
                  </a:moveTo>
                  <a:cubicBezTo>
                    <a:pt x="161" y="0"/>
                    <a:pt x="1" y="179"/>
                    <a:pt x="37" y="393"/>
                  </a:cubicBezTo>
                  <a:cubicBezTo>
                    <a:pt x="72" y="554"/>
                    <a:pt x="215" y="678"/>
                    <a:pt x="376" y="678"/>
                  </a:cubicBezTo>
                  <a:lnTo>
                    <a:pt x="10189" y="678"/>
                  </a:lnTo>
                  <a:cubicBezTo>
                    <a:pt x="10403" y="678"/>
                    <a:pt x="10564" y="482"/>
                    <a:pt x="10528" y="268"/>
                  </a:cubicBezTo>
                  <a:cubicBezTo>
                    <a:pt x="10492" y="107"/>
                    <a:pt x="10350" y="0"/>
                    <a:pt x="10189" y="0"/>
                  </a:cubicBezTo>
                  <a:close/>
                </a:path>
              </a:pathLst>
            </a:custGeom>
            <a:solidFill>
              <a:srgbClr val="EAB1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3086701" y="3173459"/>
              <a:ext cx="47200" cy="18515"/>
            </a:xfrm>
            <a:custGeom>
              <a:avLst/>
              <a:gdLst/>
              <a:ahLst/>
              <a:cxnLst/>
              <a:rect l="l" t="t" r="r" b="b"/>
              <a:pathLst>
                <a:path w="1731" h="679" extrusionOk="0">
                  <a:moveTo>
                    <a:pt x="0" y="0"/>
                  </a:moveTo>
                  <a:cubicBezTo>
                    <a:pt x="179" y="0"/>
                    <a:pt x="339" y="143"/>
                    <a:pt x="339" y="339"/>
                  </a:cubicBezTo>
                  <a:lnTo>
                    <a:pt x="339" y="678"/>
                  </a:lnTo>
                  <a:lnTo>
                    <a:pt x="1392" y="678"/>
                  </a:lnTo>
                  <a:cubicBezTo>
                    <a:pt x="1570" y="678"/>
                    <a:pt x="1731" y="518"/>
                    <a:pt x="1731" y="339"/>
                  </a:cubicBezTo>
                  <a:cubicBezTo>
                    <a:pt x="1731" y="143"/>
                    <a:pt x="1570" y="0"/>
                    <a:pt x="1392"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2985484" y="3035758"/>
              <a:ext cx="45782" cy="24841"/>
            </a:xfrm>
            <a:custGeom>
              <a:avLst/>
              <a:gdLst/>
              <a:ahLst/>
              <a:cxnLst/>
              <a:rect l="l" t="t" r="r" b="b"/>
              <a:pathLst>
                <a:path w="1679" h="911" extrusionOk="0">
                  <a:moveTo>
                    <a:pt x="1" y="1"/>
                  </a:moveTo>
                  <a:lnTo>
                    <a:pt x="1" y="911"/>
                  </a:lnTo>
                  <a:lnTo>
                    <a:pt x="1446" y="911"/>
                  </a:lnTo>
                  <a:cubicBezTo>
                    <a:pt x="1571" y="911"/>
                    <a:pt x="1678" y="822"/>
                    <a:pt x="1678" y="697"/>
                  </a:cubicBezTo>
                  <a:lnTo>
                    <a:pt x="1678" y="233"/>
                  </a:lnTo>
                  <a:cubicBezTo>
                    <a:pt x="1678" y="108"/>
                    <a:pt x="1571" y="1"/>
                    <a:pt x="1446" y="1"/>
                  </a:cubicBezTo>
                  <a:close/>
                </a:path>
              </a:pathLst>
            </a:custGeom>
            <a:solidFill>
              <a:srgbClr val="4478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2842466" y="2933587"/>
              <a:ext cx="296807" cy="262777"/>
            </a:xfrm>
            <a:custGeom>
              <a:avLst/>
              <a:gdLst/>
              <a:ahLst/>
              <a:cxnLst/>
              <a:rect l="l" t="t" r="r" b="b"/>
              <a:pathLst>
                <a:path w="10885" h="9637" extrusionOk="0">
                  <a:moveTo>
                    <a:pt x="8868" y="1125"/>
                  </a:moveTo>
                  <a:lnTo>
                    <a:pt x="8868" y="1375"/>
                  </a:lnTo>
                  <a:lnTo>
                    <a:pt x="7209" y="1375"/>
                  </a:lnTo>
                  <a:lnTo>
                    <a:pt x="7209" y="1125"/>
                  </a:lnTo>
                  <a:close/>
                  <a:moveTo>
                    <a:pt x="1249" y="1179"/>
                  </a:moveTo>
                  <a:lnTo>
                    <a:pt x="1249" y="1928"/>
                  </a:lnTo>
                  <a:cubicBezTo>
                    <a:pt x="1160" y="1892"/>
                    <a:pt x="1178" y="1892"/>
                    <a:pt x="393" y="1553"/>
                  </a:cubicBezTo>
                  <a:cubicBezTo>
                    <a:pt x="1178" y="1196"/>
                    <a:pt x="1160" y="1196"/>
                    <a:pt x="1249" y="1179"/>
                  </a:cubicBezTo>
                  <a:close/>
                  <a:moveTo>
                    <a:pt x="3783" y="1125"/>
                  </a:moveTo>
                  <a:lnTo>
                    <a:pt x="3783" y="1375"/>
                  </a:lnTo>
                  <a:lnTo>
                    <a:pt x="2980" y="1375"/>
                  </a:lnTo>
                  <a:cubicBezTo>
                    <a:pt x="2908" y="1375"/>
                    <a:pt x="2837" y="1446"/>
                    <a:pt x="2819" y="1518"/>
                  </a:cubicBezTo>
                  <a:cubicBezTo>
                    <a:pt x="2819" y="1625"/>
                    <a:pt x="2891" y="1696"/>
                    <a:pt x="2980" y="1696"/>
                  </a:cubicBezTo>
                  <a:lnTo>
                    <a:pt x="3711" y="1696"/>
                  </a:lnTo>
                  <a:cubicBezTo>
                    <a:pt x="3676" y="1839"/>
                    <a:pt x="3533" y="1946"/>
                    <a:pt x="3372" y="1946"/>
                  </a:cubicBezTo>
                  <a:lnTo>
                    <a:pt x="1570" y="1946"/>
                  </a:lnTo>
                  <a:lnTo>
                    <a:pt x="1570" y="1696"/>
                  </a:lnTo>
                  <a:lnTo>
                    <a:pt x="2230" y="1696"/>
                  </a:lnTo>
                  <a:cubicBezTo>
                    <a:pt x="2302" y="1696"/>
                    <a:pt x="2373" y="1643"/>
                    <a:pt x="2391" y="1553"/>
                  </a:cubicBezTo>
                  <a:cubicBezTo>
                    <a:pt x="2391" y="1464"/>
                    <a:pt x="2320" y="1375"/>
                    <a:pt x="2230" y="1375"/>
                  </a:cubicBezTo>
                  <a:lnTo>
                    <a:pt x="1570" y="1375"/>
                  </a:lnTo>
                  <a:lnTo>
                    <a:pt x="1570" y="1125"/>
                  </a:lnTo>
                  <a:close/>
                  <a:moveTo>
                    <a:pt x="8868" y="1696"/>
                  </a:moveTo>
                  <a:lnTo>
                    <a:pt x="8868" y="1946"/>
                  </a:lnTo>
                  <a:lnTo>
                    <a:pt x="7209" y="1946"/>
                  </a:lnTo>
                  <a:cubicBezTo>
                    <a:pt x="7209" y="1874"/>
                    <a:pt x="7209" y="1803"/>
                    <a:pt x="7209" y="1732"/>
                  </a:cubicBezTo>
                  <a:lnTo>
                    <a:pt x="7209" y="1696"/>
                  </a:lnTo>
                  <a:close/>
                  <a:moveTo>
                    <a:pt x="9546" y="1125"/>
                  </a:moveTo>
                  <a:lnTo>
                    <a:pt x="9546" y="1982"/>
                  </a:lnTo>
                  <a:lnTo>
                    <a:pt x="9189" y="1982"/>
                  </a:lnTo>
                  <a:lnTo>
                    <a:pt x="9189" y="1125"/>
                  </a:lnTo>
                  <a:close/>
                  <a:moveTo>
                    <a:pt x="10099" y="1125"/>
                  </a:moveTo>
                  <a:cubicBezTo>
                    <a:pt x="10295" y="1125"/>
                    <a:pt x="10474" y="1250"/>
                    <a:pt x="10509" y="1446"/>
                  </a:cubicBezTo>
                  <a:cubicBezTo>
                    <a:pt x="10581" y="1714"/>
                    <a:pt x="10367" y="1982"/>
                    <a:pt x="10099" y="1982"/>
                  </a:cubicBezTo>
                  <a:lnTo>
                    <a:pt x="9867" y="1982"/>
                  </a:lnTo>
                  <a:lnTo>
                    <a:pt x="9867" y="1125"/>
                  </a:lnTo>
                  <a:close/>
                  <a:moveTo>
                    <a:pt x="4407" y="340"/>
                  </a:moveTo>
                  <a:cubicBezTo>
                    <a:pt x="4479" y="340"/>
                    <a:pt x="4550" y="411"/>
                    <a:pt x="4550" y="483"/>
                  </a:cubicBezTo>
                  <a:lnTo>
                    <a:pt x="4550" y="554"/>
                  </a:lnTo>
                  <a:cubicBezTo>
                    <a:pt x="4550" y="625"/>
                    <a:pt x="4603" y="697"/>
                    <a:pt x="4675" y="715"/>
                  </a:cubicBezTo>
                  <a:cubicBezTo>
                    <a:pt x="4686" y="717"/>
                    <a:pt x="4697" y="717"/>
                    <a:pt x="4708" y="717"/>
                  </a:cubicBezTo>
                  <a:cubicBezTo>
                    <a:pt x="4800" y="717"/>
                    <a:pt x="4871" y="652"/>
                    <a:pt x="4871" y="572"/>
                  </a:cubicBezTo>
                  <a:cubicBezTo>
                    <a:pt x="4871" y="483"/>
                    <a:pt x="4925" y="429"/>
                    <a:pt x="4996" y="429"/>
                  </a:cubicBezTo>
                  <a:lnTo>
                    <a:pt x="5192" y="429"/>
                  </a:lnTo>
                  <a:cubicBezTo>
                    <a:pt x="5264" y="429"/>
                    <a:pt x="5335" y="483"/>
                    <a:pt x="5335" y="572"/>
                  </a:cubicBezTo>
                  <a:lnTo>
                    <a:pt x="5335" y="697"/>
                  </a:lnTo>
                  <a:cubicBezTo>
                    <a:pt x="5335" y="786"/>
                    <a:pt x="5389" y="857"/>
                    <a:pt x="5460" y="857"/>
                  </a:cubicBezTo>
                  <a:cubicBezTo>
                    <a:pt x="5477" y="863"/>
                    <a:pt x="5493" y="866"/>
                    <a:pt x="5508" y="866"/>
                  </a:cubicBezTo>
                  <a:cubicBezTo>
                    <a:pt x="5592" y="866"/>
                    <a:pt x="5656" y="790"/>
                    <a:pt x="5656" y="715"/>
                  </a:cubicBezTo>
                  <a:cubicBezTo>
                    <a:pt x="5656" y="643"/>
                    <a:pt x="5710" y="572"/>
                    <a:pt x="5781" y="572"/>
                  </a:cubicBezTo>
                  <a:lnTo>
                    <a:pt x="5977" y="572"/>
                  </a:lnTo>
                  <a:cubicBezTo>
                    <a:pt x="6049" y="572"/>
                    <a:pt x="6120" y="643"/>
                    <a:pt x="6120" y="715"/>
                  </a:cubicBezTo>
                  <a:lnTo>
                    <a:pt x="6120" y="911"/>
                  </a:lnTo>
                  <a:cubicBezTo>
                    <a:pt x="6120" y="982"/>
                    <a:pt x="6174" y="1054"/>
                    <a:pt x="6245" y="1072"/>
                  </a:cubicBezTo>
                  <a:cubicBezTo>
                    <a:pt x="6254" y="1073"/>
                    <a:pt x="6264" y="1074"/>
                    <a:pt x="6273" y="1074"/>
                  </a:cubicBezTo>
                  <a:cubicBezTo>
                    <a:pt x="6367" y="1074"/>
                    <a:pt x="6441" y="992"/>
                    <a:pt x="6441" y="911"/>
                  </a:cubicBezTo>
                  <a:cubicBezTo>
                    <a:pt x="6441" y="822"/>
                    <a:pt x="6495" y="768"/>
                    <a:pt x="6566" y="768"/>
                  </a:cubicBezTo>
                  <a:lnTo>
                    <a:pt x="6762" y="768"/>
                  </a:lnTo>
                  <a:cubicBezTo>
                    <a:pt x="6834" y="768"/>
                    <a:pt x="6905" y="822"/>
                    <a:pt x="6905" y="911"/>
                  </a:cubicBezTo>
                  <a:lnTo>
                    <a:pt x="6905" y="1750"/>
                  </a:lnTo>
                  <a:cubicBezTo>
                    <a:pt x="6905" y="2660"/>
                    <a:pt x="6477" y="3052"/>
                    <a:pt x="6477" y="3480"/>
                  </a:cubicBezTo>
                  <a:lnTo>
                    <a:pt x="6477" y="3605"/>
                  </a:lnTo>
                  <a:lnTo>
                    <a:pt x="4407" y="3605"/>
                  </a:lnTo>
                  <a:cubicBezTo>
                    <a:pt x="4318" y="3177"/>
                    <a:pt x="3979" y="3052"/>
                    <a:pt x="3836" y="2892"/>
                  </a:cubicBezTo>
                  <a:cubicBezTo>
                    <a:pt x="3640" y="2749"/>
                    <a:pt x="3533" y="2535"/>
                    <a:pt x="3479" y="2285"/>
                  </a:cubicBezTo>
                  <a:cubicBezTo>
                    <a:pt x="3836" y="2267"/>
                    <a:pt x="4104" y="1982"/>
                    <a:pt x="4104" y="1625"/>
                  </a:cubicBezTo>
                  <a:lnTo>
                    <a:pt x="4104" y="483"/>
                  </a:lnTo>
                  <a:cubicBezTo>
                    <a:pt x="4104" y="411"/>
                    <a:pt x="4157" y="340"/>
                    <a:pt x="4229" y="340"/>
                  </a:cubicBezTo>
                  <a:close/>
                  <a:moveTo>
                    <a:pt x="6709" y="3909"/>
                  </a:moveTo>
                  <a:cubicBezTo>
                    <a:pt x="6745" y="3909"/>
                    <a:pt x="6780" y="3926"/>
                    <a:pt x="6780" y="3962"/>
                  </a:cubicBezTo>
                  <a:lnTo>
                    <a:pt x="6780" y="4426"/>
                  </a:lnTo>
                  <a:cubicBezTo>
                    <a:pt x="6780" y="4462"/>
                    <a:pt x="6745" y="4497"/>
                    <a:pt x="6709" y="4497"/>
                  </a:cubicBezTo>
                  <a:lnTo>
                    <a:pt x="4247" y="4497"/>
                  </a:lnTo>
                  <a:cubicBezTo>
                    <a:pt x="4211" y="4497"/>
                    <a:pt x="4193" y="4462"/>
                    <a:pt x="4193" y="4426"/>
                  </a:cubicBezTo>
                  <a:lnTo>
                    <a:pt x="4193" y="3962"/>
                  </a:lnTo>
                  <a:cubicBezTo>
                    <a:pt x="4193" y="3926"/>
                    <a:pt x="4211" y="3909"/>
                    <a:pt x="4247" y="3909"/>
                  </a:cubicBezTo>
                  <a:close/>
                  <a:moveTo>
                    <a:pt x="2716" y="7365"/>
                  </a:moveTo>
                  <a:cubicBezTo>
                    <a:pt x="3652" y="7365"/>
                    <a:pt x="4578" y="7598"/>
                    <a:pt x="5264" y="8173"/>
                  </a:cubicBezTo>
                  <a:lnTo>
                    <a:pt x="5264" y="8548"/>
                  </a:lnTo>
                  <a:cubicBezTo>
                    <a:pt x="4504" y="7983"/>
                    <a:pt x="3551" y="7768"/>
                    <a:pt x="2591" y="7768"/>
                  </a:cubicBezTo>
                  <a:cubicBezTo>
                    <a:pt x="2064" y="7768"/>
                    <a:pt x="1535" y="7833"/>
                    <a:pt x="1035" y="7941"/>
                  </a:cubicBezTo>
                  <a:lnTo>
                    <a:pt x="1035" y="7620"/>
                  </a:lnTo>
                  <a:cubicBezTo>
                    <a:pt x="1035" y="7620"/>
                    <a:pt x="1035" y="7602"/>
                    <a:pt x="1035" y="7602"/>
                  </a:cubicBezTo>
                  <a:cubicBezTo>
                    <a:pt x="1564" y="7453"/>
                    <a:pt x="2142" y="7365"/>
                    <a:pt x="2716" y="7365"/>
                  </a:cubicBezTo>
                  <a:close/>
                  <a:moveTo>
                    <a:pt x="8116" y="7361"/>
                  </a:moveTo>
                  <a:cubicBezTo>
                    <a:pt x="8695" y="7361"/>
                    <a:pt x="9278" y="7451"/>
                    <a:pt x="9814" y="7602"/>
                  </a:cubicBezTo>
                  <a:cubicBezTo>
                    <a:pt x="9814" y="7602"/>
                    <a:pt x="9814" y="7620"/>
                    <a:pt x="9814" y="7620"/>
                  </a:cubicBezTo>
                  <a:lnTo>
                    <a:pt x="9814" y="7941"/>
                  </a:lnTo>
                  <a:cubicBezTo>
                    <a:pt x="9315" y="7827"/>
                    <a:pt x="8789" y="7761"/>
                    <a:pt x="8265" y="7761"/>
                  </a:cubicBezTo>
                  <a:cubicBezTo>
                    <a:pt x="7308" y="7761"/>
                    <a:pt x="6357" y="7983"/>
                    <a:pt x="5585" y="8548"/>
                  </a:cubicBezTo>
                  <a:lnTo>
                    <a:pt x="5585" y="8173"/>
                  </a:lnTo>
                  <a:cubicBezTo>
                    <a:pt x="6276" y="7591"/>
                    <a:pt x="7191" y="7361"/>
                    <a:pt x="8116" y="7361"/>
                  </a:cubicBezTo>
                  <a:close/>
                  <a:moveTo>
                    <a:pt x="2562" y="8085"/>
                  </a:moveTo>
                  <a:cubicBezTo>
                    <a:pt x="3379" y="8085"/>
                    <a:pt x="4194" y="8249"/>
                    <a:pt x="4853" y="8655"/>
                  </a:cubicBezTo>
                  <a:lnTo>
                    <a:pt x="749" y="8655"/>
                  </a:lnTo>
                  <a:lnTo>
                    <a:pt x="749" y="8351"/>
                  </a:lnTo>
                  <a:cubicBezTo>
                    <a:pt x="749" y="8351"/>
                    <a:pt x="767" y="8334"/>
                    <a:pt x="767" y="8334"/>
                  </a:cubicBezTo>
                  <a:cubicBezTo>
                    <a:pt x="1322" y="8180"/>
                    <a:pt x="1942" y="8085"/>
                    <a:pt x="2562" y="8085"/>
                  </a:cubicBezTo>
                  <a:close/>
                  <a:moveTo>
                    <a:pt x="8286" y="8085"/>
                  </a:moveTo>
                  <a:cubicBezTo>
                    <a:pt x="8906" y="8085"/>
                    <a:pt x="9527" y="8180"/>
                    <a:pt x="10081" y="8334"/>
                  </a:cubicBezTo>
                  <a:cubicBezTo>
                    <a:pt x="10099" y="8334"/>
                    <a:pt x="10099" y="8351"/>
                    <a:pt x="10099" y="8351"/>
                  </a:cubicBezTo>
                  <a:lnTo>
                    <a:pt x="10099" y="8655"/>
                  </a:lnTo>
                  <a:lnTo>
                    <a:pt x="5995" y="8655"/>
                  </a:lnTo>
                  <a:cubicBezTo>
                    <a:pt x="6655" y="8249"/>
                    <a:pt x="7470" y="8085"/>
                    <a:pt x="8286" y="8085"/>
                  </a:cubicBezTo>
                  <a:close/>
                  <a:moveTo>
                    <a:pt x="10331" y="8958"/>
                  </a:moveTo>
                  <a:cubicBezTo>
                    <a:pt x="10420" y="8958"/>
                    <a:pt x="10492" y="9029"/>
                    <a:pt x="10509" y="9101"/>
                  </a:cubicBezTo>
                  <a:cubicBezTo>
                    <a:pt x="10527" y="9226"/>
                    <a:pt x="10438" y="9333"/>
                    <a:pt x="10331" y="9333"/>
                  </a:cubicBezTo>
                  <a:lnTo>
                    <a:pt x="518" y="9333"/>
                  </a:lnTo>
                  <a:cubicBezTo>
                    <a:pt x="428" y="9333"/>
                    <a:pt x="357" y="9261"/>
                    <a:pt x="339" y="9190"/>
                  </a:cubicBezTo>
                  <a:cubicBezTo>
                    <a:pt x="321" y="9065"/>
                    <a:pt x="393" y="8958"/>
                    <a:pt x="518" y="8958"/>
                  </a:cubicBezTo>
                  <a:close/>
                  <a:moveTo>
                    <a:pt x="4247" y="1"/>
                  </a:moveTo>
                  <a:cubicBezTo>
                    <a:pt x="3997" y="1"/>
                    <a:pt x="3783" y="215"/>
                    <a:pt x="3783" y="465"/>
                  </a:cubicBezTo>
                  <a:lnTo>
                    <a:pt x="3783" y="804"/>
                  </a:lnTo>
                  <a:lnTo>
                    <a:pt x="1570" y="804"/>
                  </a:lnTo>
                  <a:cubicBezTo>
                    <a:pt x="1392" y="804"/>
                    <a:pt x="1213" y="840"/>
                    <a:pt x="1053" y="929"/>
                  </a:cubicBezTo>
                  <a:lnTo>
                    <a:pt x="196" y="1304"/>
                  </a:lnTo>
                  <a:cubicBezTo>
                    <a:pt x="107" y="1339"/>
                    <a:pt x="54" y="1411"/>
                    <a:pt x="36" y="1482"/>
                  </a:cubicBezTo>
                  <a:cubicBezTo>
                    <a:pt x="0" y="1607"/>
                    <a:pt x="71" y="1750"/>
                    <a:pt x="179" y="1785"/>
                  </a:cubicBezTo>
                  <a:lnTo>
                    <a:pt x="1053" y="2178"/>
                  </a:lnTo>
                  <a:cubicBezTo>
                    <a:pt x="1213" y="2249"/>
                    <a:pt x="1392" y="2285"/>
                    <a:pt x="1570" y="2285"/>
                  </a:cubicBezTo>
                  <a:lnTo>
                    <a:pt x="3176" y="2285"/>
                  </a:lnTo>
                  <a:cubicBezTo>
                    <a:pt x="3212" y="2624"/>
                    <a:pt x="3390" y="2945"/>
                    <a:pt x="3640" y="3141"/>
                  </a:cubicBezTo>
                  <a:cubicBezTo>
                    <a:pt x="3818" y="3320"/>
                    <a:pt x="4033" y="3391"/>
                    <a:pt x="4086" y="3659"/>
                  </a:cubicBezTo>
                  <a:cubicBezTo>
                    <a:pt x="3961" y="3712"/>
                    <a:pt x="3872" y="3837"/>
                    <a:pt x="3872" y="3998"/>
                  </a:cubicBezTo>
                  <a:lnTo>
                    <a:pt x="3872" y="4462"/>
                  </a:lnTo>
                  <a:cubicBezTo>
                    <a:pt x="3872" y="4622"/>
                    <a:pt x="3961" y="4747"/>
                    <a:pt x="4104" y="4819"/>
                  </a:cubicBezTo>
                  <a:lnTo>
                    <a:pt x="4104" y="7227"/>
                  </a:lnTo>
                  <a:cubicBezTo>
                    <a:pt x="3683" y="7105"/>
                    <a:pt x="3222" y="7051"/>
                    <a:pt x="2757" y="7051"/>
                  </a:cubicBezTo>
                  <a:cubicBezTo>
                    <a:pt x="2139" y="7051"/>
                    <a:pt x="1514" y="7146"/>
                    <a:pt x="964" y="7299"/>
                  </a:cubicBezTo>
                  <a:cubicBezTo>
                    <a:pt x="821" y="7334"/>
                    <a:pt x="714" y="7477"/>
                    <a:pt x="714" y="7620"/>
                  </a:cubicBezTo>
                  <a:lnTo>
                    <a:pt x="714" y="8030"/>
                  </a:lnTo>
                  <a:lnTo>
                    <a:pt x="678" y="8030"/>
                  </a:lnTo>
                  <a:cubicBezTo>
                    <a:pt x="535" y="8084"/>
                    <a:pt x="446" y="8209"/>
                    <a:pt x="446" y="8351"/>
                  </a:cubicBezTo>
                  <a:lnTo>
                    <a:pt x="446" y="8655"/>
                  </a:lnTo>
                  <a:cubicBezTo>
                    <a:pt x="196" y="8708"/>
                    <a:pt x="18" y="8922"/>
                    <a:pt x="36" y="9172"/>
                  </a:cubicBezTo>
                  <a:cubicBezTo>
                    <a:pt x="54" y="9440"/>
                    <a:pt x="268" y="9636"/>
                    <a:pt x="535" y="9636"/>
                  </a:cubicBezTo>
                  <a:lnTo>
                    <a:pt x="10331" y="9636"/>
                  </a:lnTo>
                  <a:cubicBezTo>
                    <a:pt x="10599" y="9636"/>
                    <a:pt x="10813" y="9422"/>
                    <a:pt x="10813" y="9154"/>
                  </a:cubicBezTo>
                  <a:cubicBezTo>
                    <a:pt x="10813" y="8904"/>
                    <a:pt x="10652" y="8708"/>
                    <a:pt x="10420" y="8655"/>
                  </a:cubicBezTo>
                  <a:lnTo>
                    <a:pt x="10420" y="8351"/>
                  </a:lnTo>
                  <a:cubicBezTo>
                    <a:pt x="10420" y="8209"/>
                    <a:pt x="10313" y="8084"/>
                    <a:pt x="10188" y="8030"/>
                  </a:cubicBezTo>
                  <a:lnTo>
                    <a:pt x="10135" y="8030"/>
                  </a:lnTo>
                  <a:lnTo>
                    <a:pt x="10135" y="7620"/>
                  </a:lnTo>
                  <a:cubicBezTo>
                    <a:pt x="10135" y="7477"/>
                    <a:pt x="10046" y="7334"/>
                    <a:pt x="9903" y="7299"/>
                  </a:cubicBezTo>
                  <a:cubicBezTo>
                    <a:pt x="9353" y="7143"/>
                    <a:pt x="8725" y="7048"/>
                    <a:pt x="8103" y="7048"/>
                  </a:cubicBezTo>
                  <a:cubicBezTo>
                    <a:pt x="7655" y="7048"/>
                    <a:pt x="7209" y="7097"/>
                    <a:pt x="6798" y="7209"/>
                  </a:cubicBezTo>
                  <a:lnTo>
                    <a:pt x="6798" y="6424"/>
                  </a:lnTo>
                  <a:cubicBezTo>
                    <a:pt x="6798" y="6335"/>
                    <a:pt x="6727" y="6264"/>
                    <a:pt x="6655" y="6246"/>
                  </a:cubicBezTo>
                  <a:cubicBezTo>
                    <a:pt x="6566" y="6246"/>
                    <a:pt x="6477" y="6317"/>
                    <a:pt x="6477" y="6407"/>
                  </a:cubicBezTo>
                  <a:lnTo>
                    <a:pt x="6477" y="7299"/>
                  </a:lnTo>
                  <a:cubicBezTo>
                    <a:pt x="6084" y="7441"/>
                    <a:pt x="5728" y="7638"/>
                    <a:pt x="5424" y="7887"/>
                  </a:cubicBezTo>
                  <a:cubicBezTo>
                    <a:pt x="5139" y="7655"/>
                    <a:pt x="4800" y="7459"/>
                    <a:pt x="4425" y="7316"/>
                  </a:cubicBezTo>
                  <a:lnTo>
                    <a:pt x="4425" y="4819"/>
                  </a:lnTo>
                  <a:lnTo>
                    <a:pt x="6477" y="4819"/>
                  </a:lnTo>
                  <a:lnTo>
                    <a:pt x="6477" y="5657"/>
                  </a:lnTo>
                  <a:cubicBezTo>
                    <a:pt x="6477" y="5746"/>
                    <a:pt x="6530" y="5818"/>
                    <a:pt x="6620" y="5818"/>
                  </a:cubicBezTo>
                  <a:cubicBezTo>
                    <a:pt x="6629" y="5820"/>
                    <a:pt x="6638" y="5820"/>
                    <a:pt x="6648" y="5820"/>
                  </a:cubicBezTo>
                  <a:cubicBezTo>
                    <a:pt x="6727" y="5820"/>
                    <a:pt x="6798" y="5755"/>
                    <a:pt x="6798" y="5675"/>
                  </a:cubicBezTo>
                  <a:lnTo>
                    <a:pt x="6798" y="4836"/>
                  </a:lnTo>
                  <a:cubicBezTo>
                    <a:pt x="6959" y="4783"/>
                    <a:pt x="7084" y="4640"/>
                    <a:pt x="7084" y="4462"/>
                  </a:cubicBezTo>
                  <a:lnTo>
                    <a:pt x="7084" y="3998"/>
                  </a:lnTo>
                  <a:cubicBezTo>
                    <a:pt x="7084" y="3819"/>
                    <a:pt x="6959" y="3659"/>
                    <a:pt x="6798" y="3623"/>
                  </a:cubicBezTo>
                  <a:lnTo>
                    <a:pt x="6798" y="3498"/>
                  </a:lnTo>
                  <a:cubicBezTo>
                    <a:pt x="6798" y="3231"/>
                    <a:pt x="7048" y="2927"/>
                    <a:pt x="7173" y="2285"/>
                  </a:cubicBezTo>
                  <a:lnTo>
                    <a:pt x="10081" y="2285"/>
                  </a:lnTo>
                  <a:cubicBezTo>
                    <a:pt x="10438" y="2285"/>
                    <a:pt x="10777" y="2017"/>
                    <a:pt x="10831" y="1660"/>
                  </a:cubicBezTo>
                  <a:cubicBezTo>
                    <a:pt x="10884" y="1196"/>
                    <a:pt x="10545" y="804"/>
                    <a:pt x="10099" y="804"/>
                  </a:cubicBezTo>
                  <a:lnTo>
                    <a:pt x="7209" y="804"/>
                  </a:lnTo>
                  <a:cubicBezTo>
                    <a:pt x="7155" y="608"/>
                    <a:pt x="6977" y="447"/>
                    <a:pt x="6745" y="447"/>
                  </a:cubicBezTo>
                  <a:lnTo>
                    <a:pt x="6566" y="447"/>
                  </a:lnTo>
                  <a:cubicBezTo>
                    <a:pt x="6513" y="447"/>
                    <a:pt x="6441" y="465"/>
                    <a:pt x="6388" y="501"/>
                  </a:cubicBezTo>
                  <a:cubicBezTo>
                    <a:pt x="6299" y="358"/>
                    <a:pt x="6156" y="269"/>
                    <a:pt x="5977" y="269"/>
                  </a:cubicBezTo>
                  <a:lnTo>
                    <a:pt x="5781" y="269"/>
                  </a:lnTo>
                  <a:cubicBezTo>
                    <a:pt x="5710" y="269"/>
                    <a:pt x="5638" y="286"/>
                    <a:pt x="5585" y="304"/>
                  </a:cubicBezTo>
                  <a:cubicBezTo>
                    <a:pt x="5496" y="197"/>
                    <a:pt x="5353" y="108"/>
                    <a:pt x="5210" y="108"/>
                  </a:cubicBezTo>
                  <a:lnTo>
                    <a:pt x="5014" y="108"/>
                  </a:lnTo>
                  <a:cubicBezTo>
                    <a:pt x="4925" y="108"/>
                    <a:pt x="4853" y="144"/>
                    <a:pt x="4782" y="179"/>
                  </a:cubicBezTo>
                  <a:cubicBezTo>
                    <a:pt x="4693" y="72"/>
                    <a:pt x="4568" y="1"/>
                    <a:pt x="440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2" name="Google Shape;3222;p56"/>
          <p:cNvGrpSpPr/>
          <p:nvPr/>
        </p:nvGrpSpPr>
        <p:grpSpPr>
          <a:xfrm>
            <a:off x="2218722" y="2917063"/>
            <a:ext cx="278319" cy="295825"/>
            <a:chOff x="2218722" y="2917063"/>
            <a:chExt cx="278319" cy="295825"/>
          </a:xfrm>
        </p:grpSpPr>
        <p:sp>
          <p:nvSpPr>
            <p:cNvPr id="3223" name="Google Shape;3223;p56"/>
            <p:cNvSpPr/>
            <p:nvPr/>
          </p:nvSpPr>
          <p:spPr>
            <a:xfrm>
              <a:off x="2330137" y="3137930"/>
              <a:ext cx="51127" cy="55026"/>
            </a:xfrm>
            <a:custGeom>
              <a:avLst/>
              <a:gdLst/>
              <a:ahLst/>
              <a:cxnLst/>
              <a:rect l="l" t="t" r="r" b="b"/>
              <a:pathLst>
                <a:path w="1875" h="2018" extrusionOk="0">
                  <a:moveTo>
                    <a:pt x="251" y="1"/>
                  </a:moveTo>
                  <a:lnTo>
                    <a:pt x="1" y="2017"/>
                  </a:lnTo>
                  <a:lnTo>
                    <a:pt x="1874" y="2017"/>
                  </a:lnTo>
                  <a:lnTo>
                    <a:pt x="1607" y="1"/>
                  </a:ln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2302897" y="3182212"/>
              <a:ext cx="105116" cy="26777"/>
            </a:xfrm>
            <a:custGeom>
              <a:avLst/>
              <a:gdLst/>
              <a:ahLst/>
              <a:cxnLst/>
              <a:rect l="l" t="t" r="r" b="b"/>
              <a:pathLst>
                <a:path w="3855" h="982" extrusionOk="0">
                  <a:moveTo>
                    <a:pt x="679" y="1"/>
                  </a:moveTo>
                  <a:cubicBezTo>
                    <a:pt x="304" y="1"/>
                    <a:pt x="1" y="304"/>
                    <a:pt x="1" y="679"/>
                  </a:cubicBezTo>
                  <a:cubicBezTo>
                    <a:pt x="1" y="857"/>
                    <a:pt x="143" y="982"/>
                    <a:pt x="304" y="982"/>
                  </a:cubicBezTo>
                  <a:lnTo>
                    <a:pt x="3551" y="982"/>
                  </a:lnTo>
                  <a:cubicBezTo>
                    <a:pt x="3712" y="982"/>
                    <a:pt x="3855" y="857"/>
                    <a:pt x="3855" y="679"/>
                  </a:cubicBezTo>
                  <a:cubicBezTo>
                    <a:pt x="3855" y="304"/>
                    <a:pt x="3551" y="1"/>
                    <a:pt x="3177"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2352524" y="3182212"/>
              <a:ext cx="55980" cy="26777"/>
            </a:xfrm>
            <a:custGeom>
              <a:avLst/>
              <a:gdLst/>
              <a:ahLst/>
              <a:cxnLst/>
              <a:rect l="l" t="t" r="r" b="b"/>
              <a:pathLst>
                <a:path w="2053" h="982" extrusionOk="0">
                  <a:moveTo>
                    <a:pt x="1" y="1"/>
                  </a:moveTo>
                  <a:cubicBezTo>
                    <a:pt x="375" y="1"/>
                    <a:pt x="679" y="304"/>
                    <a:pt x="679" y="679"/>
                  </a:cubicBezTo>
                  <a:cubicBezTo>
                    <a:pt x="679" y="857"/>
                    <a:pt x="536" y="982"/>
                    <a:pt x="375" y="982"/>
                  </a:cubicBezTo>
                  <a:lnTo>
                    <a:pt x="1749" y="982"/>
                  </a:lnTo>
                  <a:cubicBezTo>
                    <a:pt x="1910" y="982"/>
                    <a:pt x="2052" y="857"/>
                    <a:pt x="2052" y="679"/>
                  </a:cubicBezTo>
                  <a:cubicBezTo>
                    <a:pt x="2035" y="304"/>
                    <a:pt x="1731" y="1"/>
                    <a:pt x="1357"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2223112" y="2964263"/>
              <a:ext cx="269567" cy="192672"/>
            </a:xfrm>
            <a:custGeom>
              <a:avLst/>
              <a:gdLst/>
              <a:ahLst/>
              <a:cxnLst/>
              <a:rect l="l" t="t" r="r" b="b"/>
              <a:pathLst>
                <a:path w="9886" h="7066" extrusionOk="0">
                  <a:moveTo>
                    <a:pt x="643" y="0"/>
                  </a:moveTo>
                  <a:cubicBezTo>
                    <a:pt x="286" y="0"/>
                    <a:pt x="0" y="286"/>
                    <a:pt x="0" y="642"/>
                  </a:cubicBezTo>
                  <a:lnTo>
                    <a:pt x="0" y="6423"/>
                  </a:lnTo>
                  <a:cubicBezTo>
                    <a:pt x="0" y="6780"/>
                    <a:pt x="286" y="7066"/>
                    <a:pt x="643" y="7066"/>
                  </a:cubicBezTo>
                  <a:lnTo>
                    <a:pt x="9243" y="7066"/>
                  </a:lnTo>
                  <a:cubicBezTo>
                    <a:pt x="9600" y="7066"/>
                    <a:pt x="9885" y="6780"/>
                    <a:pt x="9885" y="6423"/>
                  </a:cubicBezTo>
                  <a:lnTo>
                    <a:pt x="9885" y="642"/>
                  </a:lnTo>
                  <a:cubicBezTo>
                    <a:pt x="9885" y="286"/>
                    <a:pt x="9600" y="0"/>
                    <a:pt x="9243"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2223112" y="3125278"/>
              <a:ext cx="269567" cy="31167"/>
            </a:xfrm>
            <a:custGeom>
              <a:avLst/>
              <a:gdLst/>
              <a:ahLst/>
              <a:cxnLst/>
              <a:rect l="l" t="t" r="r" b="b"/>
              <a:pathLst>
                <a:path w="9886" h="1143" extrusionOk="0">
                  <a:moveTo>
                    <a:pt x="0" y="1"/>
                  </a:moveTo>
                  <a:lnTo>
                    <a:pt x="0" y="501"/>
                  </a:lnTo>
                  <a:cubicBezTo>
                    <a:pt x="0" y="857"/>
                    <a:pt x="286" y="1143"/>
                    <a:pt x="643" y="1143"/>
                  </a:cubicBezTo>
                  <a:lnTo>
                    <a:pt x="9243" y="1143"/>
                  </a:lnTo>
                  <a:cubicBezTo>
                    <a:pt x="9600" y="1143"/>
                    <a:pt x="9885" y="857"/>
                    <a:pt x="9885" y="501"/>
                  </a:cubicBezTo>
                  <a:lnTo>
                    <a:pt x="9885"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2437680" y="3125278"/>
              <a:ext cx="54999" cy="31167"/>
            </a:xfrm>
            <a:custGeom>
              <a:avLst/>
              <a:gdLst/>
              <a:ahLst/>
              <a:cxnLst/>
              <a:rect l="l" t="t" r="r" b="b"/>
              <a:pathLst>
                <a:path w="2017" h="1143" extrusionOk="0">
                  <a:moveTo>
                    <a:pt x="642" y="1"/>
                  </a:moveTo>
                  <a:lnTo>
                    <a:pt x="642" y="501"/>
                  </a:lnTo>
                  <a:cubicBezTo>
                    <a:pt x="642" y="857"/>
                    <a:pt x="357" y="1143"/>
                    <a:pt x="0" y="1143"/>
                  </a:cubicBezTo>
                  <a:lnTo>
                    <a:pt x="1374" y="1143"/>
                  </a:lnTo>
                  <a:cubicBezTo>
                    <a:pt x="1731" y="1143"/>
                    <a:pt x="2016" y="857"/>
                    <a:pt x="2016" y="501"/>
                  </a:cubicBezTo>
                  <a:lnTo>
                    <a:pt x="2016" y="1"/>
                  </a:ln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2261069" y="2921917"/>
              <a:ext cx="194145" cy="203388"/>
            </a:xfrm>
            <a:custGeom>
              <a:avLst/>
              <a:gdLst/>
              <a:ahLst/>
              <a:cxnLst/>
              <a:rect l="l" t="t" r="r" b="b"/>
              <a:pathLst>
                <a:path w="7120" h="7459" extrusionOk="0">
                  <a:moveTo>
                    <a:pt x="339" y="1"/>
                  </a:moveTo>
                  <a:cubicBezTo>
                    <a:pt x="161" y="1"/>
                    <a:pt x="0" y="161"/>
                    <a:pt x="0" y="340"/>
                  </a:cubicBezTo>
                  <a:lnTo>
                    <a:pt x="0" y="7459"/>
                  </a:lnTo>
                  <a:lnTo>
                    <a:pt x="7119" y="7459"/>
                  </a:lnTo>
                  <a:lnTo>
                    <a:pt x="7119" y="340"/>
                  </a:lnTo>
                  <a:cubicBezTo>
                    <a:pt x="7119" y="161"/>
                    <a:pt x="6959" y="1"/>
                    <a:pt x="6762"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2407986" y="2921917"/>
              <a:ext cx="47227" cy="203388"/>
            </a:xfrm>
            <a:custGeom>
              <a:avLst/>
              <a:gdLst/>
              <a:ahLst/>
              <a:cxnLst/>
              <a:rect l="l" t="t" r="r" b="b"/>
              <a:pathLst>
                <a:path w="1732" h="7459" extrusionOk="0">
                  <a:moveTo>
                    <a:pt x="1" y="1"/>
                  </a:moveTo>
                  <a:cubicBezTo>
                    <a:pt x="197" y="1"/>
                    <a:pt x="357" y="161"/>
                    <a:pt x="357" y="340"/>
                  </a:cubicBezTo>
                  <a:lnTo>
                    <a:pt x="357" y="7459"/>
                  </a:lnTo>
                  <a:lnTo>
                    <a:pt x="1731" y="7459"/>
                  </a:lnTo>
                  <a:lnTo>
                    <a:pt x="1731" y="340"/>
                  </a:lnTo>
                  <a:cubicBezTo>
                    <a:pt x="1731" y="161"/>
                    <a:pt x="1571" y="1"/>
                    <a:pt x="1374"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2284900" y="2949648"/>
              <a:ext cx="29203" cy="29231"/>
            </a:xfrm>
            <a:custGeom>
              <a:avLst/>
              <a:gdLst/>
              <a:ahLst/>
              <a:cxnLst/>
              <a:rect l="l" t="t" r="r" b="b"/>
              <a:pathLst>
                <a:path w="1071" h="1072" extrusionOk="0">
                  <a:moveTo>
                    <a:pt x="143" y="1"/>
                  </a:moveTo>
                  <a:cubicBezTo>
                    <a:pt x="72" y="1"/>
                    <a:pt x="0" y="72"/>
                    <a:pt x="0" y="161"/>
                  </a:cubicBezTo>
                  <a:lnTo>
                    <a:pt x="0" y="929"/>
                  </a:lnTo>
                  <a:cubicBezTo>
                    <a:pt x="0" y="1000"/>
                    <a:pt x="72" y="1071"/>
                    <a:pt x="143" y="1071"/>
                  </a:cubicBezTo>
                  <a:lnTo>
                    <a:pt x="910" y="1071"/>
                  </a:lnTo>
                  <a:cubicBezTo>
                    <a:pt x="1000" y="1071"/>
                    <a:pt x="1071" y="1000"/>
                    <a:pt x="1071" y="929"/>
                  </a:cubicBezTo>
                  <a:lnTo>
                    <a:pt x="1071" y="161"/>
                  </a:lnTo>
                  <a:cubicBezTo>
                    <a:pt x="1071" y="72"/>
                    <a:pt x="1000" y="1"/>
                    <a:pt x="910"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2284900" y="3009009"/>
              <a:ext cx="29203" cy="29694"/>
            </a:xfrm>
            <a:custGeom>
              <a:avLst/>
              <a:gdLst/>
              <a:ahLst/>
              <a:cxnLst/>
              <a:rect l="l" t="t" r="r" b="b"/>
              <a:pathLst>
                <a:path w="1071" h="1089" extrusionOk="0">
                  <a:moveTo>
                    <a:pt x="143" y="1"/>
                  </a:moveTo>
                  <a:cubicBezTo>
                    <a:pt x="72" y="1"/>
                    <a:pt x="0" y="72"/>
                    <a:pt x="0" y="161"/>
                  </a:cubicBezTo>
                  <a:lnTo>
                    <a:pt x="0" y="928"/>
                  </a:lnTo>
                  <a:cubicBezTo>
                    <a:pt x="0" y="1018"/>
                    <a:pt x="72" y="1089"/>
                    <a:pt x="143" y="1089"/>
                  </a:cubicBezTo>
                  <a:lnTo>
                    <a:pt x="910" y="1089"/>
                  </a:lnTo>
                  <a:cubicBezTo>
                    <a:pt x="1000" y="1089"/>
                    <a:pt x="1071" y="1018"/>
                    <a:pt x="1071" y="928"/>
                  </a:cubicBezTo>
                  <a:lnTo>
                    <a:pt x="1071" y="161"/>
                  </a:lnTo>
                  <a:cubicBezTo>
                    <a:pt x="1071" y="72"/>
                    <a:pt x="1000" y="1"/>
                    <a:pt x="910" y="1"/>
                  </a:cubicBezTo>
                  <a:close/>
                </a:path>
              </a:pathLst>
            </a:custGeom>
            <a:solidFill>
              <a:srgbClr val="9BC4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2284900" y="3067879"/>
              <a:ext cx="29203" cy="29694"/>
            </a:xfrm>
            <a:custGeom>
              <a:avLst/>
              <a:gdLst/>
              <a:ahLst/>
              <a:cxnLst/>
              <a:rect l="l" t="t" r="r" b="b"/>
              <a:pathLst>
                <a:path w="1071" h="1089" extrusionOk="0">
                  <a:moveTo>
                    <a:pt x="143" y="1"/>
                  </a:moveTo>
                  <a:cubicBezTo>
                    <a:pt x="72" y="1"/>
                    <a:pt x="0" y="72"/>
                    <a:pt x="0" y="161"/>
                  </a:cubicBezTo>
                  <a:lnTo>
                    <a:pt x="0" y="928"/>
                  </a:lnTo>
                  <a:cubicBezTo>
                    <a:pt x="0" y="1018"/>
                    <a:pt x="72" y="1089"/>
                    <a:pt x="143" y="1089"/>
                  </a:cubicBezTo>
                  <a:lnTo>
                    <a:pt x="910" y="1089"/>
                  </a:lnTo>
                  <a:cubicBezTo>
                    <a:pt x="1000" y="1089"/>
                    <a:pt x="1071" y="1018"/>
                    <a:pt x="1071" y="928"/>
                  </a:cubicBezTo>
                  <a:lnTo>
                    <a:pt x="1071" y="161"/>
                  </a:lnTo>
                  <a:cubicBezTo>
                    <a:pt x="1071" y="72"/>
                    <a:pt x="1000" y="1"/>
                    <a:pt x="910" y="1"/>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2338427" y="2949648"/>
              <a:ext cx="93909" cy="8780"/>
            </a:xfrm>
            <a:custGeom>
              <a:avLst/>
              <a:gdLst/>
              <a:ahLst/>
              <a:cxnLst/>
              <a:rect l="l" t="t" r="r" b="b"/>
              <a:pathLst>
                <a:path w="3444" h="322" extrusionOk="0">
                  <a:moveTo>
                    <a:pt x="179" y="1"/>
                  </a:moveTo>
                  <a:cubicBezTo>
                    <a:pt x="107" y="1"/>
                    <a:pt x="36" y="54"/>
                    <a:pt x="18" y="144"/>
                  </a:cubicBezTo>
                  <a:cubicBezTo>
                    <a:pt x="0" y="233"/>
                    <a:pt x="89" y="322"/>
                    <a:pt x="179" y="322"/>
                  </a:cubicBezTo>
                  <a:lnTo>
                    <a:pt x="3283" y="322"/>
                  </a:lnTo>
                  <a:cubicBezTo>
                    <a:pt x="3355" y="322"/>
                    <a:pt x="3426" y="251"/>
                    <a:pt x="3444" y="179"/>
                  </a:cubicBezTo>
                  <a:cubicBezTo>
                    <a:pt x="3444" y="90"/>
                    <a:pt x="3372" y="1"/>
                    <a:pt x="328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2338427" y="2969117"/>
              <a:ext cx="70568" cy="8780"/>
            </a:xfrm>
            <a:custGeom>
              <a:avLst/>
              <a:gdLst/>
              <a:ahLst/>
              <a:cxnLst/>
              <a:rect l="l" t="t" r="r" b="b"/>
              <a:pathLst>
                <a:path w="2588" h="322" extrusionOk="0">
                  <a:moveTo>
                    <a:pt x="179" y="1"/>
                  </a:moveTo>
                  <a:cubicBezTo>
                    <a:pt x="107" y="1"/>
                    <a:pt x="36" y="72"/>
                    <a:pt x="18" y="143"/>
                  </a:cubicBezTo>
                  <a:cubicBezTo>
                    <a:pt x="0" y="232"/>
                    <a:pt x="89" y="322"/>
                    <a:pt x="179" y="322"/>
                  </a:cubicBezTo>
                  <a:lnTo>
                    <a:pt x="2409" y="322"/>
                  </a:lnTo>
                  <a:cubicBezTo>
                    <a:pt x="2480" y="322"/>
                    <a:pt x="2569" y="268"/>
                    <a:pt x="2569" y="179"/>
                  </a:cubicBezTo>
                  <a:cubicBezTo>
                    <a:pt x="2587" y="90"/>
                    <a:pt x="2516" y="1"/>
                    <a:pt x="240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2338427" y="3009009"/>
              <a:ext cx="93909" cy="8780"/>
            </a:xfrm>
            <a:custGeom>
              <a:avLst/>
              <a:gdLst/>
              <a:ahLst/>
              <a:cxnLst/>
              <a:rect l="l" t="t" r="r" b="b"/>
              <a:pathLst>
                <a:path w="3444" h="322" extrusionOk="0">
                  <a:moveTo>
                    <a:pt x="179" y="1"/>
                  </a:moveTo>
                  <a:cubicBezTo>
                    <a:pt x="107" y="1"/>
                    <a:pt x="36" y="54"/>
                    <a:pt x="18" y="143"/>
                  </a:cubicBezTo>
                  <a:cubicBezTo>
                    <a:pt x="0" y="233"/>
                    <a:pt x="89" y="322"/>
                    <a:pt x="179" y="322"/>
                  </a:cubicBezTo>
                  <a:lnTo>
                    <a:pt x="3283" y="322"/>
                  </a:lnTo>
                  <a:cubicBezTo>
                    <a:pt x="3355" y="322"/>
                    <a:pt x="3426" y="268"/>
                    <a:pt x="3444" y="179"/>
                  </a:cubicBezTo>
                  <a:cubicBezTo>
                    <a:pt x="3444" y="90"/>
                    <a:pt x="3372" y="1"/>
                    <a:pt x="328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2338427" y="3029432"/>
              <a:ext cx="70568" cy="8807"/>
            </a:xfrm>
            <a:custGeom>
              <a:avLst/>
              <a:gdLst/>
              <a:ahLst/>
              <a:cxnLst/>
              <a:rect l="l" t="t" r="r" b="b"/>
              <a:pathLst>
                <a:path w="2588" h="323" extrusionOk="0">
                  <a:moveTo>
                    <a:pt x="179" y="1"/>
                  </a:moveTo>
                  <a:cubicBezTo>
                    <a:pt x="107" y="1"/>
                    <a:pt x="36" y="55"/>
                    <a:pt x="18" y="144"/>
                  </a:cubicBezTo>
                  <a:cubicBezTo>
                    <a:pt x="0" y="233"/>
                    <a:pt x="89" y="322"/>
                    <a:pt x="179" y="322"/>
                  </a:cubicBezTo>
                  <a:lnTo>
                    <a:pt x="2409" y="322"/>
                  </a:lnTo>
                  <a:cubicBezTo>
                    <a:pt x="2480" y="322"/>
                    <a:pt x="2569" y="251"/>
                    <a:pt x="2569" y="179"/>
                  </a:cubicBezTo>
                  <a:cubicBezTo>
                    <a:pt x="2587" y="72"/>
                    <a:pt x="2516" y="1"/>
                    <a:pt x="240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2338427" y="3069815"/>
              <a:ext cx="93909" cy="8807"/>
            </a:xfrm>
            <a:custGeom>
              <a:avLst/>
              <a:gdLst/>
              <a:ahLst/>
              <a:cxnLst/>
              <a:rect l="l" t="t" r="r" b="b"/>
              <a:pathLst>
                <a:path w="3444" h="323" extrusionOk="0">
                  <a:moveTo>
                    <a:pt x="179" y="1"/>
                  </a:moveTo>
                  <a:cubicBezTo>
                    <a:pt x="107" y="1"/>
                    <a:pt x="36" y="54"/>
                    <a:pt x="18" y="144"/>
                  </a:cubicBezTo>
                  <a:cubicBezTo>
                    <a:pt x="0" y="233"/>
                    <a:pt x="89" y="322"/>
                    <a:pt x="179" y="322"/>
                  </a:cubicBezTo>
                  <a:lnTo>
                    <a:pt x="3283" y="322"/>
                  </a:lnTo>
                  <a:cubicBezTo>
                    <a:pt x="3355" y="322"/>
                    <a:pt x="3426" y="251"/>
                    <a:pt x="3444" y="179"/>
                  </a:cubicBezTo>
                  <a:cubicBezTo>
                    <a:pt x="3444" y="72"/>
                    <a:pt x="3372" y="1"/>
                    <a:pt x="328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2338427" y="3089775"/>
              <a:ext cx="70568" cy="8780"/>
            </a:xfrm>
            <a:custGeom>
              <a:avLst/>
              <a:gdLst/>
              <a:ahLst/>
              <a:cxnLst/>
              <a:rect l="l" t="t" r="r" b="b"/>
              <a:pathLst>
                <a:path w="2588" h="322" extrusionOk="0">
                  <a:moveTo>
                    <a:pt x="179" y="0"/>
                  </a:moveTo>
                  <a:cubicBezTo>
                    <a:pt x="107" y="0"/>
                    <a:pt x="36" y="72"/>
                    <a:pt x="18" y="143"/>
                  </a:cubicBezTo>
                  <a:cubicBezTo>
                    <a:pt x="0" y="250"/>
                    <a:pt x="89" y="322"/>
                    <a:pt x="179" y="322"/>
                  </a:cubicBezTo>
                  <a:lnTo>
                    <a:pt x="2409" y="322"/>
                  </a:lnTo>
                  <a:cubicBezTo>
                    <a:pt x="2480" y="322"/>
                    <a:pt x="2569" y="268"/>
                    <a:pt x="2569" y="179"/>
                  </a:cubicBezTo>
                  <a:cubicBezTo>
                    <a:pt x="2587" y="90"/>
                    <a:pt x="2516" y="0"/>
                    <a:pt x="2409"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2218722" y="2917063"/>
              <a:ext cx="278319" cy="295825"/>
            </a:xfrm>
            <a:custGeom>
              <a:avLst/>
              <a:gdLst/>
              <a:ahLst/>
              <a:cxnLst/>
              <a:rect l="l" t="t" r="r" b="b"/>
              <a:pathLst>
                <a:path w="10207" h="10849" extrusionOk="0">
                  <a:moveTo>
                    <a:pt x="8351" y="322"/>
                  </a:moveTo>
                  <a:cubicBezTo>
                    <a:pt x="8440" y="322"/>
                    <a:pt x="8512" y="393"/>
                    <a:pt x="8512" y="500"/>
                  </a:cubicBezTo>
                  <a:lnTo>
                    <a:pt x="8512" y="4532"/>
                  </a:lnTo>
                  <a:cubicBezTo>
                    <a:pt x="8512" y="4586"/>
                    <a:pt x="8547" y="4639"/>
                    <a:pt x="8601" y="4657"/>
                  </a:cubicBezTo>
                  <a:cubicBezTo>
                    <a:pt x="8627" y="4668"/>
                    <a:pt x="8652" y="4673"/>
                    <a:pt x="8675" y="4673"/>
                  </a:cubicBezTo>
                  <a:cubicBezTo>
                    <a:pt x="8765" y="4673"/>
                    <a:pt x="8833" y="4600"/>
                    <a:pt x="8833" y="4515"/>
                  </a:cubicBezTo>
                  <a:lnTo>
                    <a:pt x="8833" y="1874"/>
                  </a:lnTo>
                  <a:lnTo>
                    <a:pt x="9404" y="1874"/>
                  </a:lnTo>
                  <a:cubicBezTo>
                    <a:pt x="9672" y="1874"/>
                    <a:pt x="9903" y="2088"/>
                    <a:pt x="9903" y="2356"/>
                  </a:cubicBezTo>
                  <a:lnTo>
                    <a:pt x="9903" y="7459"/>
                  </a:lnTo>
                  <a:lnTo>
                    <a:pt x="8833" y="7459"/>
                  </a:lnTo>
                  <a:lnTo>
                    <a:pt x="8833" y="5264"/>
                  </a:lnTo>
                  <a:cubicBezTo>
                    <a:pt x="8833" y="5175"/>
                    <a:pt x="8779" y="5103"/>
                    <a:pt x="8690" y="5103"/>
                  </a:cubicBezTo>
                  <a:cubicBezTo>
                    <a:pt x="8681" y="5102"/>
                    <a:pt x="8672" y="5101"/>
                    <a:pt x="8663" y="5101"/>
                  </a:cubicBezTo>
                  <a:cubicBezTo>
                    <a:pt x="8584" y="5101"/>
                    <a:pt x="8512" y="5168"/>
                    <a:pt x="8512" y="5264"/>
                  </a:cubicBezTo>
                  <a:lnTo>
                    <a:pt x="8512" y="7459"/>
                  </a:lnTo>
                  <a:lnTo>
                    <a:pt x="1696" y="7476"/>
                  </a:lnTo>
                  <a:lnTo>
                    <a:pt x="1696" y="3212"/>
                  </a:lnTo>
                  <a:cubicBezTo>
                    <a:pt x="1696" y="3123"/>
                    <a:pt x="1642" y="3051"/>
                    <a:pt x="1553" y="3051"/>
                  </a:cubicBezTo>
                  <a:cubicBezTo>
                    <a:pt x="1544" y="3050"/>
                    <a:pt x="1535" y="3049"/>
                    <a:pt x="1525" y="3049"/>
                  </a:cubicBezTo>
                  <a:cubicBezTo>
                    <a:pt x="1446" y="3049"/>
                    <a:pt x="1375" y="3114"/>
                    <a:pt x="1375" y="3194"/>
                  </a:cubicBezTo>
                  <a:lnTo>
                    <a:pt x="1375" y="7459"/>
                  </a:lnTo>
                  <a:lnTo>
                    <a:pt x="322" y="7459"/>
                  </a:lnTo>
                  <a:lnTo>
                    <a:pt x="322" y="2356"/>
                  </a:lnTo>
                  <a:cubicBezTo>
                    <a:pt x="322" y="2088"/>
                    <a:pt x="536" y="1874"/>
                    <a:pt x="804" y="1874"/>
                  </a:cubicBezTo>
                  <a:lnTo>
                    <a:pt x="1375" y="1874"/>
                  </a:lnTo>
                  <a:lnTo>
                    <a:pt x="1375" y="2445"/>
                  </a:lnTo>
                  <a:cubicBezTo>
                    <a:pt x="1375" y="2516"/>
                    <a:pt x="1428" y="2588"/>
                    <a:pt x="1500" y="2605"/>
                  </a:cubicBezTo>
                  <a:cubicBezTo>
                    <a:pt x="1511" y="2607"/>
                    <a:pt x="1522" y="2608"/>
                    <a:pt x="1532" y="2608"/>
                  </a:cubicBezTo>
                  <a:cubicBezTo>
                    <a:pt x="1624" y="2608"/>
                    <a:pt x="1696" y="2541"/>
                    <a:pt x="1696" y="2445"/>
                  </a:cubicBezTo>
                  <a:lnTo>
                    <a:pt x="1696" y="518"/>
                  </a:lnTo>
                  <a:cubicBezTo>
                    <a:pt x="1696" y="411"/>
                    <a:pt x="1785" y="322"/>
                    <a:pt x="1892" y="322"/>
                  </a:cubicBezTo>
                  <a:close/>
                  <a:moveTo>
                    <a:pt x="9903" y="7798"/>
                  </a:moveTo>
                  <a:lnTo>
                    <a:pt x="9903" y="8137"/>
                  </a:lnTo>
                  <a:cubicBezTo>
                    <a:pt x="9903" y="8404"/>
                    <a:pt x="9672" y="8636"/>
                    <a:pt x="9404" y="8636"/>
                  </a:cubicBezTo>
                  <a:lnTo>
                    <a:pt x="804" y="8636"/>
                  </a:lnTo>
                  <a:cubicBezTo>
                    <a:pt x="536" y="8636"/>
                    <a:pt x="322" y="8404"/>
                    <a:pt x="322" y="8137"/>
                  </a:cubicBezTo>
                  <a:lnTo>
                    <a:pt x="322" y="7798"/>
                  </a:lnTo>
                  <a:close/>
                  <a:moveTo>
                    <a:pt x="5639" y="8940"/>
                  </a:moveTo>
                  <a:lnTo>
                    <a:pt x="5728" y="9564"/>
                  </a:lnTo>
                  <a:lnTo>
                    <a:pt x="4301" y="9564"/>
                  </a:lnTo>
                  <a:lnTo>
                    <a:pt x="4390" y="8940"/>
                  </a:lnTo>
                  <a:close/>
                  <a:moveTo>
                    <a:pt x="6264" y="9885"/>
                  </a:moveTo>
                  <a:cubicBezTo>
                    <a:pt x="6549" y="9885"/>
                    <a:pt x="6781" y="10117"/>
                    <a:pt x="6781" y="10403"/>
                  </a:cubicBezTo>
                  <a:cubicBezTo>
                    <a:pt x="6781" y="10474"/>
                    <a:pt x="6710" y="10528"/>
                    <a:pt x="6638" y="10528"/>
                  </a:cubicBezTo>
                  <a:lnTo>
                    <a:pt x="3391" y="10528"/>
                  </a:lnTo>
                  <a:cubicBezTo>
                    <a:pt x="3320" y="10528"/>
                    <a:pt x="3266" y="10474"/>
                    <a:pt x="3266" y="10403"/>
                  </a:cubicBezTo>
                  <a:cubicBezTo>
                    <a:pt x="3266" y="10117"/>
                    <a:pt x="3498" y="9885"/>
                    <a:pt x="3783" y="9885"/>
                  </a:cubicBezTo>
                  <a:close/>
                  <a:moveTo>
                    <a:pt x="1821" y="0"/>
                  </a:moveTo>
                  <a:cubicBezTo>
                    <a:pt x="1571" y="0"/>
                    <a:pt x="1375" y="197"/>
                    <a:pt x="1375" y="446"/>
                  </a:cubicBezTo>
                  <a:lnTo>
                    <a:pt x="1375" y="1553"/>
                  </a:lnTo>
                  <a:lnTo>
                    <a:pt x="697" y="1553"/>
                  </a:lnTo>
                  <a:cubicBezTo>
                    <a:pt x="322" y="1553"/>
                    <a:pt x="1" y="1856"/>
                    <a:pt x="1" y="2249"/>
                  </a:cubicBezTo>
                  <a:lnTo>
                    <a:pt x="1" y="8137"/>
                  </a:lnTo>
                  <a:cubicBezTo>
                    <a:pt x="1" y="8583"/>
                    <a:pt x="358" y="8940"/>
                    <a:pt x="804" y="8940"/>
                  </a:cubicBezTo>
                  <a:lnTo>
                    <a:pt x="4087" y="8940"/>
                  </a:lnTo>
                  <a:lnTo>
                    <a:pt x="3998" y="9564"/>
                  </a:lnTo>
                  <a:lnTo>
                    <a:pt x="3766" y="9564"/>
                  </a:lnTo>
                  <a:cubicBezTo>
                    <a:pt x="3302" y="9564"/>
                    <a:pt x="2927" y="9939"/>
                    <a:pt x="2927" y="10385"/>
                  </a:cubicBezTo>
                  <a:cubicBezTo>
                    <a:pt x="2927" y="10652"/>
                    <a:pt x="3141" y="10849"/>
                    <a:pt x="3391" y="10849"/>
                  </a:cubicBezTo>
                  <a:lnTo>
                    <a:pt x="6638" y="10849"/>
                  </a:lnTo>
                  <a:cubicBezTo>
                    <a:pt x="6906" y="10849"/>
                    <a:pt x="7102" y="10652"/>
                    <a:pt x="7102" y="10385"/>
                  </a:cubicBezTo>
                  <a:cubicBezTo>
                    <a:pt x="7102" y="9939"/>
                    <a:pt x="6727" y="9564"/>
                    <a:pt x="6264" y="9564"/>
                  </a:cubicBezTo>
                  <a:lnTo>
                    <a:pt x="6032" y="9564"/>
                  </a:lnTo>
                  <a:lnTo>
                    <a:pt x="5960" y="8940"/>
                  </a:lnTo>
                  <a:lnTo>
                    <a:pt x="9404" y="8940"/>
                  </a:lnTo>
                  <a:cubicBezTo>
                    <a:pt x="9850" y="8940"/>
                    <a:pt x="10207" y="8583"/>
                    <a:pt x="10207" y="8137"/>
                  </a:cubicBezTo>
                  <a:lnTo>
                    <a:pt x="10207" y="2356"/>
                  </a:lnTo>
                  <a:cubicBezTo>
                    <a:pt x="10207" y="1910"/>
                    <a:pt x="9850" y="1553"/>
                    <a:pt x="9422" y="1553"/>
                  </a:cubicBezTo>
                  <a:lnTo>
                    <a:pt x="8833" y="1553"/>
                  </a:lnTo>
                  <a:lnTo>
                    <a:pt x="8833" y="518"/>
                  </a:lnTo>
                  <a:cubicBezTo>
                    <a:pt x="8833" y="232"/>
                    <a:pt x="8619" y="0"/>
                    <a:pt x="833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2280020" y="2945776"/>
              <a:ext cx="37984" cy="37956"/>
            </a:xfrm>
            <a:custGeom>
              <a:avLst/>
              <a:gdLst/>
              <a:ahLst/>
              <a:cxnLst/>
              <a:rect l="l" t="t" r="r" b="b"/>
              <a:pathLst>
                <a:path w="1393" h="1392" extrusionOk="0">
                  <a:moveTo>
                    <a:pt x="1089" y="303"/>
                  </a:moveTo>
                  <a:lnTo>
                    <a:pt x="1089" y="1071"/>
                  </a:lnTo>
                  <a:lnTo>
                    <a:pt x="322" y="1071"/>
                  </a:lnTo>
                  <a:lnTo>
                    <a:pt x="322" y="303"/>
                  </a:lnTo>
                  <a:close/>
                  <a:moveTo>
                    <a:pt x="322" y="0"/>
                  </a:moveTo>
                  <a:cubicBezTo>
                    <a:pt x="144" y="0"/>
                    <a:pt x="1" y="143"/>
                    <a:pt x="1" y="303"/>
                  </a:cubicBezTo>
                  <a:lnTo>
                    <a:pt x="1" y="1071"/>
                  </a:lnTo>
                  <a:cubicBezTo>
                    <a:pt x="1" y="1249"/>
                    <a:pt x="144" y="1392"/>
                    <a:pt x="322" y="1392"/>
                  </a:cubicBezTo>
                  <a:lnTo>
                    <a:pt x="1089" y="1392"/>
                  </a:lnTo>
                  <a:cubicBezTo>
                    <a:pt x="1250" y="1392"/>
                    <a:pt x="1393" y="1249"/>
                    <a:pt x="1393" y="1071"/>
                  </a:cubicBezTo>
                  <a:lnTo>
                    <a:pt x="1393" y="303"/>
                  </a:lnTo>
                  <a:cubicBezTo>
                    <a:pt x="1393" y="143"/>
                    <a:pt x="1250" y="0"/>
                    <a:pt x="1089"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2280020" y="3004646"/>
              <a:ext cx="37984" cy="37956"/>
            </a:xfrm>
            <a:custGeom>
              <a:avLst/>
              <a:gdLst/>
              <a:ahLst/>
              <a:cxnLst/>
              <a:rect l="l" t="t" r="r" b="b"/>
              <a:pathLst>
                <a:path w="1393" h="1392" extrusionOk="0">
                  <a:moveTo>
                    <a:pt x="1089" y="321"/>
                  </a:moveTo>
                  <a:lnTo>
                    <a:pt x="1089" y="1071"/>
                  </a:lnTo>
                  <a:lnTo>
                    <a:pt x="322" y="1071"/>
                  </a:lnTo>
                  <a:lnTo>
                    <a:pt x="322" y="321"/>
                  </a:lnTo>
                  <a:close/>
                  <a:moveTo>
                    <a:pt x="322" y="0"/>
                  </a:moveTo>
                  <a:cubicBezTo>
                    <a:pt x="144" y="0"/>
                    <a:pt x="1" y="143"/>
                    <a:pt x="1" y="321"/>
                  </a:cubicBezTo>
                  <a:lnTo>
                    <a:pt x="1" y="1071"/>
                  </a:lnTo>
                  <a:cubicBezTo>
                    <a:pt x="1" y="1249"/>
                    <a:pt x="144" y="1392"/>
                    <a:pt x="322" y="1392"/>
                  </a:cubicBezTo>
                  <a:lnTo>
                    <a:pt x="1089" y="1392"/>
                  </a:lnTo>
                  <a:cubicBezTo>
                    <a:pt x="1250" y="1392"/>
                    <a:pt x="1393" y="1249"/>
                    <a:pt x="1393" y="1071"/>
                  </a:cubicBezTo>
                  <a:lnTo>
                    <a:pt x="1393" y="321"/>
                  </a:lnTo>
                  <a:cubicBezTo>
                    <a:pt x="1393" y="143"/>
                    <a:pt x="1250" y="0"/>
                    <a:pt x="1089"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2280020" y="3063489"/>
              <a:ext cx="37984" cy="37984"/>
            </a:xfrm>
            <a:custGeom>
              <a:avLst/>
              <a:gdLst/>
              <a:ahLst/>
              <a:cxnLst/>
              <a:rect l="l" t="t" r="r" b="b"/>
              <a:pathLst>
                <a:path w="1393" h="1393" extrusionOk="0">
                  <a:moveTo>
                    <a:pt x="1089" y="322"/>
                  </a:moveTo>
                  <a:lnTo>
                    <a:pt x="1089" y="1072"/>
                  </a:lnTo>
                  <a:lnTo>
                    <a:pt x="322" y="1072"/>
                  </a:lnTo>
                  <a:lnTo>
                    <a:pt x="322" y="322"/>
                  </a:lnTo>
                  <a:close/>
                  <a:moveTo>
                    <a:pt x="322" y="1"/>
                  </a:moveTo>
                  <a:cubicBezTo>
                    <a:pt x="144" y="1"/>
                    <a:pt x="1" y="144"/>
                    <a:pt x="1" y="322"/>
                  </a:cubicBezTo>
                  <a:lnTo>
                    <a:pt x="1" y="1072"/>
                  </a:lnTo>
                  <a:cubicBezTo>
                    <a:pt x="1" y="1250"/>
                    <a:pt x="144" y="1393"/>
                    <a:pt x="322" y="1393"/>
                  </a:cubicBezTo>
                  <a:lnTo>
                    <a:pt x="1089" y="1393"/>
                  </a:lnTo>
                  <a:cubicBezTo>
                    <a:pt x="1250" y="1393"/>
                    <a:pt x="1393" y="1250"/>
                    <a:pt x="1393" y="1072"/>
                  </a:cubicBezTo>
                  <a:lnTo>
                    <a:pt x="1393" y="322"/>
                  </a:lnTo>
                  <a:cubicBezTo>
                    <a:pt x="1393" y="144"/>
                    <a:pt x="1250" y="1"/>
                    <a:pt x="108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4" name="Google Shape;3244;p56"/>
          <p:cNvGrpSpPr/>
          <p:nvPr/>
        </p:nvGrpSpPr>
        <p:grpSpPr>
          <a:xfrm>
            <a:off x="7268363" y="2446699"/>
            <a:ext cx="269076" cy="296207"/>
            <a:chOff x="7268363" y="2446699"/>
            <a:chExt cx="269076" cy="296207"/>
          </a:xfrm>
        </p:grpSpPr>
        <p:sp>
          <p:nvSpPr>
            <p:cNvPr id="3245" name="Google Shape;3245;p56"/>
            <p:cNvSpPr/>
            <p:nvPr/>
          </p:nvSpPr>
          <p:spPr>
            <a:xfrm>
              <a:off x="7309728" y="2522475"/>
              <a:ext cx="216040" cy="216068"/>
            </a:xfrm>
            <a:custGeom>
              <a:avLst/>
              <a:gdLst/>
              <a:ahLst/>
              <a:cxnLst/>
              <a:rect l="l" t="t" r="r" b="b"/>
              <a:pathLst>
                <a:path w="7923" h="7924" extrusionOk="0">
                  <a:moveTo>
                    <a:pt x="3961" y="1"/>
                  </a:moveTo>
                  <a:cubicBezTo>
                    <a:pt x="1767" y="1"/>
                    <a:pt x="0" y="1767"/>
                    <a:pt x="0" y="3962"/>
                  </a:cubicBezTo>
                  <a:cubicBezTo>
                    <a:pt x="0" y="6157"/>
                    <a:pt x="1767" y="7923"/>
                    <a:pt x="3961" y="7923"/>
                  </a:cubicBezTo>
                  <a:cubicBezTo>
                    <a:pt x="6138" y="7923"/>
                    <a:pt x="7922" y="6157"/>
                    <a:pt x="7922" y="3962"/>
                  </a:cubicBezTo>
                  <a:cubicBezTo>
                    <a:pt x="7922" y="1767"/>
                    <a:pt x="6138" y="1"/>
                    <a:pt x="3961"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7329170" y="2541944"/>
              <a:ext cx="207288" cy="196708"/>
            </a:xfrm>
            <a:custGeom>
              <a:avLst/>
              <a:gdLst/>
              <a:ahLst/>
              <a:cxnLst/>
              <a:rect l="l" t="t" r="r" b="b"/>
              <a:pathLst>
                <a:path w="7602" h="7214" extrusionOk="0">
                  <a:moveTo>
                    <a:pt x="5514" y="1"/>
                  </a:moveTo>
                  <a:cubicBezTo>
                    <a:pt x="6603" y="1553"/>
                    <a:pt x="6442" y="3694"/>
                    <a:pt x="5068" y="5068"/>
                  </a:cubicBezTo>
                  <a:cubicBezTo>
                    <a:pt x="4300" y="5846"/>
                    <a:pt x="3286" y="6234"/>
                    <a:pt x="2272" y="6234"/>
                  </a:cubicBezTo>
                  <a:cubicBezTo>
                    <a:pt x="1474" y="6234"/>
                    <a:pt x="677" y="5994"/>
                    <a:pt x="1" y="5514"/>
                  </a:cubicBezTo>
                  <a:lnTo>
                    <a:pt x="1" y="5514"/>
                  </a:lnTo>
                  <a:cubicBezTo>
                    <a:pt x="126" y="5710"/>
                    <a:pt x="269" y="5889"/>
                    <a:pt x="447" y="6049"/>
                  </a:cubicBezTo>
                  <a:cubicBezTo>
                    <a:pt x="1223" y="6825"/>
                    <a:pt x="2236" y="7214"/>
                    <a:pt x="3248" y="7214"/>
                  </a:cubicBezTo>
                  <a:cubicBezTo>
                    <a:pt x="4261" y="7214"/>
                    <a:pt x="5273" y="6825"/>
                    <a:pt x="6050" y="6049"/>
                  </a:cubicBezTo>
                  <a:cubicBezTo>
                    <a:pt x="7602" y="4497"/>
                    <a:pt x="7602" y="1999"/>
                    <a:pt x="6050" y="447"/>
                  </a:cubicBezTo>
                  <a:cubicBezTo>
                    <a:pt x="5871" y="286"/>
                    <a:pt x="5693" y="126"/>
                    <a:pt x="5514"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7353983" y="2473339"/>
              <a:ext cx="127503" cy="79839"/>
            </a:xfrm>
            <a:custGeom>
              <a:avLst/>
              <a:gdLst/>
              <a:ahLst/>
              <a:cxnLst/>
              <a:rect l="l" t="t" r="r" b="b"/>
              <a:pathLst>
                <a:path w="4676" h="2928" extrusionOk="0">
                  <a:moveTo>
                    <a:pt x="1" y="1"/>
                  </a:moveTo>
                  <a:lnTo>
                    <a:pt x="1" y="2356"/>
                  </a:lnTo>
                  <a:cubicBezTo>
                    <a:pt x="1" y="2463"/>
                    <a:pt x="72" y="2570"/>
                    <a:pt x="179" y="2606"/>
                  </a:cubicBezTo>
                  <a:cubicBezTo>
                    <a:pt x="884" y="2820"/>
                    <a:pt x="1611" y="2927"/>
                    <a:pt x="2338" y="2927"/>
                  </a:cubicBezTo>
                  <a:cubicBezTo>
                    <a:pt x="3065" y="2927"/>
                    <a:pt x="3793" y="2820"/>
                    <a:pt x="4497" y="2606"/>
                  </a:cubicBezTo>
                  <a:cubicBezTo>
                    <a:pt x="4604" y="2570"/>
                    <a:pt x="4676" y="2463"/>
                    <a:pt x="4676" y="2356"/>
                  </a:cubicBezTo>
                  <a:lnTo>
                    <a:pt x="4676"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7353983" y="2473339"/>
              <a:ext cx="1500" cy="518"/>
            </a:xfrm>
            <a:custGeom>
              <a:avLst/>
              <a:gdLst/>
              <a:ahLst/>
              <a:cxnLst/>
              <a:rect l="l" t="t" r="r" b="b"/>
              <a:pathLst>
                <a:path w="55" h="19" extrusionOk="0">
                  <a:moveTo>
                    <a:pt x="1" y="1"/>
                  </a:moveTo>
                  <a:lnTo>
                    <a:pt x="1" y="19"/>
                  </a:lnTo>
                  <a:lnTo>
                    <a:pt x="54" y="1"/>
                  </a:lnTo>
                  <a:close/>
                </a:path>
              </a:pathLst>
            </a:custGeom>
            <a:solidFill>
              <a:srgbClr val="45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7441076" y="2473339"/>
              <a:ext cx="40410" cy="78367"/>
            </a:xfrm>
            <a:custGeom>
              <a:avLst/>
              <a:gdLst/>
              <a:ahLst/>
              <a:cxnLst/>
              <a:rect l="l" t="t" r="r" b="b"/>
              <a:pathLst>
                <a:path w="1482" h="2874" extrusionOk="0">
                  <a:moveTo>
                    <a:pt x="108" y="1"/>
                  </a:moveTo>
                  <a:lnTo>
                    <a:pt x="108" y="2677"/>
                  </a:lnTo>
                  <a:cubicBezTo>
                    <a:pt x="108" y="2749"/>
                    <a:pt x="72" y="2838"/>
                    <a:pt x="1" y="2874"/>
                  </a:cubicBezTo>
                  <a:cubicBezTo>
                    <a:pt x="447" y="2820"/>
                    <a:pt x="875" y="2731"/>
                    <a:pt x="1303" y="2606"/>
                  </a:cubicBezTo>
                  <a:cubicBezTo>
                    <a:pt x="1410" y="2570"/>
                    <a:pt x="1482" y="2463"/>
                    <a:pt x="1482" y="2356"/>
                  </a:cubicBezTo>
                  <a:lnTo>
                    <a:pt x="1482" y="1"/>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7322871" y="2451443"/>
              <a:ext cx="189755" cy="63288"/>
            </a:xfrm>
            <a:custGeom>
              <a:avLst/>
              <a:gdLst/>
              <a:ahLst/>
              <a:cxnLst/>
              <a:rect l="l" t="t" r="r" b="b"/>
              <a:pathLst>
                <a:path w="6959" h="2321" extrusionOk="0">
                  <a:moveTo>
                    <a:pt x="3473" y="1"/>
                  </a:moveTo>
                  <a:cubicBezTo>
                    <a:pt x="3359" y="1"/>
                    <a:pt x="3247" y="19"/>
                    <a:pt x="3140" y="54"/>
                  </a:cubicBezTo>
                  <a:lnTo>
                    <a:pt x="36" y="1125"/>
                  </a:lnTo>
                  <a:cubicBezTo>
                    <a:pt x="0" y="1125"/>
                    <a:pt x="0" y="1179"/>
                    <a:pt x="36" y="1196"/>
                  </a:cubicBezTo>
                  <a:lnTo>
                    <a:pt x="3140" y="2267"/>
                  </a:lnTo>
                  <a:cubicBezTo>
                    <a:pt x="3247" y="2303"/>
                    <a:pt x="3359" y="2320"/>
                    <a:pt x="3473" y="2320"/>
                  </a:cubicBezTo>
                  <a:cubicBezTo>
                    <a:pt x="3586" y="2320"/>
                    <a:pt x="3702" y="2303"/>
                    <a:pt x="3818" y="2267"/>
                  </a:cubicBezTo>
                  <a:lnTo>
                    <a:pt x="6923" y="1196"/>
                  </a:lnTo>
                  <a:cubicBezTo>
                    <a:pt x="6959" y="1179"/>
                    <a:pt x="6959" y="1125"/>
                    <a:pt x="6923" y="1125"/>
                  </a:cubicBezTo>
                  <a:lnTo>
                    <a:pt x="3818" y="54"/>
                  </a:lnTo>
                  <a:cubicBezTo>
                    <a:pt x="3702" y="19"/>
                    <a:pt x="3586" y="1"/>
                    <a:pt x="3473"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7499946" y="2501561"/>
              <a:ext cx="24841" cy="31167"/>
            </a:xfrm>
            <a:custGeom>
              <a:avLst/>
              <a:gdLst/>
              <a:ahLst/>
              <a:cxnLst/>
              <a:rect l="l" t="t" r="r" b="b"/>
              <a:pathLst>
                <a:path w="911" h="1143" extrusionOk="0">
                  <a:moveTo>
                    <a:pt x="251" y="1"/>
                  </a:moveTo>
                  <a:cubicBezTo>
                    <a:pt x="197" y="1"/>
                    <a:pt x="126" y="54"/>
                    <a:pt x="126" y="126"/>
                  </a:cubicBezTo>
                  <a:lnTo>
                    <a:pt x="1" y="1000"/>
                  </a:lnTo>
                  <a:cubicBezTo>
                    <a:pt x="1" y="1071"/>
                    <a:pt x="54" y="1143"/>
                    <a:pt x="143" y="1143"/>
                  </a:cubicBezTo>
                  <a:lnTo>
                    <a:pt x="768" y="1143"/>
                  </a:lnTo>
                  <a:cubicBezTo>
                    <a:pt x="857" y="1143"/>
                    <a:pt x="911" y="1071"/>
                    <a:pt x="893" y="1000"/>
                  </a:cubicBezTo>
                  <a:lnTo>
                    <a:pt x="786" y="126"/>
                  </a:lnTo>
                  <a:cubicBezTo>
                    <a:pt x="768" y="54"/>
                    <a:pt x="714" y="1"/>
                    <a:pt x="643"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7268363" y="2446699"/>
              <a:ext cx="269076" cy="296207"/>
            </a:xfrm>
            <a:custGeom>
              <a:avLst/>
              <a:gdLst/>
              <a:ahLst/>
              <a:cxnLst/>
              <a:rect l="l" t="t" r="r" b="b"/>
              <a:pathLst>
                <a:path w="9868" h="10863" extrusionOk="0">
                  <a:moveTo>
                    <a:pt x="5472" y="336"/>
                  </a:moveTo>
                  <a:cubicBezTo>
                    <a:pt x="5568" y="336"/>
                    <a:pt x="5666" y="353"/>
                    <a:pt x="5764" y="389"/>
                  </a:cubicBezTo>
                  <a:lnTo>
                    <a:pt x="8547" y="1335"/>
                  </a:lnTo>
                  <a:lnTo>
                    <a:pt x="5764" y="2280"/>
                  </a:lnTo>
                  <a:cubicBezTo>
                    <a:pt x="5666" y="2316"/>
                    <a:pt x="5568" y="2334"/>
                    <a:pt x="5472" y="2334"/>
                  </a:cubicBezTo>
                  <a:cubicBezTo>
                    <a:pt x="5376" y="2334"/>
                    <a:pt x="5282" y="2316"/>
                    <a:pt x="5193" y="2280"/>
                  </a:cubicBezTo>
                  <a:lnTo>
                    <a:pt x="2409" y="1335"/>
                  </a:lnTo>
                  <a:lnTo>
                    <a:pt x="5193" y="389"/>
                  </a:lnTo>
                  <a:cubicBezTo>
                    <a:pt x="5282" y="353"/>
                    <a:pt x="5376" y="336"/>
                    <a:pt x="5472" y="336"/>
                  </a:cubicBezTo>
                  <a:close/>
                  <a:moveTo>
                    <a:pt x="9118" y="2173"/>
                  </a:moveTo>
                  <a:lnTo>
                    <a:pt x="9225" y="2994"/>
                  </a:lnTo>
                  <a:lnTo>
                    <a:pt x="8654" y="2994"/>
                  </a:lnTo>
                  <a:lnTo>
                    <a:pt x="8761" y="2173"/>
                  </a:lnTo>
                  <a:close/>
                  <a:moveTo>
                    <a:pt x="3194" y="3690"/>
                  </a:moveTo>
                  <a:cubicBezTo>
                    <a:pt x="3212" y="3708"/>
                    <a:pt x="3248" y="3726"/>
                    <a:pt x="3266" y="3726"/>
                  </a:cubicBezTo>
                  <a:cubicBezTo>
                    <a:pt x="3890" y="3922"/>
                    <a:pt x="4515" y="4029"/>
                    <a:pt x="5139" y="4065"/>
                  </a:cubicBezTo>
                  <a:cubicBezTo>
                    <a:pt x="5014" y="4582"/>
                    <a:pt x="4765" y="5046"/>
                    <a:pt x="4408" y="5456"/>
                  </a:cubicBezTo>
                  <a:lnTo>
                    <a:pt x="2909" y="3940"/>
                  </a:lnTo>
                  <a:cubicBezTo>
                    <a:pt x="2998" y="3851"/>
                    <a:pt x="3087" y="3779"/>
                    <a:pt x="3194" y="3690"/>
                  </a:cubicBezTo>
                  <a:close/>
                  <a:moveTo>
                    <a:pt x="2677" y="4172"/>
                  </a:moveTo>
                  <a:lnTo>
                    <a:pt x="4176" y="5670"/>
                  </a:lnTo>
                  <a:cubicBezTo>
                    <a:pt x="3582" y="6233"/>
                    <a:pt x="2797" y="6508"/>
                    <a:pt x="2012" y="6508"/>
                  </a:cubicBezTo>
                  <a:cubicBezTo>
                    <a:pt x="1901" y="6508"/>
                    <a:pt x="1789" y="6502"/>
                    <a:pt x="1678" y="6491"/>
                  </a:cubicBezTo>
                  <a:cubicBezTo>
                    <a:pt x="1731" y="5653"/>
                    <a:pt x="2070" y="4832"/>
                    <a:pt x="2677" y="4172"/>
                  </a:cubicBezTo>
                  <a:close/>
                  <a:moveTo>
                    <a:pt x="7762" y="3708"/>
                  </a:moveTo>
                  <a:cubicBezTo>
                    <a:pt x="7851" y="3779"/>
                    <a:pt x="7958" y="3868"/>
                    <a:pt x="8048" y="3940"/>
                  </a:cubicBezTo>
                  <a:lnTo>
                    <a:pt x="5478" y="6527"/>
                  </a:lnTo>
                  <a:lnTo>
                    <a:pt x="4640" y="5688"/>
                  </a:lnTo>
                  <a:cubicBezTo>
                    <a:pt x="5032" y="5242"/>
                    <a:pt x="5336" y="4689"/>
                    <a:pt x="5478" y="4065"/>
                  </a:cubicBezTo>
                  <a:cubicBezTo>
                    <a:pt x="6210" y="4065"/>
                    <a:pt x="6959" y="3958"/>
                    <a:pt x="7691" y="3726"/>
                  </a:cubicBezTo>
                  <a:cubicBezTo>
                    <a:pt x="7709" y="3726"/>
                    <a:pt x="7727" y="3708"/>
                    <a:pt x="7762" y="3708"/>
                  </a:cubicBezTo>
                  <a:close/>
                  <a:moveTo>
                    <a:pt x="8280" y="4172"/>
                  </a:moveTo>
                  <a:cubicBezTo>
                    <a:pt x="8922" y="4868"/>
                    <a:pt x="9261" y="5760"/>
                    <a:pt x="9279" y="6688"/>
                  </a:cubicBezTo>
                  <a:cubicBezTo>
                    <a:pt x="9150" y="6674"/>
                    <a:pt x="9022" y="6667"/>
                    <a:pt x="8893" y="6667"/>
                  </a:cubicBezTo>
                  <a:cubicBezTo>
                    <a:pt x="8040" y="6667"/>
                    <a:pt x="7200" y="6975"/>
                    <a:pt x="6549" y="7580"/>
                  </a:cubicBezTo>
                  <a:lnTo>
                    <a:pt x="5692" y="6741"/>
                  </a:lnTo>
                  <a:lnTo>
                    <a:pt x="8280" y="4172"/>
                  </a:lnTo>
                  <a:close/>
                  <a:moveTo>
                    <a:pt x="4408" y="5902"/>
                  </a:moveTo>
                  <a:lnTo>
                    <a:pt x="5246" y="6741"/>
                  </a:lnTo>
                  <a:lnTo>
                    <a:pt x="2677" y="9310"/>
                  </a:lnTo>
                  <a:cubicBezTo>
                    <a:pt x="2017" y="8615"/>
                    <a:pt x="1696" y="7705"/>
                    <a:pt x="1678" y="6795"/>
                  </a:cubicBezTo>
                  <a:lnTo>
                    <a:pt x="1678" y="6795"/>
                  </a:lnTo>
                  <a:cubicBezTo>
                    <a:pt x="1804" y="6809"/>
                    <a:pt x="1931" y="6816"/>
                    <a:pt x="2057" y="6816"/>
                  </a:cubicBezTo>
                  <a:cubicBezTo>
                    <a:pt x="2899" y="6816"/>
                    <a:pt x="3741" y="6507"/>
                    <a:pt x="4408" y="5902"/>
                  </a:cubicBezTo>
                  <a:close/>
                  <a:moveTo>
                    <a:pt x="5478" y="6973"/>
                  </a:moveTo>
                  <a:lnTo>
                    <a:pt x="6317" y="7812"/>
                  </a:lnTo>
                  <a:cubicBezTo>
                    <a:pt x="5639" y="8561"/>
                    <a:pt x="5318" y="9542"/>
                    <a:pt x="5407" y="10542"/>
                  </a:cubicBezTo>
                  <a:cubicBezTo>
                    <a:pt x="4515" y="10524"/>
                    <a:pt x="3605" y="10185"/>
                    <a:pt x="2909" y="9542"/>
                  </a:cubicBezTo>
                  <a:lnTo>
                    <a:pt x="5478" y="6973"/>
                  </a:lnTo>
                  <a:close/>
                  <a:moveTo>
                    <a:pt x="6549" y="8026"/>
                  </a:moveTo>
                  <a:lnTo>
                    <a:pt x="8048" y="9542"/>
                  </a:lnTo>
                  <a:cubicBezTo>
                    <a:pt x="7388" y="10149"/>
                    <a:pt x="6567" y="10470"/>
                    <a:pt x="5728" y="10542"/>
                  </a:cubicBezTo>
                  <a:cubicBezTo>
                    <a:pt x="5639" y="9632"/>
                    <a:pt x="5907" y="8722"/>
                    <a:pt x="6549" y="8026"/>
                  </a:cubicBezTo>
                  <a:close/>
                  <a:moveTo>
                    <a:pt x="5485" y="1"/>
                  </a:moveTo>
                  <a:cubicBezTo>
                    <a:pt x="5353" y="1"/>
                    <a:pt x="5220" y="23"/>
                    <a:pt x="5086" y="68"/>
                  </a:cubicBezTo>
                  <a:lnTo>
                    <a:pt x="1999" y="1138"/>
                  </a:lnTo>
                  <a:cubicBezTo>
                    <a:pt x="1821" y="1210"/>
                    <a:pt x="1821" y="1460"/>
                    <a:pt x="1999" y="1513"/>
                  </a:cubicBezTo>
                  <a:lnTo>
                    <a:pt x="2980" y="1852"/>
                  </a:lnTo>
                  <a:lnTo>
                    <a:pt x="2980" y="2227"/>
                  </a:lnTo>
                  <a:cubicBezTo>
                    <a:pt x="2980" y="2316"/>
                    <a:pt x="3052" y="2387"/>
                    <a:pt x="3123" y="2387"/>
                  </a:cubicBezTo>
                  <a:cubicBezTo>
                    <a:pt x="3212" y="2387"/>
                    <a:pt x="3284" y="2316"/>
                    <a:pt x="3284" y="2245"/>
                  </a:cubicBezTo>
                  <a:lnTo>
                    <a:pt x="3284" y="1977"/>
                  </a:lnTo>
                  <a:lnTo>
                    <a:pt x="5068" y="2584"/>
                  </a:lnTo>
                  <a:cubicBezTo>
                    <a:pt x="5202" y="2628"/>
                    <a:pt x="5336" y="2651"/>
                    <a:pt x="5467" y="2651"/>
                  </a:cubicBezTo>
                  <a:cubicBezTo>
                    <a:pt x="5599" y="2651"/>
                    <a:pt x="5728" y="2628"/>
                    <a:pt x="5853" y="2584"/>
                  </a:cubicBezTo>
                  <a:lnTo>
                    <a:pt x="7655" y="1977"/>
                  </a:lnTo>
                  <a:lnTo>
                    <a:pt x="7655" y="3333"/>
                  </a:lnTo>
                  <a:cubicBezTo>
                    <a:pt x="7655" y="3369"/>
                    <a:pt x="7619" y="3404"/>
                    <a:pt x="7584" y="3422"/>
                  </a:cubicBezTo>
                  <a:cubicBezTo>
                    <a:pt x="6888" y="3636"/>
                    <a:pt x="6174" y="3743"/>
                    <a:pt x="5463" y="3743"/>
                  </a:cubicBezTo>
                  <a:cubicBezTo>
                    <a:pt x="4751" y="3743"/>
                    <a:pt x="4042" y="3636"/>
                    <a:pt x="3355" y="3422"/>
                  </a:cubicBezTo>
                  <a:cubicBezTo>
                    <a:pt x="3302" y="3404"/>
                    <a:pt x="3284" y="3369"/>
                    <a:pt x="3284" y="3333"/>
                  </a:cubicBezTo>
                  <a:lnTo>
                    <a:pt x="3284" y="2976"/>
                  </a:lnTo>
                  <a:cubicBezTo>
                    <a:pt x="3284" y="2905"/>
                    <a:pt x="3212" y="2834"/>
                    <a:pt x="3141" y="2834"/>
                  </a:cubicBezTo>
                  <a:cubicBezTo>
                    <a:pt x="3132" y="2832"/>
                    <a:pt x="3123" y="2831"/>
                    <a:pt x="3114" y="2831"/>
                  </a:cubicBezTo>
                  <a:cubicBezTo>
                    <a:pt x="3038" y="2831"/>
                    <a:pt x="2980" y="2896"/>
                    <a:pt x="2980" y="2976"/>
                  </a:cubicBezTo>
                  <a:lnTo>
                    <a:pt x="2980" y="3333"/>
                  </a:lnTo>
                  <a:cubicBezTo>
                    <a:pt x="2980" y="3369"/>
                    <a:pt x="2998" y="3404"/>
                    <a:pt x="2998" y="3458"/>
                  </a:cubicBezTo>
                  <a:cubicBezTo>
                    <a:pt x="2855" y="3565"/>
                    <a:pt x="2713" y="3690"/>
                    <a:pt x="2570" y="3833"/>
                  </a:cubicBezTo>
                  <a:cubicBezTo>
                    <a:pt x="1" y="6402"/>
                    <a:pt x="1821" y="10863"/>
                    <a:pt x="5478" y="10863"/>
                  </a:cubicBezTo>
                  <a:cubicBezTo>
                    <a:pt x="6567" y="10863"/>
                    <a:pt x="7602" y="10434"/>
                    <a:pt x="8387" y="9649"/>
                  </a:cubicBezTo>
                  <a:cubicBezTo>
                    <a:pt x="8690" y="9364"/>
                    <a:pt x="8940" y="9025"/>
                    <a:pt x="9136" y="8650"/>
                  </a:cubicBezTo>
                  <a:cubicBezTo>
                    <a:pt x="9172" y="8579"/>
                    <a:pt x="9136" y="8472"/>
                    <a:pt x="9065" y="8436"/>
                  </a:cubicBezTo>
                  <a:cubicBezTo>
                    <a:pt x="9041" y="8427"/>
                    <a:pt x="9017" y="8422"/>
                    <a:pt x="8994" y="8422"/>
                  </a:cubicBezTo>
                  <a:cubicBezTo>
                    <a:pt x="8932" y="8422"/>
                    <a:pt x="8877" y="8455"/>
                    <a:pt x="8851" y="8507"/>
                  </a:cubicBezTo>
                  <a:cubicBezTo>
                    <a:pt x="8690" y="8793"/>
                    <a:pt x="8494" y="9061"/>
                    <a:pt x="8280" y="9310"/>
                  </a:cubicBezTo>
                  <a:lnTo>
                    <a:pt x="6763" y="7812"/>
                  </a:lnTo>
                  <a:cubicBezTo>
                    <a:pt x="7388" y="7249"/>
                    <a:pt x="8163" y="6974"/>
                    <a:pt x="8945" y="6974"/>
                  </a:cubicBezTo>
                  <a:cubicBezTo>
                    <a:pt x="9056" y="6974"/>
                    <a:pt x="9168" y="6980"/>
                    <a:pt x="9279" y="6991"/>
                  </a:cubicBezTo>
                  <a:cubicBezTo>
                    <a:pt x="9261" y="7276"/>
                    <a:pt x="9207" y="7562"/>
                    <a:pt x="9118" y="7829"/>
                  </a:cubicBezTo>
                  <a:cubicBezTo>
                    <a:pt x="9100" y="7919"/>
                    <a:pt x="9136" y="8008"/>
                    <a:pt x="9225" y="8044"/>
                  </a:cubicBezTo>
                  <a:cubicBezTo>
                    <a:pt x="9237" y="8046"/>
                    <a:pt x="9249" y="8047"/>
                    <a:pt x="9260" y="8047"/>
                  </a:cubicBezTo>
                  <a:cubicBezTo>
                    <a:pt x="9337" y="8047"/>
                    <a:pt x="9406" y="7998"/>
                    <a:pt x="9422" y="7936"/>
                  </a:cubicBezTo>
                  <a:cubicBezTo>
                    <a:pt x="9868" y="6473"/>
                    <a:pt x="9457" y="4903"/>
                    <a:pt x="8387" y="3833"/>
                  </a:cubicBezTo>
                  <a:cubicBezTo>
                    <a:pt x="8262" y="3690"/>
                    <a:pt x="8119" y="3565"/>
                    <a:pt x="7958" y="3458"/>
                  </a:cubicBezTo>
                  <a:cubicBezTo>
                    <a:pt x="7994" y="3351"/>
                    <a:pt x="7976" y="3404"/>
                    <a:pt x="7976" y="1852"/>
                  </a:cubicBezTo>
                  <a:lnTo>
                    <a:pt x="8797" y="1585"/>
                  </a:lnTo>
                  <a:lnTo>
                    <a:pt x="8797" y="1852"/>
                  </a:lnTo>
                  <a:lnTo>
                    <a:pt x="8761" y="1852"/>
                  </a:lnTo>
                  <a:cubicBezTo>
                    <a:pt x="8601" y="1852"/>
                    <a:pt x="8476" y="1959"/>
                    <a:pt x="8458" y="2102"/>
                  </a:cubicBezTo>
                  <a:lnTo>
                    <a:pt x="8351" y="2976"/>
                  </a:lnTo>
                  <a:cubicBezTo>
                    <a:pt x="8333" y="3083"/>
                    <a:pt x="8387" y="3208"/>
                    <a:pt x="8494" y="3280"/>
                  </a:cubicBezTo>
                  <a:cubicBezTo>
                    <a:pt x="8547" y="3297"/>
                    <a:pt x="8601" y="3315"/>
                    <a:pt x="8654" y="3315"/>
                  </a:cubicBezTo>
                  <a:lnTo>
                    <a:pt x="9261" y="3315"/>
                  </a:lnTo>
                  <a:cubicBezTo>
                    <a:pt x="9439" y="3315"/>
                    <a:pt x="9582" y="3155"/>
                    <a:pt x="9546" y="2976"/>
                  </a:cubicBezTo>
                  <a:lnTo>
                    <a:pt x="9439" y="2102"/>
                  </a:lnTo>
                  <a:cubicBezTo>
                    <a:pt x="9422" y="1959"/>
                    <a:pt x="9297" y="1852"/>
                    <a:pt x="9136" y="1852"/>
                  </a:cubicBezTo>
                  <a:lnTo>
                    <a:pt x="9100" y="1852"/>
                  </a:lnTo>
                  <a:lnTo>
                    <a:pt x="9100" y="1335"/>
                  </a:lnTo>
                  <a:cubicBezTo>
                    <a:pt x="9100" y="1246"/>
                    <a:pt x="9047" y="1174"/>
                    <a:pt x="8976" y="1138"/>
                  </a:cubicBezTo>
                  <a:lnTo>
                    <a:pt x="5871" y="68"/>
                  </a:lnTo>
                  <a:cubicBezTo>
                    <a:pt x="5746" y="23"/>
                    <a:pt x="5617" y="1"/>
                    <a:pt x="548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3" name="Google Shape;3253;p56"/>
          <p:cNvGrpSpPr/>
          <p:nvPr/>
        </p:nvGrpSpPr>
        <p:grpSpPr>
          <a:xfrm>
            <a:off x="5372372" y="2004938"/>
            <a:ext cx="295852" cy="239163"/>
            <a:chOff x="5372372" y="2004938"/>
            <a:chExt cx="295852" cy="239163"/>
          </a:xfrm>
        </p:grpSpPr>
        <p:sp>
          <p:nvSpPr>
            <p:cNvPr id="3254" name="Google Shape;3254;p56"/>
            <p:cNvSpPr/>
            <p:nvPr/>
          </p:nvSpPr>
          <p:spPr>
            <a:xfrm>
              <a:off x="5377253" y="2026234"/>
              <a:ext cx="287072" cy="213614"/>
            </a:xfrm>
            <a:custGeom>
              <a:avLst/>
              <a:gdLst/>
              <a:ahLst/>
              <a:cxnLst/>
              <a:rect l="l" t="t" r="r" b="b"/>
              <a:pathLst>
                <a:path w="10528" h="7834" extrusionOk="0">
                  <a:moveTo>
                    <a:pt x="2391" y="1"/>
                  </a:moveTo>
                  <a:cubicBezTo>
                    <a:pt x="1909" y="1"/>
                    <a:pt x="1428" y="36"/>
                    <a:pt x="928" y="72"/>
                  </a:cubicBezTo>
                  <a:cubicBezTo>
                    <a:pt x="393" y="125"/>
                    <a:pt x="0" y="197"/>
                    <a:pt x="0" y="714"/>
                  </a:cubicBezTo>
                  <a:lnTo>
                    <a:pt x="0" y="6584"/>
                  </a:lnTo>
                  <a:cubicBezTo>
                    <a:pt x="0" y="7138"/>
                    <a:pt x="446" y="7601"/>
                    <a:pt x="1017" y="7601"/>
                  </a:cubicBezTo>
                  <a:cubicBezTo>
                    <a:pt x="1035" y="7601"/>
                    <a:pt x="1071" y="7601"/>
                    <a:pt x="1089" y="7584"/>
                  </a:cubicBezTo>
                  <a:cubicBezTo>
                    <a:pt x="1535" y="7548"/>
                    <a:pt x="1963" y="7530"/>
                    <a:pt x="2391" y="7530"/>
                  </a:cubicBezTo>
                  <a:cubicBezTo>
                    <a:pt x="3569" y="7530"/>
                    <a:pt x="4372" y="7691"/>
                    <a:pt x="4746" y="7780"/>
                  </a:cubicBezTo>
                  <a:cubicBezTo>
                    <a:pt x="4925" y="7816"/>
                    <a:pt x="5085" y="7833"/>
                    <a:pt x="5264" y="7833"/>
                  </a:cubicBezTo>
                  <a:cubicBezTo>
                    <a:pt x="5442" y="7833"/>
                    <a:pt x="5603" y="7816"/>
                    <a:pt x="5781" y="7780"/>
                  </a:cubicBezTo>
                  <a:cubicBezTo>
                    <a:pt x="6156" y="7691"/>
                    <a:pt x="6959" y="7530"/>
                    <a:pt x="8137" y="7530"/>
                  </a:cubicBezTo>
                  <a:cubicBezTo>
                    <a:pt x="8565" y="7530"/>
                    <a:pt x="8993" y="7548"/>
                    <a:pt x="9439" y="7584"/>
                  </a:cubicBezTo>
                  <a:cubicBezTo>
                    <a:pt x="9457" y="7601"/>
                    <a:pt x="9493" y="7601"/>
                    <a:pt x="9510" y="7601"/>
                  </a:cubicBezTo>
                  <a:cubicBezTo>
                    <a:pt x="9778" y="7601"/>
                    <a:pt x="10046" y="7494"/>
                    <a:pt x="10224" y="7298"/>
                  </a:cubicBezTo>
                  <a:cubicBezTo>
                    <a:pt x="10420" y="7102"/>
                    <a:pt x="10527" y="6852"/>
                    <a:pt x="10527" y="6584"/>
                  </a:cubicBezTo>
                  <a:lnTo>
                    <a:pt x="10527" y="714"/>
                  </a:lnTo>
                  <a:cubicBezTo>
                    <a:pt x="10527" y="197"/>
                    <a:pt x="10135" y="125"/>
                    <a:pt x="9600" y="72"/>
                  </a:cubicBezTo>
                  <a:cubicBezTo>
                    <a:pt x="9100" y="36"/>
                    <a:pt x="8618" y="1"/>
                    <a:pt x="8137" y="1"/>
                  </a:cubicBezTo>
                  <a:cubicBezTo>
                    <a:pt x="6656" y="1"/>
                    <a:pt x="5674" y="215"/>
                    <a:pt x="5264" y="340"/>
                  </a:cubicBezTo>
                  <a:cubicBezTo>
                    <a:pt x="4853" y="215"/>
                    <a:pt x="3872" y="1"/>
                    <a:pt x="2391"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5394759" y="2009328"/>
              <a:ext cx="251570" cy="211050"/>
            </a:xfrm>
            <a:custGeom>
              <a:avLst/>
              <a:gdLst/>
              <a:ahLst/>
              <a:cxnLst/>
              <a:rect l="l" t="t" r="r" b="b"/>
              <a:pathLst>
                <a:path w="9226" h="7740" extrusionOk="0">
                  <a:moveTo>
                    <a:pt x="1752" y="0"/>
                  </a:moveTo>
                  <a:cubicBezTo>
                    <a:pt x="1317" y="0"/>
                    <a:pt x="834" y="20"/>
                    <a:pt x="304" y="67"/>
                  </a:cubicBezTo>
                  <a:cubicBezTo>
                    <a:pt x="126" y="67"/>
                    <a:pt x="1" y="228"/>
                    <a:pt x="1" y="389"/>
                  </a:cubicBezTo>
                  <a:lnTo>
                    <a:pt x="1" y="7151"/>
                  </a:lnTo>
                  <a:cubicBezTo>
                    <a:pt x="1" y="7337"/>
                    <a:pt x="145" y="7491"/>
                    <a:pt x="328" y="7491"/>
                  </a:cubicBezTo>
                  <a:cubicBezTo>
                    <a:pt x="338" y="7491"/>
                    <a:pt x="347" y="7491"/>
                    <a:pt x="357" y="7490"/>
                  </a:cubicBezTo>
                  <a:cubicBezTo>
                    <a:pt x="857" y="7449"/>
                    <a:pt x="1314" y="7433"/>
                    <a:pt x="1728" y="7433"/>
                  </a:cubicBezTo>
                  <a:cubicBezTo>
                    <a:pt x="2957" y="7433"/>
                    <a:pt x="3807" y="7579"/>
                    <a:pt x="4247" y="7686"/>
                  </a:cubicBezTo>
                  <a:cubicBezTo>
                    <a:pt x="4372" y="7722"/>
                    <a:pt x="4493" y="7740"/>
                    <a:pt x="4611" y="7740"/>
                  </a:cubicBezTo>
                  <a:cubicBezTo>
                    <a:pt x="4729" y="7740"/>
                    <a:pt x="4845" y="7722"/>
                    <a:pt x="4961" y="7686"/>
                  </a:cubicBezTo>
                  <a:cubicBezTo>
                    <a:pt x="5415" y="7579"/>
                    <a:pt x="6267" y="7433"/>
                    <a:pt x="7497" y="7433"/>
                  </a:cubicBezTo>
                  <a:cubicBezTo>
                    <a:pt x="7912" y="7433"/>
                    <a:pt x="8369" y="7449"/>
                    <a:pt x="8868" y="7490"/>
                  </a:cubicBezTo>
                  <a:cubicBezTo>
                    <a:pt x="8878" y="7491"/>
                    <a:pt x="8888" y="7491"/>
                    <a:pt x="8898" y="7491"/>
                  </a:cubicBezTo>
                  <a:cubicBezTo>
                    <a:pt x="9081" y="7491"/>
                    <a:pt x="9225" y="7337"/>
                    <a:pt x="9225" y="7151"/>
                  </a:cubicBezTo>
                  <a:lnTo>
                    <a:pt x="9225" y="389"/>
                  </a:lnTo>
                  <a:cubicBezTo>
                    <a:pt x="9225" y="228"/>
                    <a:pt x="9100" y="67"/>
                    <a:pt x="8922" y="67"/>
                  </a:cubicBezTo>
                  <a:cubicBezTo>
                    <a:pt x="8392" y="20"/>
                    <a:pt x="7908" y="0"/>
                    <a:pt x="7472" y="0"/>
                  </a:cubicBezTo>
                  <a:cubicBezTo>
                    <a:pt x="5956" y="0"/>
                    <a:pt x="5016" y="234"/>
                    <a:pt x="4711" y="317"/>
                  </a:cubicBezTo>
                  <a:cubicBezTo>
                    <a:pt x="4675" y="326"/>
                    <a:pt x="4640" y="331"/>
                    <a:pt x="4604" y="331"/>
                  </a:cubicBezTo>
                  <a:cubicBezTo>
                    <a:pt x="4568" y="331"/>
                    <a:pt x="4533" y="326"/>
                    <a:pt x="4497" y="317"/>
                  </a:cubicBezTo>
                  <a:cubicBezTo>
                    <a:pt x="4192" y="234"/>
                    <a:pt x="3263" y="0"/>
                    <a:pt x="1752"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5520298" y="2009328"/>
              <a:ext cx="126030" cy="211050"/>
            </a:xfrm>
            <a:custGeom>
              <a:avLst/>
              <a:gdLst/>
              <a:ahLst/>
              <a:cxnLst/>
              <a:rect l="l" t="t" r="r" b="b"/>
              <a:pathLst>
                <a:path w="4622" h="7740" extrusionOk="0">
                  <a:moveTo>
                    <a:pt x="2868" y="0"/>
                  </a:moveTo>
                  <a:cubicBezTo>
                    <a:pt x="1352" y="0"/>
                    <a:pt x="412" y="234"/>
                    <a:pt x="107" y="317"/>
                  </a:cubicBezTo>
                  <a:cubicBezTo>
                    <a:pt x="71" y="335"/>
                    <a:pt x="36" y="335"/>
                    <a:pt x="0" y="335"/>
                  </a:cubicBezTo>
                  <a:lnTo>
                    <a:pt x="0" y="7740"/>
                  </a:lnTo>
                  <a:cubicBezTo>
                    <a:pt x="125" y="7740"/>
                    <a:pt x="250" y="7722"/>
                    <a:pt x="357" y="7686"/>
                  </a:cubicBezTo>
                  <a:cubicBezTo>
                    <a:pt x="811" y="7579"/>
                    <a:pt x="1663" y="7433"/>
                    <a:pt x="2893" y="7433"/>
                  </a:cubicBezTo>
                  <a:cubicBezTo>
                    <a:pt x="3308" y="7433"/>
                    <a:pt x="3765" y="7449"/>
                    <a:pt x="4264" y="7490"/>
                  </a:cubicBezTo>
                  <a:cubicBezTo>
                    <a:pt x="4274" y="7491"/>
                    <a:pt x="4284" y="7491"/>
                    <a:pt x="4294" y="7491"/>
                  </a:cubicBezTo>
                  <a:cubicBezTo>
                    <a:pt x="4477" y="7491"/>
                    <a:pt x="4621" y="7337"/>
                    <a:pt x="4621" y="7151"/>
                  </a:cubicBezTo>
                  <a:lnTo>
                    <a:pt x="4621" y="389"/>
                  </a:lnTo>
                  <a:cubicBezTo>
                    <a:pt x="4621" y="228"/>
                    <a:pt x="4496" y="67"/>
                    <a:pt x="4318" y="67"/>
                  </a:cubicBezTo>
                  <a:cubicBezTo>
                    <a:pt x="3788" y="20"/>
                    <a:pt x="3304" y="0"/>
                    <a:pt x="2868" y="0"/>
                  </a:cubicBezTo>
                  <a:close/>
                </a:path>
              </a:pathLst>
            </a:custGeom>
            <a:solidFill>
              <a:srgbClr val="F9F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5520298" y="2009328"/>
              <a:ext cx="126030" cy="211050"/>
            </a:xfrm>
            <a:custGeom>
              <a:avLst/>
              <a:gdLst/>
              <a:ahLst/>
              <a:cxnLst/>
              <a:rect l="l" t="t" r="r" b="b"/>
              <a:pathLst>
                <a:path w="4622" h="7740" extrusionOk="0">
                  <a:moveTo>
                    <a:pt x="2868" y="0"/>
                  </a:moveTo>
                  <a:cubicBezTo>
                    <a:pt x="1352" y="0"/>
                    <a:pt x="412" y="234"/>
                    <a:pt x="107" y="317"/>
                  </a:cubicBezTo>
                  <a:cubicBezTo>
                    <a:pt x="71" y="335"/>
                    <a:pt x="36" y="335"/>
                    <a:pt x="0" y="335"/>
                  </a:cubicBezTo>
                  <a:lnTo>
                    <a:pt x="0" y="7740"/>
                  </a:lnTo>
                  <a:cubicBezTo>
                    <a:pt x="125" y="7740"/>
                    <a:pt x="250" y="7722"/>
                    <a:pt x="357" y="7686"/>
                  </a:cubicBezTo>
                  <a:cubicBezTo>
                    <a:pt x="811" y="7579"/>
                    <a:pt x="1663" y="7433"/>
                    <a:pt x="2893" y="7433"/>
                  </a:cubicBezTo>
                  <a:cubicBezTo>
                    <a:pt x="3308" y="7433"/>
                    <a:pt x="3765" y="7449"/>
                    <a:pt x="4264" y="7490"/>
                  </a:cubicBezTo>
                  <a:cubicBezTo>
                    <a:pt x="4274" y="7491"/>
                    <a:pt x="4284" y="7491"/>
                    <a:pt x="4294" y="7491"/>
                  </a:cubicBezTo>
                  <a:cubicBezTo>
                    <a:pt x="4477" y="7491"/>
                    <a:pt x="4621" y="7337"/>
                    <a:pt x="4621" y="7151"/>
                  </a:cubicBezTo>
                  <a:lnTo>
                    <a:pt x="4621" y="389"/>
                  </a:lnTo>
                  <a:cubicBezTo>
                    <a:pt x="4621" y="228"/>
                    <a:pt x="4496" y="67"/>
                    <a:pt x="4318" y="67"/>
                  </a:cubicBezTo>
                  <a:cubicBezTo>
                    <a:pt x="3788" y="20"/>
                    <a:pt x="3304" y="0"/>
                    <a:pt x="2868" y="0"/>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5620016" y="2009682"/>
              <a:ext cx="26313" cy="203934"/>
            </a:xfrm>
            <a:custGeom>
              <a:avLst/>
              <a:gdLst/>
              <a:ahLst/>
              <a:cxnLst/>
              <a:rect l="l" t="t" r="r" b="b"/>
              <a:pathLst>
                <a:path w="965" h="7479" extrusionOk="0">
                  <a:moveTo>
                    <a:pt x="1" y="1"/>
                  </a:moveTo>
                  <a:cubicBezTo>
                    <a:pt x="126" y="72"/>
                    <a:pt x="233" y="251"/>
                    <a:pt x="233" y="376"/>
                  </a:cubicBezTo>
                  <a:lnTo>
                    <a:pt x="233" y="7459"/>
                  </a:lnTo>
                  <a:cubicBezTo>
                    <a:pt x="340" y="7459"/>
                    <a:pt x="465" y="7477"/>
                    <a:pt x="607" y="7477"/>
                  </a:cubicBezTo>
                  <a:cubicBezTo>
                    <a:pt x="617" y="7478"/>
                    <a:pt x="627" y="7478"/>
                    <a:pt x="637" y="7478"/>
                  </a:cubicBezTo>
                  <a:cubicBezTo>
                    <a:pt x="820" y="7478"/>
                    <a:pt x="964" y="7324"/>
                    <a:pt x="964" y="7138"/>
                  </a:cubicBezTo>
                  <a:lnTo>
                    <a:pt x="964" y="376"/>
                  </a:lnTo>
                  <a:cubicBezTo>
                    <a:pt x="964" y="215"/>
                    <a:pt x="839" y="54"/>
                    <a:pt x="661" y="54"/>
                  </a:cubicBezTo>
                  <a:cubicBezTo>
                    <a:pt x="429" y="19"/>
                    <a:pt x="215" y="19"/>
                    <a:pt x="1"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5539740" y="2040331"/>
              <a:ext cx="87610" cy="67705"/>
            </a:xfrm>
            <a:custGeom>
              <a:avLst/>
              <a:gdLst/>
              <a:ahLst/>
              <a:cxnLst/>
              <a:rect l="l" t="t" r="r" b="b"/>
              <a:pathLst>
                <a:path w="3213" h="2483" extrusionOk="0">
                  <a:moveTo>
                    <a:pt x="2195" y="1"/>
                  </a:moveTo>
                  <a:cubicBezTo>
                    <a:pt x="1339" y="1"/>
                    <a:pt x="679" y="72"/>
                    <a:pt x="215" y="162"/>
                  </a:cubicBezTo>
                  <a:cubicBezTo>
                    <a:pt x="90" y="179"/>
                    <a:pt x="1" y="286"/>
                    <a:pt x="1" y="429"/>
                  </a:cubicBezTo>
                  <a:lnTo>
                    <a:pt x="1" y="2196"/>
                  </a:lnTo>
                  <a:cubicBezTo>
                    <a:pt x="1" y="2363"/>
                    <a:pt x="126" y="2483"/>
                    <a:pt x="288" y="2483"/>
                  </a:cubicBezTo>
                  <a:cubicBezTo>
                    <a:pt x="299" y="2483"/>
                    <a:pt x="311" y="2482"/>
                    <a:pt x="322" y="2481"/>
                  </a:cubicBezTo>
                  <a:cubicBezTo>
                    <a:pt x="768" y="2410"/>
                    <a:pt x="1392" y="2338"/>
                    <a:pt x="2195" y="2338"/>
                  </a:cubicBezTo>
                  <a:cubicBezTo>
                    <a:pt x="2427" y="2338"/>
                    <a:pt x="2677" y="2338"/>
                    <a:pt x="2927" y="2356"/>
                  </a:cubicBezTo>
                  <a:cubicBezTo>
                    <a:pt x="3070" y="2356"/>
                    <a:pt x="3212" y="2231"/>
                    <a:pt x="3212" y="2071"/>
                  </a:cubicBezTo>
                  <a:lnTo>
                    <a:pt x="3212" y="304"/>
                  </a:lnTo>
                  <a:cubicBezTo>
                    <a:pt x="3212" y="144"/>
                    <a:pt x="3088" y="19"/>
                    <a:pt x="2945" y="19"/>
                  </a:cubicBezTo>
                  <a:cubicBezTo>
                    <a:pt x="2695" y="1"/>
                    <a:pt x="2445" y="1"/>
                    <a:pt x="2195"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5608345" y="2040331"/>
              <a:ext cx="19005" cy="63833"/>
            </a:xfrm>
            <a:custGeom>
              <a:avLst/>
              <a:gdLst/>
              <a:ahLst/>
              <a:cxnLst/>
              <a:rect l="l" t="t" r="r" b="b"/>
              <a:pathLst>
                <a:path w="697" h="2341" extrusionOk="0">
                  <a:moveTo>
                    <a:pt x="1" y="1"/>
                  </a:moveTo>
                  <a:lnTo>
                    <a:pt x="1" y="2338"/>
                  </a:lnTo>
                  <a:lnTo>
                    <a:pt x="411" y="2338"/>
                  </a:lnTo>
                  <a:cubicBezTo>
                    <a:pt x="420" y="2339"/>
                    <a:pt x="429" y="2340"/>
                    <a:pt x="438" y="2340"/>
                  </a:cubicBezTo>
                  <a:cubicBezTo>
                    <a:pt x="571" y="2340"/>
                    <a:pt x="696" y="2221"/>
                    <a:pt x="696" y="2071"/>
                  </a:cubicBezTo>
                  <a:lnTo>
                    <a:pt x="696" y="304"/>
                  </a:lnTo>
                  <a:cubicBezTo>
                    <a:pt x="696" y="162"/>
                    <a:pt x="572" y="37"/>
                    <a:pt x="429" y="19"/>
                  </a:cubicBezTo>
                  <a:cubicBezTo>
                    <a:pt x="286" y="19"/>
                    <a:pt x="143" y="19"/>
                    <a:pt x="1"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5572352" y="2055819"/>
              <a:ext cx="25795" cy="32312"/>
            </a:xfrm>
            <a:custGeom>
              <a:avLst/>
              <a:gdLst/>
              <a:ahLst/>
              <a:cxnLst/>
              <a:rect l="l" t="t" r="r" b="b"/>
              <a:pathLst>
                <a:path w="946" h="1185" extrusionOk="0">
                  <a:moveTo>
                    <a:pt x="131" y="1"/>
                  </a:moveTo>
                  <a:cubicBezTo>
                    <a:pt x="67" y="1"/>
                    <a:pt x="0" y="50"/>
                    <a:pt x="0" y="129"/>
                  </a:cubicBezTo>
                  <a:lnTo>
                    <a:pt x="0" y="1057"/>
                  </a:lnTo>
                  <a:cubicBezTo>
                    <a:pt x="0" y="1135"/>
                    <a:pt x="67" y="1185"/>
                    <a:pt x="131" y="1185"/>
                  </a:cubicBezTo>
                  <a:cubicBezTo>
                    <a:pt x="154" y="1185"/>
                    <a:pt x="177" y="1178"/>
                    <a:pt x="196" y="1164"/>
                  </a:cubicBezTo>
                  <a:lnTo>
                    <a:pt x="874" y="700"/>
                  </a:lnTo>
                  <a:cubicBezTo>
                    <a:pt x="946" y="646"/>
                    <a:pt x="946" y="539"/>
                    <a:pt x="874" y="486"/>
                  </a:cubicBezTo>
                  <a:lnTo>
                    <a:pt x="196" y="22"/>
                  </a:lnTo>
                  <a:cubicBezTo>
                    <a:pt x="177" y="7"/>
                    <a:pt x="154" y="1"/>
                    <a:pt x="1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5534886" y="2125624"/>
              <a:ext cx="95873" cy="13988"/>
            </a:xfrm>
            <a:custGeom>
              <a:avLst/>
              <a:gdLst/>
              <a:ahLst/>
              <a:cxnLst/>
              <a:rect l="l" t="t" r="r" b="b"/>
              <a:pathLst>
                <a:path w="3516" h="513" extrusionOk="0">
                  <a:moveTo>
                    <a:pt x="2389" y="1"/>
                  </a:moveTo>
                  <a:cubicBezTo>
                    <a:pt x="1401" y="1"/>
                    <a:pt x="647" y="96"/>
                    <a:pt x="143" y="192"/>
                  </a:cubicBezTo>
                  <a:cubicBezTo>
                    <a:pt x="72" y="210"/>
                    <a:pt x="0" y="299"/>
                    <a:pt x="18" y="370"/>
                  </a:cubicBezTo>
                  <a:cubicBezTo>
                    <a:pt x="36" y="459"/>
                    <a:pt x="107" y="513"/>
                    <a:pt x="179" y="513"/>
                  </a:cubicBezTo>
                  <a:cubicBezTo>
                    <a:pt x="237" y="513"/>
                    <a:pt x="1017" y="321"/>
                    <a:pt x="2379" y="321"/>
                  </a:cubicBezTo>
                  <a:cubicBezTo>
                    <a:pt x="2677" y="321"/>
                    <a:pt x="3002" y="330"/>
                    <a:pt x="3355" y="352"/>
                  </a:cubicBezTo>
                  <a:cubicBezTo>
                    <a:pt x="3364" y="354"/>
                    <a:pt x="3373" y="355"/>
                    <a:pt x="3382" y="355"/>
                  </a:cubicBezTo>
                  <a:cubicBezTo>
                    <a:pt x="3458" y="355"/>
                    <a:pt x="3515" y="289"/>
                    <a:pt x="3515" y="210"/>
                  </a:cubicBezTo>
                  <a:cubicBezTo>
                    <a:pt x="3515" y="120"/>
                    <a:pt x="3462" y="49"/>
                    <a:pt x="3373" y="31"/>
                  </a:cubicBezTo>
                  <a:cubicBezTo>
                    <a:pt x="3023" y="10"/>
                    <a:pt x="2695" y="1"/>
                    <a:pt x="238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5534886" y="2149974"/>
              <a:ext cx="95873" cy="13497"/>
            </a:xfrm>
            <a:custGeom>
              <a:avLst/>
              <a:gdLst/>
              <a:ahLst/>
              <a:cxnLst/>
              <a:rect l="l" t="t" r="r" b="b"/>
              <a:pathLst>
                <a:path w="3516" h="495" extrusionOk="0">
                  <a:moveTo>
                    <a:pt x="2389" y="0"/>
                  </a:moveTo>
                  <a:cubicBezTo>
                    <a:pt x="1401" y="0"/>
                    <a:pt x="647" y="95"/>
                    <a:pt x="143" y="191"/>
                  </a:cubicBezTo>
                  <a:cubicBezTo>
                    <a:pt x="72" y="209"/>
                    <a:pt x="0" y="280"/>
                    <a:pt x="18" y="369"/>
                  </a:cubicBezTo>
                  <a:cubicBezTo>
                    <a:pt x="36" y="441"/>
                    <a:pt x="107" y="494"/>
                    <a:pt x="179" y="494"/>
                  </a:cubicBezTo>
                  <a:cubicBezTo>
                    <a:pt x="237" y="494"/>
                    <a:pt x="998" y="318"/>
                    <a:pt x="2331" y="318"/>
                  </a:cubicBezTo>
                  <a:cubicBezTo>
                    <a:pt x="2641" y="318"/>
                    <a:pt x="2983" y="328"/>
                    <a:pt x="3355" y="351"/>
                  </a:cubicBezTo>
                  <a:cubicBezTo>
                    <a:pt x="3444" y="351"/>
                    <a:pt x="3515" y="280"/>
                    <a:pt x="3515" y="209"/>
                  </a:cubicBezTo>
                  <a:cubicBezTo>
                    <a:pt x="3515" y="119"/>
                    <a:pt x="3462" y="30"/>
                    <a:pt x="3373" y="30"/>
                  </a:cubicBezTo>
                  <a:cubicBezTo>
                    <a:pt x="3023" y="9"/>
                    <a:pt x="2695" y="0"/>
                    <a:pt x="2389"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5534886" y="2174623"/>
              <a:ext cx="51099" cy="13170"/>
            </a:xfrm>
            <a:custGeom>
              <a:avLst/>
              <a:gdLst/>
              <a:ahLst/>
              <a:cxnLst/>
              <a:rect l="l" t="t" r="r" b="b"/>
              <a:pathLst>
                <a:path w="1874" h="483" extrusionOk="0">
                  <a:moveTo>
                    <a:pt x="1713" y="1"/>
                  </a:moveTo>
                  <a:cubicBezTo>
                    <a:pt x="1142" y="18"/>
                    <a:pt x="625" y="72"/>
                    <a:pt x="161" y="161"/>
                  </a:cubicBezTo>
                  <a:cubicBezTo>
                    <a:pt x="72" y="179"/>
                    <a:pt x="0" y="268"/>
                    <a:pt x="18" y="357"/>
                  </a:cubicBezTo>
                  <a:cubicBezTo>
                    <a:pt x="36" y="429"/>
                    <a:pt x="107" y="482"/>
                    <a:pt x="179" y="482"/>
                  </a:cubicBezTo>
                  <a:cubicBezTo>
                    <a:pt x="250" y="482"/>
                    <a:pt x="750" y="357"/>
                    <a:pt x="1731" y="322"/>
                  </a:cubicBezTo>
                  <a:cubicBezTo>
                    <a:pt x="1802" y="304"/>
                    <a:pt x="1874" y="232"/>
                    <a:pt x="1874" y="143"/>
                  </a:cubicBezTo>
                  <a:cubicBezTo>
                    <a:pt x="1874" y="54"/>
                    <a:pt x="1802" y="1"/>
                    <a:pt x="171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5409838" y="2147520"/>
              <a:ext cx="95873" cy="13497"/>
            </a:xfrm>
            <a:custGeom>
              <a:avLst/>
              <a:gdLst/>
              <a:ahLst/>
              <a:cxnLst/>
              <a:rect l="l" t="t" r="r" b="b"/>
              <a:pathLst>
                <a:path w="3516" h="495" extrusionOk="0">
                  <a:moveTo>
                    <a:pt x="1144" y="1"/>
                  </a:moveTo>
                  <a:cubicBezTo>
                    <a:pt x="839" y="1"/>
                    <a:pt x="511" y="10"/>
                    <a:pt x="161" y="31"/>
                  </a:cubicBezTo>
                  <a:cubicBezTo>
                    <a:pt x="72" y="31"/>
                    <a:pt x="1" y="120"/>
                    <a:pt x="19" y="192"/>
                  </a:cubicBezTo>
                  <a:cubicBezTo>
                    <a:pt x="19" y="281"/>
                    <a:pt x="90" y="352"/>
                    <a:pt x="179" y="352"/>
                  </a:cubicBezTo>
                  <a:cubicBezTo>
                    <a:pt x="554" y="329"/>
                    <a:pt x="897" y="319"/>
                    <a:pt x="1208" y="319"/>
                  </a:cubicBezTo>
                  <a:cubicBezTo>
                    <a:pt x="2542" y="319"/>
                    <a:pt x="3283" y="495"/>
                    <a:pt x="3355" y="495"/>
                  </a:cubicBezTo>
                  <a:cubicBezTo>
                    <a:pt x="3427" y="495"/>
                    <a:pt x="3498" y="441"/>
                    <a:pt x="3498" y="370"/>
                  </a:cubicBezTo>
                  <a:cubicBezTo>
                    <a:pt x="3516" y="281"/>
                    <a:pt x="3462" y="209"/>
                    <a:pt x="3373" y="192"/>
                  </a:cubicBezTo>
                  <a:cubicBezTo>
                    <a:pt x="2882" y="96"/>
                    <a:pt x="2132" y="1"/>
                    <a:pt x="114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5409838" y="2171842"/>
              <a:ext cx="95873" cy="13525"/>
            </a:xfrm>
            <a:custGeom>
              <a:avLst/>
              <a:gdLst/>
              <a:ahLst/>
              <a:cxnLst/>
              <a:rect l="l" t="t" r="r" b="b"/>
              <a:pathLst>
                <a:path w="3516" h="496" extrusionOk="0">
                  <a:moveTo>
                    <a:pt x="1144" y="1"/>
                  </a:moveTo>
                  <a:cubicBezTo>
                    <a:pt x="839" y="1"/>
                    <a:pt x="511" y="10"/>
                    <a:pt x="161" y="31"/>
                  </a:cubicBezTo>
                  <a:cubicBezTo>
                    <a:pt x="72" y="31"/>
                    <a:pt x="1" y="120"/>
                    <a:pt x="19" y="210"/>
                  </a:cubicBezTo>
                  <a:cubicBezTo>
                    <a:pt x="19" y="281"/>
                    <a:pt x="90" y="352"/>
                    <a:pt x="179" y="352"/>
                  </a:cubicBezTo>
                  <a:cubicBezTo>
                    <a:pt x="554" y="329"/>
                    <a:pt x="897" y="319"/>
                    <a:pt x="1208" y="319"/>
                  </a:cubicBezTo>
                  <a:cubicBezTo>
                    <a:pt x="2542" y="319"/>
                    <a:pt x="3283" y="495"/>
                    <a:pt x="3355" y="495"/>
                  </a:cubicBezTo>
                  <a:cubicBezTo>
                    <a:pt x="3427" y="495"/>
                    <a:pt x="3498" y="442"/>
                    <a:pt x="3498" y="370"/>
                  </a:cubicBezTo>
                  <a:cubicBezTo>
                    <a:pt x="3516" y="281"/>
                    <a:pt x="3462" y="210"/>
                    <a:pt x="3373" y="192"/>
                  </a:cubicBezTo>
                  <a:cubicBezTo>
                    <a:pt x="2882" y="96"/>
                    <a:pt x="2132" y="1"/>
                    <a:pt x="114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5409838" y="2123197"/>
              <a:ext cx="95873" cy="13497"/>
            </a:xfrm>
            <a:custGeom>
              <a:avLst/>
              <a:gdLst/>
              <a:ahLst/>
              <a:cxnLst/>
              <a:rect l="l" t="t" r="r" b="b"/>
              <a:pathLst>
                <a:path w="3516" h="495" extrusionOk="0">
                  <a:moveTo>
                    <a:pt x="1144" y="1"/>
                  </a:moveTo>
                  <a:cubicBezTo>
                    <a:pt x="839" y="1"/>
                    <a:pt x="511" y="10"/>
                    <a:pt x="161" y="31"/>
                  </a:cubicBezTo>
                  <a:cubicBezTo>
                    <a:pt x="72" y="31"/>
                    <a:pt x="1" y="102"/>
                    <a:pt x="19" y="191"/>
                  </a:cubicBezTo>
                  <a:cubicBezTo>
                    <a:pt x="19" y="281"/>
                    <a:pt x="90" y="352"/>
                    <a:pt x="179" y="352"/>
                  </a:cubicBezTo>
                  <a:cubicBezTo>
                    <a:pt x="554" y="328"/>
                    <a:pt x="897" y="319"/>
                    <a:pt x="1208" y="319"/>
                  </a:cubicBezTo>
                  <a:cubicBezTo>
                    <a:pt x="2542" y="319"/>
                    <a:pt x="3283" y="495"/>
                    <a:pt x="3355" y="495"/>
                  </a:cubicBezTo>
                  <a:cubicBezTo>
                    <a:pt x="3427" y="495"/>
                    <a:pt x="3498" y="441"/>
                    <a:pt x="3498" y="370"/>
                  </a:cubicBezTo>
                  <a:cubicBezTo>
                    <a:pt x="3516" y="281"/>
                    <a:pt x="3462" y="191"/>
                    <a:pt x="3373" y="191"/>
                  </a:cubicBezTo>
                  <a:cubicBezTo>
                    <a:pt x="2882" y="96"/>
                    <a:pt x="2132" y="1"/>
                    <a:pt x="114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5409838" y="2098874"/>
              <a:ext cx="95873" cy="13497"/>
            </a:xfrm>
            <a:custGeom>
              <a:avLst/>
              <a:gdLst/>
              <a:ahLst/>
              <a:cxnLst/>
              <a:rect l="l" t="t" r="r" b="b"/>
              <a:pathLst>
                <a:path w="3516" h="495" extrusionOk="0">
                  <a:moveTo>
                    <a:pt x="1144" y="1"/>
                  </a:moveTo>
                  <a:cubicBezTo>
                    <a:pt x="839" y="1"/>
                    <a:pt x="511" y="10"/>
                    <a:pt x="161" y="31"/>
                  </a:cubicBezTo>
                  <a:cubicBezTo>
                    <a:pt x="72" y="31"/>
                    <a:pt x="1" y="102"/>
                    <a:pt x="19" y="191"/>
                  </a:cubicBezTo>
                  <a:cubicBezTo>
                    <a:pt x="19" y="281"/>
                    <a:pt x="90" y="352"/>
                    <a:pt x="179" y="352"/>
                  </a:cubicBezTo>
                  <a:cubicBezTo>
                    <a:pt x="554" y="328"/>
                    <a:pt x="897" y="319"/>
                    <a:pt x="1208" y="319"/>
                  </a:cubicBezTo>
                  <a:cubicBezTo>
                    <a:pt x="2542" y="319"/>
                    <a:pt x="3283" y="495"/>
                    <a:pt x="3355" y="495"/>
                  </a:cubicBezTo>
                  <a:cubicBezTo>
                    <a:pt x="3427" y="495"/>
                    <a:pt x="3498" y="441"/>
                    <a:pt x="3498" y="370"/>
                  </a:cubicBezTo>
                  <a:cubicBezTo>
                    <a:pt x="3516" y="281"/>
                    <a:pt x="3462" y="191"/>
                    <a:pt x="3373" y="191"/>
                  </a:cubicBezTo>
                  <a:cubicBezTo>
                    <a:pt x="2882" y="96"/>
                    <a:pt x="2132" y="1"/>
                    <a:pt x="114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5409838" y="2074552"/>
              <a:ext cx="95873" cy="13497"/>
            </a:xfrm>
            <a:custGeom>
              <a:avLst/>
              <a:gdLst/>
              <a:ahLst/>
              <a:cxnLst/>
              <a:rect l="l" t="t" r="r" b="b"/>
              <a:pathLst>
                <a:path w="3516" h="495" extrusionOk="0">
                  <a:moveTo>
                    <a:pt x="1157" y="0"/>
                  </a:moveTo>
                  <a:cubicBezTo>
                    <a:pt x="848" y="0"/>
                    <a:pt x="516" y="9"/>
                    <a:pt x="161" y="31"/>
                  </a:cubicBezTo>
                  <a:cubicBezTo>
                    <a:pt x="72" y="31"/>
                    <a:pt x="1" y="102"/>
                    <a:pt x="19" y="191"/>
                  </a:cubicBezTo>
                  <a:cubicBezTo>
                    <a:pt x="19" y="280"/>
                    <a:pt x="90" y="352"/>
                    <a:pt x="179" y="352"/>
                  </a:cubicBezTo>
                  <a:cubicBezTo>
                    <a:pt x="554" y="328"/>
                    <a:pt x="897" y="319"/>
                    <a:pt x="1208" y="319"/>
                  </a:cubicBezTo>
                  <a:cubicBezTo>
                    <a:pt x="2542" y="319"/>
                    <a:pt x="3283" y="495"/>
                    <a:pt x="3355" y="495"/>
                  </a:cubicBezTo>
                  <a:cubicBezTo>
                    <a:pt x="3427" y="495"/>
                    <a:pt x="3498" y="441"/>
                    <a:pt x="3498" y="370"/>
                  </a:cubicBezTo>
                  <a:cubicBezTo>
                    <a:pt x="3516" y="280"/>
                    <a:pt x="3462" y="191"/>
                    <a:pt x="3373" y="173"/>
                  </a:cubicBezTo>
                  <a:cubicBezTo>
                    <a:pt x="2884" y="92"/>
                    <a:pt x="2138" y="0"/>
                    <a:pt x="115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5453629" y="2050474"/>
              <a:ext cx="52081" cy="13252"/>
            </a:xfrm>
            <a:custGeom>
              <a:avLst/>
              <a:gdLst/>
              <a:ahLst/>
              <a:cxnLst/>
              <a:rect l="l" t="t" r="r" b="b"/>
              <a:pathLst>
                <a:path w="1910" h="486" extrusionOk="0">
                  <a:moveTo>
                    <a:pt x="134" y="1"/>
                  </a:moveTo>
                  <a:cubicBezTo>
                    <a:pt x="58" y="1"/>
                    <a:pt x="1" y="66"/>
                    <a:pt x="1" y="146"/>
                  </a:cubicBezTo>
                  <a:cubicBezTo>
                    <a:pt x="1" y="236"/>
                    <a:pt x="54" y="307"/>
                    <a:pt x="143" y="307"/>
                  </a:cubicBezTo>
                  <a:cubicBezTo>
                    <a:pt x="1160" y="360"/>
                    <a:pt x="1678" y="485"/>
                    <a:pt x="1749" y="485"/>
                  </a:cubicBezTo>
                  <a:cubicBezTo>
                    <a:pt x="1821" y="485"/>
                    <a:pt x="1892" y="432"/>
                    <a:pt x="1892" y="360"/>
                  </a:cubicBezTo>
                  <a:cubicBezTo>
                    <a:pt x="1910" y="271"/>
                    <a:pt x="1856" y="182"/>
                    <a:pt x="1767" y="164"/>
                  </a:cubicBezTo>
                  <a:cubicBezTo>
                    <a:pt x="1285" y="75"/>
                    <a:pt x="732" y="21"/>
                    <a:pt x="161" y="4"/>
                  </a:cubicBezTo>
                  <a:cubicBezTo>
                    <a:pt x="152" y="2"/>
                    <a:pt x="143" y="1"/>
                    <a:pt x="13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5372372" y="2004938"/>
              <a:ext cx="295852" cy="239163"/>
            </a:xfrm>
            <a:custGeom>
              <a:avLst/>
              <a:gdLst/>
              <a:ahLst/>
              <a:cxnLst/>
              <a:rect l="l" t="t" r="r" b="b"/>
              <a:pathLst>
                <a:path w="10850" h="8771" extrusionOk="0">
                  <a:moveTo>
                    <a:pt x="8359" y="311"/>
                  </a:moveTo>
                  <a:cubicBezTo>
                    <a:pt x="8777" y="311"/>
                    <a:pt x="9238" y="329"/>
                    <a:pt x="9743" y="371"/>
                  </a:cubicBezTo>
                  <a:cubicBezTo>
                    <a:pt x="9832" y="389"/>
                    <a:pt x="9904" y="460"/>
                    <a:pt x="9904" y="550"/>
                  </a:cubicBezTo>
                  <a:lnTo>
                    <a:pt x="9904" y="5902"/>
                  </a:lnTo>
                  <a:cubicBezTo>
                    <a:pt x="9904" y="5974"/>
                    <a:pt x="9957" y="6045"/>
                    <a:pt x="10046" y="6063"/>
                  </a:cubicBezTo>
                  <a:cubicBezTo>
                    <a:pt x="10054" y="6064"/>
                    <a:pt x="10062" y="6065"/>
                    <a:pt x="10070" y="6065"/>
                  </a:cubicBezTo>
                  <a:cubicBezTo>
                    <a:pt x="10150" y="6065"/>
                    <a:pt x="10225" y="5984"/>
                    <a:pt x="10225" y="5902"/>
                  </a:cubicBezTo>
                  <a:lnTo>
                    <a:pt x="10225" y="1067"/>
                  </a:lnTo>
                  <a:cubicBezTo>
                    <a:pt x="10457" y="1138"/>
                    <a:pt x="10528" y="1263"/>
                    <a:pt x="10528" y="1495"/>
                  </a:cubicBezTo>
                  <a:lnTo>
                    <a:pt x="10528" y="7365"/>
                  </a:lnTo>
                  <a:cubicBezTo>
                    <a:pt x="10528" y="7834"/>
                    <a:pt x="10167" y="8209"/>
                    <a:pt x="9709" y="8209"/>
                  </a:cubicBezTo>
                  <a:cubicBezTo>
                    <a:pt x="9679" y="8209"/>
                    <a:pt x="9649" y="8207"/>
                    <a:pt x="9618" y="8204"/>
                  </a:cubicBezTo>
                  <a:cubicBezTo>
                    <a:pt x="9212" y="8174"/>
                    <a:pt x="8783" y="8156"/>
                    <a:pt x="8350" y="8156"/>
                  </a:cubicBezTo>
                  <a:cubicBezTo>
                    <a:pt x="7508" y="8156"/>
                    <a:pt x="6649" y="8224"/>
                    <a:pt x="5907" y="8400"/>
                  </a:cubicBezTo>
                  <a:cubicBezTo>
                    <a:pt x="5755" y="8436"/>
                    <a:pt x="5595" y="8454"/>
                    <a:pt x="5434" y="8454"/>
                  </a:cubicBezTo>
                  <a:cubicBezTo>
                    <a:pt x="5273" y="8454"/>
                    <a:pt x="5113" y="8436"/>
                    <a:pt x="4961" y="8400"/>
                  </a:cubicBezTo>
                  <a:cubicBezTo>
                    <a:pt x="4159" y="8213"/>
                    <a:pt x="3283" y="8164"/>
                    <a:pt x="2576" y="8164"/>
                  </a:cubicBezTo>
                  <a:cubicBezTo>
                    <a:pt x="1805" y="8164"/>
                    <a:pt x="1234" y="8222"/>
                    <a:pt x="1178" y="8222"/>
                  </a:cubicBezTo>
                  <a:cubicBezTo>
                    <a:pt x="715" y="8222"/>
                    <a:pt x="322" y="7829"/>
                    <a:pt x="322" y="7365"/>
                  </a:cubicBezTo>
                  <a:lnTo>
                    <a:pt x="322" y="1495"/>
                  </a:lnTo>
                  <a:cubicBezTo>
                    <a:pt x="322" y="1263"/>
                    <a:pt x="643" y="1067"/>
                    <a:pt x="643" y="1067"/>
                  </a:cubicBezTo>
                  <a:lnTo>
                    <a:pt x="643" y="1763"/>
                  </a:lnTo>
                  <a:cubicBezTo>
                    <a:pt x="643" y="1834"/>
                    <a:pt x="697" y="1906"/>
                    <a:pt x="786" y="1923"/>
                  </a:cubicBezTo>
                  <a:cubicBezTo>
                    <a:pt x="794" y="1925"/>
                    <a:pt x="801" y="1926"/>
                    <a:pt x="809" y="1926"/>
                  </a:cubicBezTo>
                  <a:cubicBezTo>
                    <a:pt x="890" y="1926"/>
                    <a:pt x="964" y="1844"/>
                    <a:pt x="964" y="1763"/>
                  </a:cubicBezTo>
                  <a:lnTo>
                    <a:pt x="964" y="550"/>
                  </a:lnTo>
                  <a:cubicBezTo>
                    <a:pt x="964" y="460"/>
                    <a:pt x="1036" y="389"/>
                    <a:pt x="1125" y="371"/>
                  </a:cubicBezTo>
                  <a:cubicBezTo>
                    <a:pt x="1630" y="329"/>
                    <a:pt x="2091" y="311"/>
                    <a:pt x="2509" y="311"/>
                  </a:cubicBezTo>
                  <a:cubicBezTo>
                    <a:pt x="4024" y="311"/>
                    <a:pt x="4957" y="541"/>
                    <a:pt x="5264" y="639"/>
                  </a:cubicBezTo>
                  <a:lnTo>
                    <a:pt x="5264" y="7722"/>
                  </a:lnTo>
                  <a:cubicBezTo>
                    <a:pt x="5211" y="7722"/>
                    <a:pt x="5157" y="7704"/>
                    <a:pt x="5104" y="7704"/>
                  </a:cubicBezTo>
                  <a:cubicBezTo>
                    <a:pt x="4635" y="7584"/>
                    <a:pt x="3766" y="7433"/>
                    <a:pt x="2524" y="7433"/>
                  </a:cubicBezTo>
                  <a:cubicBezTo>
                    <a:pt x="2111" y="7433"/>
                    <a:pt x="1656" y="7450"/>
                    <a:pt x="1161" y="7490"/>
                  </a:cubicBezTo>
                  <a:cubicBezTo>
                    <a:pt x="1151" y="7492"/>
                    <a:pt x="1142" y="7493"/>
                    <a:pt x="1133" y="7493"/>
                  </a:cubicBezTo>
                  <a:cubicBezTo>
                    <a:pt x="1039" y="7493"/>
                    <a:pt x="964" y="7410"/>
                    <a:pt x="964" y="7312"/>
                  </a:cubicBezTo>
                  <a:lnTo>
                    <a:pt x="964" y="2512"/>
                  </a:lnTo>
                  <a:cubicBezTo>
                    <a:pt x="964" y="2423"/>
                    <a:pt x="893" y="2352"/>
                    <a:pt x="822" y="2352"/>
                  </a:cubicBezTo>
                  <a:cubicBezTo>
                    <a:pt x="732" y="2352"/>
                    <a:pt x="661" y="2423"/>
                    <a:pt x="661" y="2512"/>
                  </a:cubicBezTo>
                  <a:lnTo>
                    <a:pt x="661" y="7312"/>
                  </a:lnTo>
                  <a:cubicBezTo>
                    <a:pt x="661" y="7603"/>
                    <a:pt x="892" y="7813"/>
                    <a:pt x="1163" y="7813"/>
                  </a:cubicBezTo>
                  <a:cubicBezTo>
                    <a:pt x="1174" y="7813"/>
                    <a:pt x="1185" y="7812"/>
                    <a:pt x="1196" y="7811"/>
                  </a:cubicBezTo>
                  <a:cubicBezTo>
                    <a:pt x="1691" y="7771"/>
                    <a:pt x="2143" y="7754"/>
                    <a:pt x="2552" y="7754"/>
                  </a:cubicBezTo>
                  <a:cubicBezTo>
                    <a:pt x="3764" y="7754"/>
                    <a:pt x="4597" y="7901"/>
                    <a:pt x="5050" y="8008"/>
                  </a:cubicBezTo>
                  <a:cubicBezTo>
                    <a:pt x="5184" y="8036"/>
                    <a:pt x="5323" y="8055"/>
                    <a:pt x="5464" y="8055"/>
                  </a:cubicBezTo>
                  <a:cubicBezTo>
                    <a:pt x="5587" y="8055"/>
                    <a:pt x="5711" y="8041"/>
                    <a:pt x="5835" y="8008"/>
                  </a:cubicBezTo>
                  <a:cubicBezTo>
                    <a:pt x="6289" y="7901"/>
                    <a:pt x="7122" y="7754"/>
                    <a:pt x="8334" y="7754"/>
                  </a:cubicBezTo>
                  <a:cubicBezTo>
                    <a:pt x="8743" y="7754"/>
                    <a:pt x="9195" y="7771"/>
                    <a:pt x="9689" y="7811"/>
                  </a:cubicBezTo>
                  <a:cubicBezTo>
                    <a:pt x="9701" y="7812"/>
                    <a:pt x="9712" y="7813"/>
                    <a:pt x="9723" y="7813"/>
                  </a:cubicBezTo>
                  <a:cubicBezTo>
                    <a:pt x="9994" y="7813"/>
                    <a:pt x="10225" y="7603"/>
                    <a:pt x="10225" y="7312"/>
                  </a:cubicBezTo>
                  <a:lnTo>
                    <a:pt x="10225" y="6652"/>
                  </a:lnTo>
                  <a:cubicBezTo>
                    <a:pt x="10225" y="6580"/>
                    <a:pt x="10153" y="6509"/>
                    <a:pt x="10082" y="6491"/>
                  </a:cubicBezTo>
                  <a:cubicBezTo>
                    <a:pt x="9975" y="6491"/>
                    <a:pt x="9904" y="6563"/>
                    <a:pt x="9904" y="6652"/>
                  </a:cubicBezTo>
                  <a:lnTo>
                    <a:pt x="9904" y="7312"/>
                  </a:lnTo>
                  <a:cubicBezTo>
                    <a:pt x="9904" y="7410"/>
                    <a:pt x="9829" y="7493"/>
                    <a:pt x="9735" y="7493"/>
                  </a:cubicBezTo>
                  <a:cubicBezTo>
                    <a:pt x="9726" y="7493"/>
                    <a:pt x="9717" y="7492"/>
                    <a:pt x="9707" y="7490"/>
                  </a:cubicBezTo>
                  <a:cubicBezTo>
                    <a:pt x="9208" y="7450"/>
                    <a:pt x="8749" y="7433"/>
                    <a:pt x="8333" y="7433"/>
                  </a:cubicBezTo>
                  <a:cubicBezTo>
                    <a:pt x="7086" y="7433"/>
                    <a:pt x="6219" y="7584"/>
                    <a:pt x="5764" y="7704"/>
                  </a:cubicBezTo>
                  <a:cubicBezTo>
                    <a:pt x="5711" y="7704"/>
                    <a:pt x="5657" y="7722"/>
                    <a:pt x="5603" y="7722"/>
                  </a:cubicBezTo>
                  <a:lnTo>
                    <a:pt x="5603" y="639"/>
                  </a:lnTo>
                  <a:cubicBezTo>
                    <a:pt x="5911" y="541"/>
                    <a:pt x="6844" y="311"/>
                    <a:pt x="8359" y="311"/>
                  </a:cubicBezTo>
                  <a:close/>
                  <a:moveTo>
                    <a:pt x="2580" y="1"/>
                  </a:moveTo>
                  <a:cubicBezTo>
                    <a:pt x="2142" y="1"/>
                    <a:pt x="1656" y="20"/>
                    <a:pt x="1125" y="68"/>
                  </a:cubicBezTo>
                  <a:cubicBezTo>
                    <a:pt x="857" y="86"/>
                    <a:pt x="661" y="300"/>
                    <a:pt x="661" y="550"/>
                  </a:cubicBezTo>
                  <a:lnTo>
                    <a:pt x="661" y="746"/>
                  </a:lnTo>
                  <a:cubicBezTo>
                    <a:pt x="340" y="817"/>
                    <a:pt x="1" y="978"/>
                    <a:pt x="1" y="1495"/>
                  </a:cubicBezTo>
                  <a:lnTo>
                    <a:pt x="1" y="7365"/>
                  </a:lnTo>
                  <a:cubicBezTo>
                    <a:pt x="1" y="8008"/>
                    <a:pt x="536" y="8525"/>
                    <a:pt x="1178" y="8525"/>
                  </a:cubicBezTo>
                  <a:cubicBezTo>
                    <a:pt x="1244" y="8525"/>
                    <a:pt x="1804" y="8467"/>
                    <a:pt x="2559" y="8467"/>
                  </a:cubicBezTo>
                  <a:cubicBezTo>
                    <a:pt x="3250" y="8467"/>
                    <a:pt x="4105" y="8516"/>
                    <a:pt x="4890" y="8704"/>
                  </a:cubicBezTo>
                  <a:cubicBezTo>
                    <a:pt x="5068" y="8748"/>
                    <a:pt x="5251" y="8771"/>
                    <a:pt x="5434" y="8771"/>
                  </a:cubicBezTo>
                  <a:cubicBezTo>
                    <a:pt x="5617" y="8771"/>
                    <a:pt x="5800" y="8748"/>
                    <a:pt x="5978" y="8704"/>
                  </a:cubicBezTo>
                  <a:cubicBezTo>
                    <a:pt x="6689" y="8540"/>
                    <a:pt x="7522" y="8476"/>
                    <a:pt x="8333" y="8476"/>
                  </a:cubicBezTo>
                  <a:cubicBezTo>
                    <a:pt x="8763" y="8476"/>
                    <a:pt x="9187" y="8494"/>
                    <a:pt x="9582" y="8525"/>
                  </a:cubicBezTo>
                  <a:cubicBezTo>
                    <a:pt x="9614" y="8528"/>
                    <a:pt x="9645" y="8529"/>
                    <a:pt x="9676" y="8529"/>
                  </a:cubicBezTo>
                  <a:cubicBezTo>
                    <a:pt x="10314" y="8529"/>
                    <a:pt x="10849" y="8012"/>
                    <a:pt x="10849" y="7365"/>
                  </a:cubicBezTo>
                  <a:lnTo>
                    <a:pt x="10849" y="1495"/>
                  </a:lnTo>
                  <a:cubicBezTo>
                    <a:pt x="10849" y="996"/>
                    <a:pt x="10546" y="817"/>
                    <a:pt x="10225" y="746"/>
                  </a:cubicBezTo>
                  <a:lnTo>
                    <a:pt x="10225" y="550"/>
                  </a:lnTo>
                  <a:cubicBezTo>
                    <a:pt x="10225" y="300"/>
                    <a:pt x="10011" y="86"/>
                    <a:pt x="9761" y="68"/>
                  </a:cubicBezTo>
                  <a:cubicBezTo>
                    <a:pt x="9229" y="20"/>
                    <a:pt x="8743" y="1"/>
                    <a:pt x="8304" y="1"/>
                  </a:cubicBezTo>
                  <a:cubicBezTo>
                    <a:pt x="6765" y="1"/>
                    <a:pt x="5802" y="238"/>
                    <a:pt x="5496" y="335"/>
                  </a:cubicBezTo>
                  <a:lnTo>
                    <a:pt x="5371" y="335"/>
                  </a:lnTo>
                  <a:cubicBezTo>
                    <a:pt x="5066" y="238"/>
                    <a:pt x="4113" y="1"/>
                    <a:pt x="258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5535377" y="2035968"/>
              <a:ext cx="96336" cy="76404"/>
            </a:xfrm>
            <a:custGeom>
              <a:avLst/>
              <a:gdLst/>
              <a:ahLst/>
              <a:cxnLst/>
              <a:rect l="l" t="t" r="r" b="b"/>
              <a:pathLst>
                <a:path w="3533" h="2802" extrusionOk="0">
                  <a:moveTo>
                    <a:pt x="2299" y="319"/>
                  </a:moveTo>
                  <a:cubicBezTo>
                    <a:pt x="2556" y="319"/>
                    <a:pt x="2825" y="325"/>
                    <a:pt x="3105" y="339"/>
                  </a:cubicBezTo>
                  <a:cubicBezTo>
                    <a:pt x="3176" y="339"/>
                    <a:pt x="3230" y="393"/>
                    <a:pt x="3230" y="464"/>
                  </a:cubicBezTo>
                  <a:lnTo>
                    <a:pt x="3230" y="2231"/>
                  </a:lnTo>
                  <a:cubicBezTo>
                    <a:pt x="3230" y="2302"/>
                    <a:pt x="3158" y="2356"/>
                    <a:pt x="3105" y="2356"/>
                  </a:cubicBezTo>
                  <a:cubicBezTo>
                    <a:pt x="2859" y="2346"/>
                    <a:pt x="2611" y="2340"/>
                    <a:pt x="2362" y="2340"/>
                  </a:cubicBezTo>
                  <a:cubicBezTo>
                    <a:pt x="1724" y="2340"/>
                    <a:pt x="1080" y="2378"/>
                    <a:pt x="464" y="2480"/>
                  </a:cubicBezTo>
                  <a:cubicBezTo>
                    <a:pt x="457" y="2482"/>
                    <a:pt x="449" y="2483"/>
                    <a:pt x="442" y="2483"/>
                  </a:cubicBezTo>
                  <a:cubicBezTo>
                    <a:pt x="378" y="2483"/>
                    <a:pt x="321" y="2419"/>
                    <a:pt x="321" y="2356"/>
                  </a:cubicBezTo>
                  <a:lnTo>
                    <a:pt x="321" y="589"/>
                  </a:lnTo>
                  <a:cubicBezTo>
                    <a:pt x="321" y="536"/>
                    <a:pt x="357" y="482"/>
                    <a:pt x="428" y="464"/>
                  </a:cubicBezTo>
                  <a:cubicBezTo>
                    <a:pt x="942" y="372"/>
                    <a:pt x="1573" y="319"/>
                    <a:pt x="2299" y="319"/>
                  </a:cubicBezTo>
                  <a:close/>
                  <a:moveTo>
                    <a:pt x="2390" y="0"/>
                  </a:moveTo>
                  <a:cubicBezTo>
                    <a:pt x="1601" y="0"/>
                    <a:pt x="921" y="65"/>
                    <a:pt x="357" y="161"/>
                  </a:cubicBezTo>
                  <a:cubicBezTo>
                    <a:pt x="161" y="197"/>
                    <a:pt x="0" y="375"/>
                    <a:pt x="0" y="589"/>
                  </a:cubicBezTo>
                  <a:lnTo>
                    <a:pt x="0" y="2356"/>
                  </a:lnTo>
                  <a:cubicBezTo>
                    <a:pt x="0" y="2605"/>
                    <a:pt x="196" y="2802"/>
                    <a:pt x="446" y="2802"/>
                  </a:cubicBezTo>
                  <a:cubicBezTo>
                    <a:pt x="564" y="2802"/>
                    <a:pt x="1171" y="2655"/>
                    <a:pt x="2308" y="2655"/>
                  </a:cubicBezTo>
                  <a:cubicBezTo>
                    <a:pt x="2544" y="2655"/>
                    <a:pt x="2804" y="2661"/>
                    <a:pt x="3087" y="2677"/>
                  </a:cubicBezTo>
                  <a:cubicBezTo>
                    <a:pt x="3337" y="2677"/>
                    <a:pt x="3533" y="2480"/>
                    <a:pt x="3533" y="2231"/>
                  </a:cubicBezTo>
                  <a:lnTo>
                    <a:pt x="3533" y="464"/>
                  </a:lnTo>
                  <a:cubicBezTo>
                    <a:pt x="3533" y="214"/>
                    <a:pt x="3355" y="36"/>
                    <a:pt x="3123" y="18"/>
                  </a:cubicBezTo>
                  <a:cubicBezTo>
                    <a:pt x="2869" y="6"/>
                    <a:pt x="2625" y="0"/>
                    <a:pt x="239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5568453" y="2051347"/>
              <a:ext cx="33594" cy="41038"/>
            </a:xfrm>
            <a:custGeom>
              <a:avLst/>
              <a:gdLst/>
              <a:ahLst/>
              <a:cxnLst/>
              <a:rect l="l" t="t" r="r" b="b"/>
              <a:pathLst>
                <a:path w="1232" h="1505" extrusionOk="0">
                  <a:moveTo>
                    <a:pt x="322" y="346"/>
                  </a:moveTo>
                  <a:lnTo>
                    <a:pt x="893" y="757"/>
                  </a:lnTo>
                  <a:lnTo>
                    <a:pt x="322" y="1167"/>
                  </a:lnTo>
                  <a:lnTo>
                    <a:pt x="322" y="346"/>
                  </a:lnTo>
                  <a:close/>
                  <a:moveTo>
                    <a:pt x="281" y="1"/>
                  </a:moveTo>
                  <a:cubicBezTo>
                    <a:pt x="259" y="1"/>
                    <a:pt x="237" y="3"/>
                    <a:pt x="215" y="7"/>
                  </a:cubicBezTo>
                  <a:cubicBezTo>
                    <a:pt x="90" y="43"/>
                    <a:pt x="0" y="168"/>
                    <a:pt x="0" y="293"/>
                  </a:cubicBezTo>
                  <a:lnTo>
                    <a:pt x="0" y="1221"/>
                  </a:lnTo>
                  <a:cubicBezTo>
                    <a:pt x="0" y="1292"/>
                    <a:pt x="36" y="1381"/>
                    <a:pt x="90" y="1435"/>
                  </a:cubicBezTo>
                  <a:cubicBezTo>
                    <a:pt x="146" y="1482"/>
                    <a:pt x="213" y="1504"/>
                    <a:pt x="279" y="1504"/>
                  </a:cubicBezTo>
                  <a:cubicBezTo>
                    <a:pt x="337" y="1504"/>
                    <a:pt x="396" y="1486"/>
                    <a:pt x="447" y="1453"/>
                  </a:cubicBezTo>
                  <a:lnTo>
                    <a:pt x="1107" y="989"/>
                  </a:lnTo>
                  <a:cubicBezTo>
                    <a:pt x="1196" y="935"/>
                    <a:pt x="1232" y="846"/>
                    <a:pt x="1232" y="757"/>
                  </a:cubicBezTo>
                  <a:cubicBezTo>
                    <a:pt x="1232" y="667"/>
                    <a:pt x="1196" y="578"/>
                    <a:pt x="1107" y="525"/>
                  </a:cubicBezTo>
                  <a:lnTo>
                    <a:pt x="447" y="61"/>
                  </a:lnTo>
                  <a:cubicBezTo>
                    <a:pt x="406" y="21"/>
                    <a:pt x="346" y="1"/>
                    <a:pt x="28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4" name="Google Shape;3274;p56"/>
          <p:cNvGrpSpPr/>
          <p:nvPr/>
        </p:nvGrpSpPr>
        <p:grpSpPr>
          <a:xfrm>
            <a:off x="7278589" y="1976607"/>
            <a:ext cx="281728" cy="295825"/>
            <a:chOff x="7278589" y="1976607"/>
            <a:chExt cx="281728" cy="295825"/>
          </a:xfrm>
        </p:grpSpPr>
        <p:sp>
          <p:nvSpPr>
            <p:cNvPr id="3275" name="Google Shape;3275;p56"/>
            <p:cNvSpPr/>
            <p:nvPr/>
          </p:nvSpPr>
          <p:spPr>
            <a:xfrm>
              <a:off x="7282951" y="1980506"/>
              <a:ext cx="226266" cy="287072"/>
            </a:xfrm>
            <a:custGeom>
              <a:avLst/>
              <a:gdLst/>
              <a:ahLst/>
              <a:cxnLst/>
              <a:rect l="l" t="t" r="r" b="b"/>
              <a:pathLst>
                <a:path w="8298" h="10528" extrusionOk="0">
                  <a:moveTo>
                    <a:pt x="964" y="0"/>
                  </a:moveTo>
                  <a:cubicBezTo>
                    <a:pt x="447" y="0"/>
                    <a:pt x="1" y="446"/>
                    <a:pt x="1" y="964"/>
                  </a:cubicBezTo>
                  <a:lnTo>
                    <a:pt x="1" y="9564"/>
                  </a:lnTo>
                  <a:cubicBezTo>
                    <a:pt x="1" y="10099"/>
                    <a:pt x="447" y="10527"/>
                    <a:pt x="964" y="10527"/>
                  </a:cubicBezTo>
                  <a:lnTo>
                    <a:pt x="7334" y="10527"/>
                  </a:lnTo>
                  <a:cubicBezTo>
                    <a:pt x="7852" y="10527"/>
                    <a:pt x="8298" y="10099"/>
                    <a:pt x="8298" y="9564"/>
                  </a:cubicBezTo>
                  <a:lnTo>
                    <a:pt x="8298" y="964"/>
                  </a:lnTo>
                  <a:cubicBezTo>
                    <a:pt x="8298" y="446"/>
                    <a:pt x="7852" y="0"/>
                    <a:pt x="7334"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7445466" y="1980506"/>
              <a:ext cx="63751" cy="287072"/>
            </a:xfrm>
            <a:custGeom>
              <a:avLst/>
              <a:gdLst/>
              <a:ahLst/>
              <a:cxnLst/>
              <a:rect l="l" t="t" r="r" b="b"/>
              <a:pathLst>
                <a:path w="2338" h="10528" extrusionOk="0">
                  <a:moveTo>
                    <a:pt x="0" y="0"/>
                  </a:moveTo>
                  <a:cubicBezTo>
                    <a:pt x="518" y="0"/>
                    <a:pt x="946" y="446"/>
                    <a:pt x="946" y="964"/>
                  </a:cubicBezTo>
                  <a:lnTo>
                    <a:pt x="946" y="9564"/>
                  </a:lnTo>
                  <a:cubicBezTo>
                    <a:pt x="946" y="10099"/>
                    <a:pt x="518" y="10527"/>
                    <a:pt x="0" y="10527"/>
                  </a:cubicBezTo>
                  <a:lnTo>
                    <a:pt x="1374" y="10527"/>
                  </a:lnTo>
                  <a:cubicBezTo>
                    <a:pt x="1892" y="10527"/>
                    <a:pt x="2338" y="10099"/>
                    <a:pt x="2338" y="9564"/>
                  </a:cubicBezTo>
                  <a:lnTo>
                    <a:pt x="2338" y="964"/>
                  </a:lnTo>
                  <a:cubicBezTo>
                    <a:pt x="2338" y="446"/>
                    <a:pt x="1892" y="0"/>
                    <a:pt x="1374"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7310219" y="2016499"/>
              <a:ext cx="54999" cy="54999"/>
            </a:xfrm>
            <a:custGeom>
              <a:avLst/>
              <a:gdLst/>
              <a:ahLst/>
              <a:cxnLst/>
              <a:rect l="l" t="t" r="r" b="b"/>
              <a:pathLst>
                <a:path w="2017" h="2017" extrusionOk="0">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7310219" y="2096775"/>
              <a:ext cx="54999" cy="54999"/>
            </a:xfrm>
            <a:custGeom>
              <a:avLst/>
              <a:gdLst/>
              <a:ahLst/>
              <a:cxnLst/>
              <a:rect l="l" t="t" r="r" b="b"/>
              <a:pathLst>
                <a:path w="2017" h="2017" extrusionOk="0">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7310219" y="2177050"/>
              <a:ext cx="54999" cy="54999"/>
            </a:xfrm>
            <a:custGeom>
              <a:avLst/>
              <a:gdLst/>
              <a:ahLst/>
              <a:cxnLst/>
              <a:rect l="l" t="t" r="r" b="b"/>
              <a:pathLst>
                <a:path w="2017" h="2017" extrusionOk="0">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7431341" y="2017235"/>
              <a:ext cx="124094" cy="250752"/>
            </a:xfrm>
            <a:custGeom>
              <a:avLst/>
              <a:gdLst/>
              <a:ahLst/>
              <a:cxnLst/>
              <a:rect l="l" t="t" r="r" b="b"/>
              <a:pathLst>
                <a:path w="4551" h="9196" extrusionOk="0">
                  <a:moveTo>
                    <a:pt x="3793" y="0"/>
                  </a:moveTo>
                  <a:cubicBezTo>
                    <a:pt x="3539" y="0"/>
                    <a:pt x="3300" y="153"/>
                    <a:pt x="3195" y="402"/>
                  </a:cubicBezTo>
                  <a:lnTo>
                    <a:pt x="126" y="7450"/>
                  </a:lnTo>
                  <a:cubicBezTo>
                    <a:pt x="37" y="7610"/>
                    <a:pt x="1" y="7789"/>
                    <a:pt x="19" y="7985"/>
                  </a:cubicBezTo>
                  <a:lnTo>
                    <a:pt x="19" y="9073"/>
                  </a:lnTo>
                  <a:cubicBezTo>
                    <a:pt x="19" y="9147"/>
                    <a:pt x="78" y="9195"/>
                    <a:pt x="138" y="9195"/>
                  </a:cubicBezTo>
                  <a:cubicBezTo>
                    <a:pt x="165" y="9195"/>
                    <a:pt x="193" y="9185"/>
                    <a:pt x="215" y="9163"/>
                  </a:cubicBezTo>
                  <a:lnTo>
                    <a:pt x="1018" y="8413"/>
                  </a:lnTo>
                  <a:cubicBezTo>
                    <a:pt x="1161" y="8288"/>
                    <a:pt x="1268" y="8146"/>
                    <a:pt x="1339" y="7985"/>
                  </a:cubicBezTo>
                  <a:lnTo>
                    <a:pt x="4408" y="919"/>
                  </a:lnTo>
                  <a:cubicBezTo>
                    <a:pt x="4551" y="598"/>
                    <a:pt x="4390" y="206"/>
                    <a:pt x="4069" y="63"/>
                  </a:cubicBezTo>
                  <a:cubicBezTo>
                    <a:pt x="3979" y="20"/>
                    <a:pt x="3885" y="0"/>
                    <a:pt x="3793"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7431341" y="2224741"/>
              <a:ext cx="34575" cy="43246"/>
            </a:xfrm>
            <a:custGeom>
              <a:avLst/>
              <a:gdLst/>
              <a:ahLst/>
              <a:cxnLst/>
              <a:rect l="l" t="t" r="r" b="b"/>
              <a:pathLst>
                <a:path w="1268" h="1586" extrusionOk="0">
                  <a:moveTo>
                    <a:pt x="54" y="0"/>
                  </a:moveTo>
                  <a:cubicBezTo>
                    <a:pt x="19" y="107"/>
                    <a:pt x="1" y="232"/>
                    <a:pt x="19" y="375"/>
                  </a:cubicBezTo>
                  <a:lnTo>
                    <a:pt x="19" y="1463"/>
                  </a:lnTo>
                  <a:cubicBezTo>
                    <a:pt x="19" y="1537"/>
                    <a:pt x="78" y="1585"/>
                    <a:pt x="138" y="1585"/>
                  </a:cubicBezTo>
                  <a:cubicBezTo>
                    <a:pt x="165" y="1585"/>
                    <a:pt x="193" y="1575"/>
                    <a:pt x="215" y="1553"/>
                  </a:cubicBezTo>
                  <a:lnTo>
                    <a:pt x="1018" y="803"/>
                  </a:lnTo>
                  <a:cubicBezTo>
                    <a:pt x="1107" y="714"/>
                    <a:pt x="1196" y="625"/>
                    <a:pt x="1268" y="518"/>
                  </a:cubicBezTo>
                  <a:lnTo>
                    <a:pt x="54" y="0"/>
                  </a:ln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7502373" y="2046657"/>
              <a:ext cx="40901" cy="32148"/>
            </a:xfrm>
            <a:custGeom>
              <a:avLst/>
              <a:gdLst/>
              <a:ahLst/>
              <a:cxnLst/>
              <a:rect l="l" t="t" r="r" b="b"/>
              <a:pathLst>
                <a:path w="1500" h="1179" extrusionOk="0">
                  <a:moveTo>
                    <a:pt x="286" y="1"/>
                  </a:moveTo>
                  <a:lnTo>
                    <a:pt x="1" y="643"/>
                  </a:lnTo>
                  <a:lnTo>
                    <a:pt x="1214" y="1179"/>
                  </a:lnTo>
                  <a:lnTo>
                    <a:pt x="1500" y="518"/>
                  </a:lnTo>
                  <a:lnTo>
                    <a:pt x="286"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7510171" y="2017235"/>
              <a:ext cx="45264" cy="44064"/>
            </a:xfrm>
            <a:custGeom>
              <a:avLst/>
              <a:gdLst/>
              <a:ahLst/>
              <a:cxnLst/>
              <a:rect l="l" t="t" r="r" b="b"/>
              <a:pathLst>
                <a:path w="1660" h="1616" extrusionOk="0">
                  <a:moveTo>
                    <a:pt x="902" y="0"/>
                  </a:moveTo>
                  <a:cubicBezTo>
                    <a:pt x="648" y="0"/>
                    <a:pt x="409" y="153"/>
                    <a:pt x="304" y="402"/>
                  </a:cubicBezTo>
                  <a:lnTo>
                    <a:pt x="0" y="1080"/>
                  </a:lnTo>
                  <a:lnTo>
                    <a:pt x="1214" y="1615"/>
                  </a:lnTo>
                  <a:lnTo>
                    <a:pt x="1517" y="919"/>
                  </a:lnTo>
                  <a:cubicBezTo>
                    <a:pt x="1660" y="598"/>
                    <a:pt x="1517" y="206"/>
                    <a:pt x="1178" y="63"/>
                  </a:cubicBezTo>
                  <a:cubicBezTo>
                    <a:pt x="1088" y="20"/>
                    <a:pt x="994" y="0"/>
                    <a:pt x="902"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7324807" y="2033460"/>
              <a:ext cx="25822" cy="21078"/>
            </a:xfrm>
            <a:custGeom>
              <a:avLst/>
              <a:gdLst/>
              <a:ahLst/>
              <a:cxnLst/>
              <a:rect l="l" t="t" r="r" b="b"/>
              <a:pathLst>
                <a:path w="947" h="773" extrusionOk="0">
                  <a:moveTo>
                    <a:pt x="776" y="1"/>
                  </a:moveTo>
                  <a:cubicBezTo>
                    <a:pt x="733" y="1"/>
                    <a:pt x="689" y="18"/>
                    <a:pt x="661" y="57"/>
                  </a:cubicBezTo>
                  <a:lnTo>
                    <a:pt x="375" y="396"/>
                  </a:lnTo>
                  <a:lnTo>
                    <a:pt x="268" y="306"/>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50" y="14"/>
                    <a:pt x="813" y="1"/>
                    <a:pt x="77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7324807" y="2113735"/>
              <a:ext cx="25822" cy="21078"/>
            </a:xfrm>
            <a:custGeom>
              <a:avLst/>
              <a:gdLst/>
              <a:ahLst/>
              <a:cxnLst/>
              <a:rect l="l" t="t" r="r" b="b"/>
              <a:pathLst>
                <a:path w="947" h="773" extrusionOk="0">
                  <a:moveTo>
                    <a:pt x="769" y="1"/>
                  </a:moveTo>
                  <a:cubicBezTo>
                    <a:pt x="728" y="1"/>
                    <a:pt x="689" y="18"/>
                    <a:pt x="661" y="57"/>
                  </a:cubicBezTo>
                  <a:lnTo>
                    <a:pt x="375" y="396"/>
                  </a:lnTo>
                  <a:lnTo>
                    <a:pt x="268" y="307"/>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42" y="14"/>
                    <a:pt x="805" y="1"/>
                    <a:pt x="76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7324807" y="2194011"/>
              <a:ext cx="25822" cy="21078"/>
            </a:xfrm>
            <a:custGeom>
              <a:avLst/>
              <a:gdLst/>
              <a:ahLst/>
              <a:cxnLst/>
              <a:rect l="l" t="t" r="r" b="b"/>
              <a:pathLst>
                <a:path w="947" h="773" extrusionOk="0">
                  <a:moveTo>
                    <a:pt x="769" y="1"/>
                  </a:moveTo>
                  <a:cubicBezTo>
                    <a:pt x="728" y="1"/>
                    <a:pt x="689" y="18"/>
                    <a:pt x="661" y="57"/>
                  </a:cubicBezTo>
                  <a:lnTo>
                    <a:pt x="375" y="396"/>
                  </a:lnTo>
                  <a:lnTo>
                    <a:pt x="268" y="307"/>
                  </a:lnTo>
                  <a:cubicBezTo>
                    <a:pt x="245" y="275"/>
                    <a:pt x="211" y="261"/>
                    <a:pt x="176" y="261"/>
                  </a:cubicBezTo>
                  <a:cubicBezTo>
                    <a:pt x="131" y="261"/>
                    <a:pt x="84" y="284"/>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82"/>
                    <a:pt x="946" y="92"/>
                    <a:pt x="875" y="39"/>
                  </a:cubicBezTo>
                  <a:cubicBezTo>
                    <a:pt x="842" y="14"/>
                    <a:pt x="805" y="1"/>
                    <a:pt x="76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7385614" y="2029151"/>
              <a:ext cx="100753" cy="8780"/>
            </a:xfrm>
            <a:custGeom>
              <a:avLst/>
              <a:gdLst/>
              <a:ahLst/>
              <a:cxnLst/>
              <a:rect l="l" t="t" r="r" b="b"/>
              <a:pathLst>
                <a:path w="3695" h="322" extrusionOk="0">
                  <a:moveTo>
                    <a:pt x="161" y="1"/>
                  </a:moveTo>
                  <a:cubicBezTo>
                    <a:pt x="90" y="1"/>
                    <a:pt x="19" y="54"/>
                    <a:pt x="1" y="143"/>
                  </a:cubicBezTo>
                  <a:cubicBezTo>
                    <a:pt x="1" y="233"/>
                    <a:pt x="72" y="322"/>
                    <a:pt x="161" y="322"/>
                  </a:cubicBezTo>
                  <a:lnTo>
                    <a:pt x="3516" y="322"/>
                  </a:lnTo>
                  <a:cubicBezTo>
                    <a:pt x="3587" y="322"/>
                    <a:pt x="3658" y="268"/>
                    <a:pt x="3676" y="179"/>
                  </a:cubicBezTo>
                  <a:cubicBezTo>
                    <a:pt x="3694" y="90"/>
                    <a:pt x="3605" y="1"/>
                    <a:pt x="351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7385614" y="2050065"/>
              <a:ext cx="100753" cy="8780"/>
            </a:xfrm>
            <a:custGeom>
              <a:avLst/>
              <a:gdLst/>
              <a:ahLst/>
              <a:cxnLst/>
              <a:rect l="l" t="t" r="r" b="b"/>
              <a:pathLst>
                <a:path w="3695" h="322" extrusionOk="0">
                  <a:moveTo>
                    <a:pt x="161" y="1"/>
                  </a:moveTo>
                  <a:cubicBezTo>
                    <a:pt x="90" y="1"/>
                    <a:pt x="19" y="54"/>
                    <a:pt x="1" y="144"/>
                  </a:cubicBezTo>
                  <a:cubicBezTo>
                    <a:pt x="1" y="233"/>
                    <a:pt x="72" y="322"/>
                    <a:pt x="161" y="322"/>
                  </a:cubicBezTo>
                  <a:lnTo>
                    <a:pt x="3516" y="322"/>
                  </a:lnTo>
                  <a:cubicBezTo>
                    <a:pt x="3587" y="322"/>
                    <a:pt x="3658" y="251"/>
                    <a:pt x="3676" y="179"/>
                  </a:cubicBezTo>
                  <a:cubicBezTo>
                    <a:pt x="3694" y="72"/>
                    <a:pt x="3605" y="1"/>
                    <a:pt x="351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7305829" y="2012600"/>
              <a:ext cx="63288" cy="63288"/>
            </a:xfrm>
            <a:custGeom>
              <a:avLst/>
              <a:gdLst/>
              <a:ahLst/>
              <a:cxnLst/>
              <a:rect l="l" t="t" r="r" b="b"/>
              <a:pathLst>
                <a:path w="2321" h="2321" extrusionOk="0">
                  <a:moveTo>
                    <a:pt x="161" y="1"/>
                  </a:moveTo>
                  <a:cubicBezTo>
                    <a:pt x="72" y="1"/>
                    <a:pt x="1" y="72"/>
                    <a:pt x="1" y="161"/>
                  </a:cubicBezTo>
                  <a:lnTo>
                    <a:pt x="1" y="822"/>
                  </a:lnTo>
                  <a:cubicBezTo>
                    <a:pt x="1" y="840"/>
                    <a:pt x="1" y="857"/>
                    <a:pt x="18" y="875"/>
                  </a:cubicBezTo>
                  <a:cubicBezTo>
                    <a:pt x="60" y="917"/>
                    <a:pt x="108" y="935"/>
                    <a:pt x="153" y="935"/>
                  </a:cubicBezTo>
                  <a:cubicBezTo>
                    <a:pt x="242" y="935"/>
                    <a:pt x="322" y="863"/>
                    <a:pt x="322" y="768"/>
                  </a:cubicBezTo>
                  <a:lnTo>
                    <a:pt x="322" y="465"/>
                  </a:lnTo>
                  <a:cubicBezTo>
                    <a:pt x="322" y="376"/>
                    <a:pt x="375" y="322"/>
                    <a:pt x="464" y="322"/>
                  </a:cubicBezTo>
                  <a:lnTo>
                    <a:pt x="1856" y="322"/>
                  </a:ln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1535"/>
                  </a:lnTo>
                  <a:cubicBezTo>
                    <a:pt x="322" y="1446"/>
                    <a:pt x="250" y="1375"/>
                    <a:pt x="179" y="1375"/>
                  </a:cubicBezTo>
                  <a:cubicBezTo>
                    <a:pt x="168" y="1373"/>
                    <a:pt x="157" y="1372"/>
                    <a:pt x="147" y="1372"/>
                  </a:cubicBezTo>
                  <a:cubicBezTo>
                    <a:pt x="58" y="1372"/>
                    <a:pt x="1" y="1439"/>
                    <a:pt x="1" y="153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7305829" y="2092875"/>
              <a:ext cx="63288" cy="63288"/>
            </a:xfrm>
            <a:custGeom>
              <a:avLst/>
              <a:gdLst/>
              <a:ahLst/>
              <a:cxnLst/>
              <a:rect l="l" t="t" r="r" b="b"/>
              <a:pathLst>
                <a:path w="2321" h="2321" extrusionOk="0">
                  <a:moveTo>
                    <a:pt x="1856" y="322"/>
                  </a:move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465"/>
                  </a:lnTo>
                  <a:cubicBezTo>
                    <a:pt x="322" y="376"/>
                    <a:pt x="375" y="322"/>
                    <a:pt x="464" y="322"/>
                  </a:cubicBezTo>
                  <a:close/>
                  <a:moveTo>
                    <a:pt x="464" y="1"/>
                  </a:moveTo>
                  <a:cubicBezTo>
                    <a:pt x="197" y="1"/>
                    <a:pt x="1" y="197"/>
                    <a:pt x="1" y="46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7305829" y="2172687"/>
              <a:ext cx="63288" cy="63261"/>
            </a:xfrm>
            <a:custGeom>
              <a:avLst/>
              <a:gdLst/>
              <a:ahLst/>
              <a:cxnLst/>
              <a:rect l="l" t="t" r="r" b="b"/>
              <a:pathLst>
                <a:path w="2321" h="2320" extrusionOk="0">
                  <a:moveTo>
                    <a:pt x="1856" y="303"/>
                  </a:moveTo>
                  <a:cubicBezTo>
                    <a:pt x="1945" y="303"/>
                    <a:pt x="1999" y="375"/>
                    <a:pt x="1999" y="464"/>
                  </a:cubicBezTo>
                  <a:lnTo>
                    <a:pt x="1999" y="1856"/>
                  </a:lnTo>
                  <a:cubicBezTo>
                    <a:pt x="1999" y="1945"/>
                    <a:pt x="1945" y="1999"/>
                    <a:pt x="1856" y="1999"/>
                  </a:cubicBezTo>
                  <a:lnTo>
                    <a:pt x="464" y="1999"/>
                  </a:lnTo>
                  <a:cubicBezTo>
                    <a:pt x="375" y="1999"/>
                    <a:pt x="322" y="1945"/>
                    <a:pt x="322" y="1856"/>
                  </a:cubicBezTo>
                  <a:lnTo>
                    <a:pt x="322" y="464"/>
                  </a:lnTo>
                  <a:cubicBezTo>
                    <a:pt x="322" y="375"/>
                    <a:pt x="375" y="303"/>
                    <a:pt x="464" y="303"/>
                  </a:cubicBezTo>
                  <a:close/>
                  <a:moveTo>
                    <a:pt x="464" y="0"/>
                  </a:moveTo>
                  <a:cubicBezTo>
                    <a:pt x="197" y="0"/>
                    <a:pt x="1" y="196"/>
                    <a:pt x="1" y="464"/>
                  </a:cubicBezTo>
                  <a:lnTo>
                    <a:pt x="1" y="1856"/>
                  </a:lnTo>
                  <a:cubicBezTo>
                    <a:pt x="1" y="2106"/>
                    <a:pt x="197" y="2320"/>
                    <a:pt x="464" y="2320"/>
                  </a:cubicBezTo>
                  <a:lnTo>
                    <a:pt x="1856" y="2320"/>
                  </a:lnTo>
                  <a:cubicBezTo>
                    <a:pt x="2124" y="2320"/>
                    <a:pt x="2320" y="2106"/>
                    <a:pt x="2320" y="1856"/>
                  </a:cubicBezTo>
                  <a:lnTo>
                    <a:pt x="2320" y="464"/>
                  </a:lnTo>
                  <a:cubicBezTo>
                    <a:pt x="2320" y="196"/>
                    <a:pt x="2124" y="0"/>
                    <a:pt x="1856"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7278589" y="1976607"/>
              <a:ext cx="281728" cy="295825"/>
            </a:xfrm>
            <a:custGeom>
              <a:avLst/>
              <a:gdLst/>
              <a:ahLst/>
              <a:cxnLst/>
              <a:rect l="l" t="t" r="r" b="b"/>
              <a:pathLst>
                <a:path w="10332" h="10849" extrusionOk="0">
                  <a:moveTo>
                    <a:pt x="9397" y="1654"/>
                  </a:moveTo>
                  <a:cubicBezTo>
                    <a:pt x="9465" y="1654"/>
                    <a:pt x="9534" y="1668"/>
                    <a:pt x="9600" y="1696"/>
                  </a:cubicBezTo>
                  <a:cubicBezTo>
                    <a:pt x="9867" y="1803"/>
                    <a:pt x="9974" y="2106"/>
                    <a:pt x="9867" y="2356"/>
                  </a:cubicBezTo>
                  <a:lnTo>
                    <a:pt x="9635" y="2891"/>
                  </a:lnTo>
                  <a:lnTo>
                    <a:pt x="8708" y="2481"/>
                  </a:lnTo>
                  <a:lnTo>
                    <a:pt x="8940" y="1945"/>
                  </a:lnTo>
                  <a:cubicBezTo>
                    <a:pt x="9019" y="1761"/>
                    <a:pt x="9205" y="1654"/>
                    <a:pt x="9397" y="1654"/>
                  </a:cubicBezTo>
                  <a:close/>
                  <a:moveTo>
                    <a:pt x="8583" y="2784"/>
                  </a:moveTo>
                  <a:lnTo>
                    <a:pt x="9510" y="3177"/>
                  </a:lnTo>
                  <a:lnTo>
                    <a:pt x="9350" y="3551"/>
                  </a:lnTo>
                  <a:lnTo>
                    <a:pt x="8422" y="3141"/>
                  </a:lnTo>
                  <a:lnTo>
                    <a:pt x="8583" y="2784"/>
                  </a:lnTo>
                  <a:close/>
                  <a:moveTo>
                    <a:pt x="8297" y="3426"/>
                  </a:moveTo>
                  <a:lnTo>
                    <a:pt x="8618" y="3569"/>
                  </a:lnTo>
                  <a:lnTo>
                    <a:pt x="7227" y="6745"/>
                  </a:lnTo>
                  <a:cubicBezTo>
                    <a:pt x="7191" y="6834"/>
                    <a:pt x="7227" y="6923"/>
                    <a:pt x="7316" y="6959"/>
                  </a:cubicBezTo>
                  <a:cubicBezTo>
                    <a:pt x="7334" y="6968"/>
                    <a:pt x="7355" y="6973"/>
                    <a:pt x="7376" y="6973"/>
                  </a:cubicBezTo>
                  <a:cubicBezTo>
                    <a:pt x="7437" y="6973"/>
                    <a:pt x="7499" y="6936"/>
                    <a:pt x="7512" y="6870"/>
                  </a:cubicBezTo>
                  <a:lnTo>
                    <a:pt x="8904" y="3694"/>
                  </a:lnTo>
                  <a:lnTo>
                    <a:pt x="9225" y="3837"/>
                  </a:lnTo>
                  <a:cubicBezTo>
                    <a:pt x="9189" y="3926"/>
                    <a:pt x="6834" y="9332"/>
                    <a:pt x="6798" y="9404"/>
                  </a:cubicBezTo>
                  <a:lnTo>
                    <a:pt x="6477" y="9279"/>
                  </a:lnTo>
                  <a:lnTo>
                    <a:pt x="7227" y="7548"/>
                  </a:lnTo>
                  <a:cubicBezTo>
                    <a:pt x="7262" y="7477"/>
                    <a:pt x="7227" y="7387"/>
                    <a:pt x="7137" y="7352"/>
                  </a:cubicBezTo>
                  <a:cubicBezTo>
                    <a:pt x="7118" y="7342"/>
                    <a:pt x="7098" y="7338"/>
                    <a:pt x="7078" y="7338"/>
                  </a:cubicBezTo>
                  <a:cubicBezTo>
                    <a:pt x="7022" y="7338"/>
                    <a:pt x="6967" y="7371"/>
                    <a:pt x="6941" y="7423"/>
                  </a:cubicBezTo>
                  <a:lnTo>
                    <a:pt x="6192" y="9136"/>
                  </a:lnTo>
                  <a:lnTo>
                    <a:pt x="5871" y="9011"/>
                  </a:lnTo>
                  <a:lnTo>
                    <a:pt x="8297" y="3426"/>
                  </a:lnTo>
                  <a:close/>
                  <a:moveTo>
                    <a:pt x="5781" y="9314"/>
                  </a:moveTo>
                  <a:lnTo>
                    <a:pt x="5781" y="9314"/>
                  </a:lnTo>
                  <a:cubicBezTo>
                    <a:pt x="5924" y="9386"/>
                    <a:pt x="5728" y="9297"/>
                    <a:pt x="6620" y="9689"/>
                  </a:cubicBezTo>
                  <a:cubicBezTo>
                    <a:pt x="6584" y="9725"/>
                    <a:pt x="6549" y="9760"/>
                    <a:pt x="6513" y="9796"/>
                  </a:cubicBezTo>
                  <a:lnTo>
                    <a:pt x="5781" y="10474"/>
                  </a:lnTo>
                  <a:lnTo>
                    <a:pt x="5781" y="9475"/>
                  </a:lnTo>
                  <a:cubicBezTo>
                    <a:pt x="5781" y="9421"/>
                    <a:pt x="5781" y="9368"/>
                    <a:pt x="5781" y="9314"/>
                  </a:cubicBezTo>
                  <a:close/>
                  <a:moveTo>
                    <a:pt x="7476" y="322"/>
                  </a:moveTo>
                  <a:cubicBezTo>
                    <a:pt x="7922" y="322"/>
                    <a:pt x="8279" y="679"/>
                    <a:pt x="8279" y="1125"/>
                  </a:cubicBezTo>
                  <a:lnTo>
                    <a:pt x="8279" y="2677"/>
                  </a:lnTo>
                  <a:cubicBezTo>
                    <a:pt x="8083" y="3123"/>
                    <a:pt x="7512" y="4426"/>
                    <a:pt x="7316" y="4872"/>
                  </a:cubicBezTo>
                  <a:lnTo>
                    <a:pt x="4086" y="4872"/>
                  </a:lnTo>
                  <a:cubicBezTo>
                    <a:pt x="3997" y="4872"/>
                    <a:pt x="3926" y="4925"/>
                    <a:pt x="3926" y="5014"/>
                  </a:cubicBezTo>
                  <a:cubicBezTo>
                    <a:pt x="3908" y="5104"/>
                    <a:pt x="3979" y="5193"/>
                    <a:pt x="4086" y="5193"/>
                  </a:cubicBezTo>
                  <a:lnTo>
                    <a:pt x="7191" y="5193"/>
                  </a:lnTo>
                  <a:lnTo>
                    <a:pt x="6995" y="5657"/>
                  </a:lnTo>
                  <a:lnTo>
                    <a:pt x="4086" y="5657"/>
                  </a:lnTo>
                  <a:cubicBezTo>
                    <a:pt x="4015" y="5657"/>
                    <a:pt x="3944" y="5728"/>
                    <a:pt x="3926" y="5799"/>
                  </a:cubicBezTo>
                  <a:cubicBezTo>
                    <a:pt x="3926" y="5889"/>
                    <a:pt x="3997" y="5960"/>
                    <a:pt x="4086" y="5960"/>
                  </a:cubicBezTo>
                  <a:lnTo>
                    <a:pt x="6852" y="5960"/>
                  </a:lnTo>
                  <a:lnTo>
                    <a:pt x="6049" y="7798"/>
                  </a:lnTo>
                  <a:lnTo>
                    <a:pt x="4086" y="7798"/>
                  </a:lnTo>
                  <a:cubicBezTo>
                    <a:pt x="4015" y="7798"/>
                    <a:pt x="3944" y="7851"/>
                    <a:pt x="3926" y="7941"/>
                  </a:cubicBezTo>
                  <a:cubicBezTo>
                    <a:pt x="3926" y="8030"/>
                    <a:pt x="3997" y="8119"/>
                    <a:pt x="4086" y="8119"/>
                  </a:cubicBezTo>
                  <a:lnTo>
                    <a:pt x="5906" y="8119"/>
                  </a:lnTo>
                  <a:lnTo>
                    <a:pt x="5710" y="8583"/>
                  </a:lnTo>
                  <a:lnTo>
                    <a:pt x="4086" y="8583"/>
                  </a:lnTo>
                  <a:cubicBezTo>
                    <a:pt x="4015" y="8583"/>
                    <a:pt x="3944" y="8636"/>
                    <a:pt x="3926" y="8726"/>
                  </a:cubicBezTo>
                  <a:cubicBezTo>
                    <a:pt x="3926" y="8815"/>
                    <a:pt x="3997" y="8904"/>
                    <a:pt x="4086" y="8904"/>
                  </a:cubicBezTo>
                  <a:lnTo>
                    <a:pt x="5567" y="8904"/>
                  </a:lnTo>
                  <a:cubicBezTo>
                    <a:pt x="5496" y="9082"/>
                    <a:pt x="5460" y="9261"/>
                    <a:pt x="5460" y="9457"/>
                  </a:cubicBezTo>
                  <a:lnTo>
                    <a:pt x="5478" y="10510"/>
                  </a:lnTo>
                  <a:lnTo>
                    <a:pt x="1124" y="10510"/>
                  </a:lnTo>
                  <a:cubicBezTo>
                    <a:pt x="678" y="10510"/>
                    <a:pt x="322" y="10153"/>
                    <a:pt x="322" y="9707"/>
                  </a:cubicBezTo>
                  <a:lnTo>
                    <a:pt x="322" y="1125"/>
                  </a:lnTo>
                  <a:cubicBezTo>
                    <a:pt x="322" y="679"/>
                    <a:pt x="678" y="322"/>
                    <a:pt x="1124" y="322"/>
                  </a:cubicBezTo>
                  <a:close/>
                  <a:moveTo>
                    <a:pt x="8279" y="6781"/>
                  </a:moveTo>
                  <a:lnTo>
                    <a:pt x="8279" y="9725"/>
                  </a:lnTo>
                  <a:cubicBezTo>
                    <a:pt x="8279" y="10171"/>
                    <a:pt x="7922" y="10528"/>
                    <a:pt x="7476" y="10528"/>
                  </a:cubicBezTo>
                  <a:lnTo>
                    <a:pt x="6192" y="10528"/>
                  </a:lnTo>
                  <a:lnTo>
                    <a:pt x="6727" y="10028"/>
                  </a:lnTo>
                  <a:cubicBezTo>
                    <a:pt x="6888" y="9903"/>
                    <a:pt x="6995" y="9725"/>
                    <a:pt x="7084" y="9546"/>
                  </a:cubicBezTo>
                  <a:lnTo>
                    <a:pt x="8279" y="6781"/>
                  </a:lnTo>
                  <a:close/>
                  <a:moveTo>
                    <a:pt x="1124" y="1"/>
                  </a:moveTo>
                  <a:cubicBezTo>
                    <a:pt x="500" y="1"/>
                    <a:pt x="0" y="500"/>
                    <a:pt x="0" y="1125"/>
                  </a:cubicBezTo>
                  <a:lnTo>
                    <a:pt x="0" y="9725"/>
                  </a:lnTo>
                  <a:cubicBezTo>
                    <a:pt x="0" y="10349"/>
                    <a:pt x="500" y="10849"/>
                    <a:pt x="1124" y="10849"/>
                  </a:cubicBezTo>
                  <a:lnTo>
                    <a:pt x="7476" y="10849"/>
                  </a:lnTo>
                  <a:cubicBezTo>
                    <a:pt x="8101" y="10849"/>
                    <a:pt x="8601" y="10349"/>
                    <a:pt x="8601" y="9725"/>
                  </a:cubicBezTo>
                  <a:lnTo>
                    <a:pt x="8601" y="6049"/>
                  </a:lnTo>
                  <a:cubicBezTo>
                    <a:pt x="8672" y="5871"/>
                    <a:pt x="10064" y="2695"/>
                    <a:pt x="10153" y="2499"/>
                  </a:cubicBezTo>
                  <a:cubicBezTo>
                    <a:pt x="10331" y="2070"/>
                    <a:pt x="10135" y="1589"/>
                    <a:pt x="9725" y="1410"/>
                  </a:cubicBezTo>
                  <a:cubicBezTo>
                    <a:pt x="9621" y="1365"/>
                    <a:pt x="9514" y="1344"/>
                    <a:pt x="9407" y="1344"/>
                  </a:cubicBezTo>
                  <a:cubicBezTo>
                    <a:pt x="9091" y="1344"/>
                    <a:pt x="8788" y="1531"/>
                    <a:pt x="8654" y="1838"/>
                  </a:cubicBezTo>
                  <a:lnTo>
                    <a:pt x="8601" y="1945"/>
                  </a:lnTo>
                  <a:lnTo>
                    <a:pt x="8601" y="1125"/>
                  </a:lnTo>
                  <a:cubicBezTo>
                    <a:pt x="8601" y="500"/>
                    <a:pt x="8101" y="1"/>
                    <a:pt x="747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3" name="Google Shape;3293;p56"/>
          <p:cNvGrpSpPr/>
          <p:nvPr/>
        </p:nvGrpSpPr>
        <p:grpSpPr>
          <a:xfrm>
            <a:off x="1595987" y="2917554"/>
            <a:ext cx="259341" cy="295471"/>
            <a:chOff x="1595987" y="2917554"/>
            <a:chExt cx="259341" cy="295471"/>
          </a:xfrm>
        </p:grpSpPr>
        <p:sp>
          <p:nvSpPr>
            <p:cNvPr id="3294" name="Google Shape;3294;p56"/>
            <p:cNvSpPr/>
            <p:nvPr/>
          </p:nvSpPr>
          <p:spPr>
            <a:xfrm>
              <a:off x="1600350" y="2921426"/>
              <a:ext cx="200961" cy="255960"/>
            </a:xfrm>
            <a:custGeom>
              <a:avLst/>
              <a:gdLst/>
              <a:ahLst/>
              <a:cxnLst/>
              <a:rect l="l" t="t" r="r" b="b"/>
              <a:pathLst>
                <a:path w="7370" h="9387" extrusionOk="0">
                  <a:moveTo>
                    <a:pt x="554" y="1"/>
                  </a:moveTo>
                  <a:cubicBezTo>
                    <a:pt x="251" y="1"/>
                    <a:pt x="1" y="251"/>
                    <a:pt x="1" y="554"/>
                  </a:cubicBezTo>
                  <a:lnTo>
                    <a:pt x="1" y="8833"/>
                  </a:lnTo>
                  <a:cubicBezTo>
                    <a:pt x="1" y="9136"/>
                    <a:pt x="251" y="9386"/>
                    <a:pt x="554" y="9386"/>
                  </a:cubicBezTo>
                  <a:lnTo>
                    <a:pt x="6817" y="9386"/>
                  </a:lnTo>
                  <a:cubicBezTo>
                    <a:pt x="7138" y="9386"/>
                    <a:pt x="7370" y="9136"/>
                    <a:pt x="7370" y="8833"/>
                  </a:cubicBezTo>
                  <a:lnTo>
                    <a:pt x="7370" y="554"/>
                  </a:lnTo>
                  <a:cubicBezTo>
                    <a:pt x="7370" y="251"/>
                    <a:pt x="7138" y="1"/>
                    <a:pt x="6817" y="1"/>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1748249" y="2921426"/>
              <a:ext cx="52572" cy="255960"/>
            </a:xfrm>
            <a:custGeom>
              <a:avLst/>
              <a:gdLst/>
              <a:ahLst/>
              <a:cxnLst/>
              <a:rect l="l" t="t" r="r" b="b"/>
              <a:pathLst>
                <a:path w="1928" h="9387" extrusionOk="0">
                  <a:moveTo>
                    <a:pt x="1" y="1"/>
                  </a:moveTo>
                  <a:cubicBezTo>
                    <a:pt x="304" y="1"/>
                    <a:pt x="554" y="251"/>
                    <a:pt x="554" y="554"/>
                  </a:cubicBezTo>
                  <a:lnTo>
                    <a:pt x="554" y="8833"/>
                  </a:lnTo>
                  <a:cubicBezTo>
                    <a:pt x="554" y="9136"/>
                    <a:pt x="304" y="9386"/>
                    <a:pt x="1" y="9386"/>
                  </a:cubicBezTo>
                  <a:lnTo>
                    <a:pt x="1375" y="9386"/>
                  </a:lnTo>
                  <a:cubicBezTo>
                    <a:pt x="1678" y="9386"/>
                    <a:pt x="1928" y="9136"/>
                    <a:pt x="1928" y="8833"/>
                  </a:cubicBezTo>
                  <a:lnTo>
                    <a:pt x="1928" y="554"/>
                  </a:lnTo>
                  <a:cubicBezTo>
                    <a:pt x="1928" y="251"/>
                    <a:pt x="1678" y="1"/>
                    <a:pt x="1375" y="1"/>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1600350" y="2921426"/>
              <a:ext cx="33594" cy="255960"/>
            </a:xfrm>
            <a:custGeom>
              <a:avLst/>
              <a:gdLst/>
              <a:ahLst/>
              <a:cxnLst/>
              <a:rect l="l" t="t" r="r" b="b"/>
              <a:pathLst>
                <a:path w="1232" h="9387" extrusionOk="0">
                  <a:moveTo>
                    <a:pt x="554" y="1"/>
                  </a:moveTo>
                  <a:cubicBezTo>
                    <a:pt x="251" y="1"/>
                    <a:pt x="1" y="251"/>
                    <a:pt x="1" y="554"/>
                  </a:cubicBezTo>
                  <a:lnTo>
                    <a:pt x="1" y="8833"/>
                  </a:lnTo>
                  <a:cubicBezTo>
                    <a:pt x="1" y="9136"/>
                    <a:pt x="251" y="9386"/>
                    <a:pt x="554" y="9386"/>
                  </a:cubicBezTo>
                  <a:lnTo>
                    <a:pt x="1232" y="9386"/>
                  </a:lnTo>
                  <a:lnTo>
                    <a:pt x="1232" y="1"/>
                  </a:ln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1684034" y="2964263"/>
              <a:ext cx="167395" cy="164478"/>
            </a:xfrm>
            <a:custGeom>
              <a:avLst/>
              <a:gdLst/>
              <a:ahLst/>
              <a:cxnLst/>
              <a:rect l="l" t="t" r="r" b="b"/>
              <a:pathLst>
                <a:path w="6139" h="6032" extrusionOk="0">
                  <a:moveTo>
                    <a:pt x="607" y="0"/>
                  </a:moveTo>
                  <a:cubicBezTo>
                    <a:pt x="268" y="0"/>
                    <a:pt x="1" y="268"/>
                    <a:pt x="1" y="589"/>
                  </a:cubicBezTo>
                  <a:lnTo>
                    <a:pt x="1" y="3908"/>
                  </a:lnTo>
                  <a:cubicBezTo>
                    <a:pt x="1" y="4247"/>
                    <a:pt x="268" y="4514"/>
                    <a:pt x="607" y="4514"/>
                  </a:cubicBezTo>
                  <a:lnTo>
                    <a:pt x="822" y="4514"/>
                  </a:lnTo>
                  <a:cubicBezTo>
                    <a:pt x="857" y="4514"/>
                    <a:pt x="893" y="4550"/>
                    <a:pt x="893" y="4586"/>
                  </a:cubicBezTo>
                  <a:lnTo>
                    <a:pt x="893" y="5977"/>
                  </a:lnTo>
                  <a:cubicBezTo>
                    <a:pt x="893" y="6012"/>
                    <a:pt x="923" y="6032"/>
                    <a:pt x="953" y="6032"/>
                  </a:cubicBezTo>
                  <a:cubicBezTo>
                    <a:pt x="970" y="6032"/>
                    <a:pt x="987" y="6026"/>
                    <a:pt x="1000" y="6013"/>
                  </a:cubicBezTo>
                  <a:lnTo>
                    <a:pt x="2178" y="4568"/>
                  </a:lnTo>
                  <a:cubicBezTo>
                    <a:pt x="2213" y="4532"/>
                    <a:pt x="2249" y="4514"/>
                    <a:pt x="2302" y="4514"/>
                  </a:cubicBezTo>
                  <a:lnTo>
                    <a:pt x="5835" y="4514"/>
                  </a:lnTo>
                  <a:cubicBezTo>
                    <a:pt x="5996" y="4514"/>
                    <a:pt x="6139" y="4372"/>
                    <a:pt x="6139" y="4229"/>
                  </a:cubicBezTo>
                  <a:lnTo>
                    <a:pt x="6139" y="589"/>
                  </a:lnTo>
                  <a:cubicBezTo>
                    <a:pt x="6139" y="268"/>
                    <a:pt x="5871" y="0"/>
                    <a:pt x="5532"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1707893" y="3087348"/>
              <a:ext cx="38938" cy="38720"/>
            </a:xfrm>
            <a:custGeom>
              <a:avLst/>
              <a:gdLst/>
              <a:ahLst/>
              <a:cxnLst/>
              <a:rect l="l" t="t" r="r" b="b"/>
              <a:pathLst>
                <a:path w="1428" h="1420" extrusionOk="0">
                  <a:moveTo>
                    <a:pt x="375" y="0"/>
                  </a:moveTo>
                  <a:cubicBezTo>
                    <a:pt x="250" y="0"/>
                    <a:pt x="125" y="18"/>
                    <a:pt x="0" y="72"/>
                  </a:cubicBezTo>
                  <a:cubicBezTo>
                    <a:pt x="18" y="107"/>
                    <a:pt x="18" y="125"/>
                    <a:pt x="18" y="161"/>
                  </a:cubicBezTo>
                  <a:lnTo>
                    <a:pt x="18" y="1303"/>
                  </a:lnTo>
                  <a:cubicBezTo>
                    <a:pt x="18" y="1372"/>
                    <a:pt x="78" y="1419"/>
                    <a:pt x="140" y="1419"/>
                  </a:cubicBezTo>
                  <a:cubicBezTo>
                    <a:pt x="173" y="1419"/>
                    <a:pt x="207" y="1405"/>
                    <a:pt x="232" y="1374"/>
                  </a:cubicBezTo>
                  <a:lnTo>
                    <a:pt x="1303" y="54"/>
                  </a:lnTo>
                  <a:cubicBezTo>
                    <a:pt x="1320" y="18"/>
                    <a:pt x="1374" y="0"/>
                    <a:pt x="1427"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1796921" y="2964263"/>
              <a:ext cx="53526" cy="123113"/>
            </a:xfrm>
            <a:custGeom>
              <a:avLst/>
              <a:gdLst/>
              <a:ahLst/>
              <a:cxnLst/>
              <a:rect l="l" t="t" r="r" b="b"/>
              <a:pathLst>
                <a:path w="1963" h="4515" extrusionOk="0">
                  <a:moveTo>
                    <a:pt x="0" y="0"/>
                  </a:moveTo>
                  <a:cubicBezTo>
                    <a:pt x="321" y="0"/>
                    <a:pt x="589" y="268"/>
                    <a:pt x="589" y="589"/>
                  </a:cubicBezTo>
                  <a:lnTo>
                    <a:pt x="589" y="3908"/>
                  </a:lnTo>
                  <a:cubicBezTo>
                    <a:pt x="589" y="4247"/>
                    <a:pt x="321" y="4514"/>
                    <a:pt x="0" y="4514"/>
                  </a:cubicBezTo>
                  <a:lnTo>
                    <a:pt x="1374" y="4514"/>
                  </a:lnTo>
                  <a:cubicBezTo>
                    <a:pt x="1695" y="4514"/>
                    <a:pt x="1963" y="4247"/>
                    <a:pt x="1963" y="3908"/>
                  </a:cubicBezTo>
                  <a:lnTo>
                    <a:pt x="1963" y="589"/>
                  </a:lnTo>
                  <a:cubicBezTo>
                    <a:pt x="1963" y="268"/>
                    <a:pt x="1695" y="0"/>
                    <a:pt x="1374"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1707893" y="2998320"/>
              <a:ext cx="45755" cy="53635"/>
            </a:xfrm>
            <a:custGeom>
              <a:avLst/>
              <a:gdLst/>
              <a:ahLst/>
              <a:cxnLst/>
              <a:rect l="l" t="t" r="r" b="b"/>
              <a:pathLst>
                <a:path w="1678" h="1967" extrusionOk="0">
                  <a:moveTo>
                    <a:pt x="839" y="535"/>
                  </a:moveTo>
                  <a:lnTo>
                    <a:pt x="1106" y="1249"/>
                  </a:lnTo>
                  <a:lnTo>
                    <a:pt x="571" y="1249"/>
                  </a:lnTo>
                  <a:lnTo>
                    <a:pt x="839" y="535"/>
                  </a:lnTo>
                  <a:close/>
                  <a:moveTo>
                    <a:pt x="839" y="0"/>
                  </a:moveTo>
                  <a:cubicBezTo>
                    <a:pt x="767" y="0"/>
                    <a:pt x="696" y="54"/>
                    <a:pt x="660" y="125"/>
                  </a:cubicBezTo>
                  <a:lnTo>
                    <a:pt x="36" y="1749"/>
                  </a:lnTo>
                  <a:cubicBezTo>
                    <a:pt x="0" y="1856"/>
                    <a:pt x="54" y="1945"/>
                    <a:pt x="161" y="1963"/>
                  </a:cubicBezTo>
                  <a:cubicBezTo>
                    <a:pt x="172" y="1965"/>
                    <a:pt x="184" y="1966"/>
                    <a:pt x="195" y="1966"/>
                  </a:cubicBezTo>
                  <a:cubicBezTo>
                    <a:pt x="268" y="1966"/>
                    <a:pt x="324" y="1918"/>
                    <a:pt x="339" y="1856"/>
                  </a:cubicBezTo>
                  <a:lnTo>
                    <a:pt x="446" y="1570"/>
                  </a:lnTo>
                  <a:lnTo>
                    <a:pt x="1231" y="1570"/>
                  </a:lnTo>
                  <a:lnTo>
                    <a:pt x="1338" y="1856"/>
                  </a:lnTo>
                  <a:cubicBezTo>
                    <a:pt x="1369" y="1918"/>
                    <a:pt x="1427" y="1966"/>
                    <a:pt x="1489" y="1966"/>
                  </a:cubicBezTo>
                  <a:cubicBezTo>
                    <a:pt x="1498" y="1966"/>
                    <a:pt x="1507" y="1965"/>
                    <a:pt x="1517" y="1963"/>
                  </a:cubicBezTo>
                  <a:cubicBezTo>
                    <a:pt x="1624" y="1945"/>
                    <a:pt x="1677" y="1856"/>
                    <a:pt x="1642" y="1749"/>
                  </a:cubicBezTo>
                  <a:lnTo>
                    <a:pt x="1035" y="125"/>
                  </a:lnTo>
                  <a:cubicBezTo>
                    <a:pt x="999" y="54"/>
                    <a:pt x="928" y="0"/>
                    <a:pt x="839"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1787678" y="2998320"/>
              <a:ext cx="38938" cy="53526"/>
            </a:xfrm>
            <a:custGeom>
              <a:avLst/>
              <a:gdLst/>
              <a:ahLst/>
              <a:cxnLst/>
              <a:rect l="l" t="t" r="r" b="b"/>
              <a:pathLst>
                <a:path w="1428" h="1963" extrusionOk="0">
                  <a:moveTo>
                    <a:pt x="196" y="0"/>
                  </a:moveTo>
                  <a:cubicBezTo>
                    <a:pt x="125" y="0"/>
                    <a:pt x="54" y="54"/>
                    <a:pt x="36" y="143"/>
                  </a:cubicBezTo>
                  <a:cubicBezTo>
                    <a:pt x="36" y="232"/>
                    <a:pt x="107" y="321"/>
                    <a:pt x="196" y="321"/>
                  </a:cubicBezTo>
                  <a:lnTo>
                    <a:pt x="946" y="321"/>
                  </a:lnTo>
                  <a:lnTo>
                    <a:pt x="89" y="1624"/>
                  </a:lnTo>
                  <a:cubicBezTo>
                    <a:pt x="0" y="1766"/>
                    <a:pt x="107" y="1963"/>
                    <a:pt x="286" y="1963"/>
                  </a:cubicBezTo>
                  <a:lnTo>
                    <a:pt x="1267" y="1963"/>
                  </a:lnTo>
                  <a:cubicBezTo>
                    <a:pt x="1338" y="1963"/>
                    <a:pt x="1410" y="1909"/>
                    <a:pt x="1428" y="1820"/>
                  </a:cubicBezTo>
                  <a:cubicBezTo>
                    <a:pt x="1428" y="1731"/>
                    <a:pt x="1356" y="1642"/>
                    <a:pt x="1267" y="1642"/>
                  </a:cubicBezTo>
                  <a:lnTo>
                    <a:pt x="464" y="1642"/>
                  </a:lnTo>
                  <a:lnTo>
                    <a:pt x="1321" y="339"/>
                  </a:lnTo>
                  <a:cubicBezTo>
                    <a:pt x="1410" y="196"/>
                    <a:pt x="1303" y="0"/>
                    <a:pt x="112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1756047" y="3020679"/>
              <a:ext cx="27758" cy="8780"/>
            </a:xfrm>
            <a:custGeom>
              <a:avLst/>
              <a:gdLst/>
              <a:ahLst/>
              <a:cxnLst/>
              <a:rect l="l" t="t" r="r" b="b"/>
              <a:pathLst>
                <a:path w="1018" h="322" extrusionOk="0">
                  <a:moveTo>
                    <a:pt x="179" y="1"/>
                  </a:moveTo>
                  <a:cubicBezTo>
                    <a:pt x="108" y="1"/>
                    <a:pt x="36" y="54"/>
                    <a:pt x="18" y="144"/>
                  </a:cubicBezTo>
                  <a:cubicBezTo>
                    <a:pt x="0" y="233"/>
                    <a:pt x="90" y="322"/>
                    <a:pt x="179" y="322"/>
                  </a:cubicBezTo>
                  <a:lnTo>
                    <a:pt x="839" y="322"/>
                  </a:lnTo>
                  <a:cubicBezTo>
                    <a:pt x="928" y="322"/>
                    <a:pt x="1000" y="268"/>
                    <a:pt x="1000" y="179"/>
                  </a:cubicBezTo>
                  <a:cubicBezTo>
                    <a:pt x="1017" y="90"/>
                    <a:pt x="946" y="1"/>
                    <a:pt x="83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1680162" y="2959382"/>
              <a:ext cx="175166" cy="170585"/>
            </a:xfrm>
            <a:custGeom>
              <a:avLst/>
              <a:gdLst/>
              <a:ahLst/>
              <a:cxnLst/>
              <a:rect l="l" t="t" r="r" b="b"/>
              <a:pathLst>
                <a:path w="6424" h="6256" extrusionOk="0">
                  <a:moveTo>
                    <a:pt x="5674" y="322"/>
                  </a:moveTo>
                  <a:cubicBezTo>
                    <a:pt x="5906" y="322"/>
                    <a:pt x="6102" y="518"/>
                    <a:pt x="6102" y="750"/>
                  </a:cubicBezTo>
                  <a:lnTo>
                    <a:pt x="6102" y="4087"/>
                  </a:lnTo>
                  <a:cubicBezTo>
                    <a:pt x="6102" y="4319"/>
                    <a:pt x="5906" y="4515"/>
                    <a:pt x="5674" y="4515"/>
                  </a:cubicBezTo>
                  <a:lnTo>
                    <a:pt x="2427" y="4515"/>
                  </a:lnTo>
                  <a:cubicBezTo>
                    <a:pt x="2337" y="4515"/>
                    <a:pt x="2248" y="4551"/>
                    <a:pt x="2177" y="4640"/>
                  </a:cubicBezTo>
                  <a:lnTo>
                    <a:pt x="1195" y="5817"/>
                  </a:lnTo>
                  <a:lnTo>
                    <a:pt x="1195" y="4836"/>
                  </a:lnTo>
                  <a:cubicBezTo>
                    <a:pt x="1195" y="4658"/>
                    <a:pt x="1053" y="4515"/>
                    <a:pt x="874" y="4515"/>
                  </a:cubicBezTo>
                  <a:lnTo>
                    <a:pt x="749" y="4515"/>
                  </a:lnTo>
                  <a:cubicBezTo>
                    <a:pt x="517" y="4515"/>
                    <a:pt x="321" y="4319"/>
                    <a:pt x="321" y="4087"/>
                  </a:cubicBezTo>
                  <a:lnTo>
                    <a:pt x="321" y="750"/>
                  </a:lnTo>
                  <a:cubicBezTo>
                    <a:pt x="321" y="518"/>
                    <a:pt x="517" y="322"/>
                    <a:pt x="749" y="322"/>
                  </a:cubicBezTo>
                  <a:close/>
                  <a:moveTo>
                    <a:pt x="749" y="1"/>
                  </a:moveTo>
                  <a:cubicBezTo>
                    <a:pt x="339" y="1"/>
                    <a:pt x="0" y="340"/>
                    <a:pt x="0" y="750"/>
                  </a:cubicBezTo>
                  <a:lnTo>
                    <a:pt x="0" y="4087"/>
                  </a:lnTo>
                  <a:cubicBezTo>
                    <a:pt x="0" y="4497"/>
                    <a:pt x="339" y="4836"/>
                    <a:pt x="749" y="4836"/>
                  </a:cubicBezTo>
                  <a:lnTo>
                    <a:pt x="874" y="4836"/>
                  </a:lnTo>
                  <a:lnTo>
                    <a:pt x="874" y="6085"/>
                  </a:lnTo>
                  <a:cubicBezTo>
                    <a:pt x="943" y="6203"/>
                    <a:pt x="1044" y="6256"/>
                    <a:pt x="1142" y="6256"/>
                  </a:cubicBezTo>
                  <a:cubicBezTo>
                    <a:pt x="1222" y="6256"/>
                    <a:pt x="1300" y="6221"/>
                    <a:pt x="1356" y="6156"/>
                  </a:cubicBezTo>
                  <a:lnTo>
                    <a:pt x="2427" y="4836"/>
                  </a:lnTo>
                  <a:lnTo>
                    <a:pt x="6406" y="4836"/>
                  </a:lnTo>
                  <a:cubicBezTo>
                    <a:pt x="6406" y="4836"/>
                    <a:pt x="6423" y="4836"/>
                    <a:pt x="6423" y="4818"/>
                  </a:cubicBezTo>
                  <a:lnTo>
                    <a:pt x="6423" y="750"/>
                  </a:lnTo>
                  <a:cubicBezTo>
                    <a:pt x="6423" y="340"/>
                    <a:pt x="6084" y="1"/>
                    <a:pt x="567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1595987" y="2917554"/>
              <a:ext cx="209714" cy="295471"/>
            </a:xfrm>
            <a:custGeom>
              <a:avLst/>
              <a:gdLst/>
              <a:ahLst/>
              <a:cxnLst/>
              <a:rect l="l" t="t" r="r" b="b"/>
              <a:pathLst>
                <a:path w="7691" h="10836" extrusionOk="0">
                  <a:moveTo>
                    <a:pt x="1231" y="304"/>
                  </a:moveTo>
                  <a:lnTo>
                    <a:pt x="1231" y="9385"/>
                  </a:lnTo>
                  <a:lnTo>
                    <a:pt x="714" y="9385"/>
                  </a:lnTo>
                  <a:cubicBezTo>
                    <a:pt x="500" y="9385"/>
                    <a:pt x="321" y="9207"/>
                    <a:pt x="321" y="8975"/>
                  </a:cubicBezTo>
                  <a:lnTo>
                    <a:pt x="321" y="714"/>
                  </a:lnTo>
                  <a:cubicBezTo>
                    <a:pt x="321" y="482"/>
                    <a:pt x="500" y="304"/>
                    <a:pt x="714" y="304"/>
                  </a:cubicBezTo>
                  <a:close/>
                  <a:moveTo>
                    <a:pt x="2837" y="9689"/>
                  </a:moveTo>
                  <a:lnTo>
                    <a:pt x="2837" y="10474"/>
                  </a:lnTo>
                  <a:cubicBezTo>
                    <a:pt x="2837" y="10500"/>
                    <a:pt x="2818" y="10517"/>
                    <a:pt x="2794" y="10517"/>
                  </a:cubicBezTo>
                  <a:cubicBezTo>
                    <a:pt x="2785" y="10517"/>
                    <a:pt x="2775" y="10514"/>
                    <a:pt x="2766" y="10510"/>
                  </a:cubicBezTo>
                  <a:lnTo>
                    <a:pt x="2355" y="10295"/>
                  </a:lnTo>
                  <a:cubicBezTo>
                    <a:pt x="2302" y="10260"/>
                    <a:pt x="2244" y="10242"/>
                    <a:pt x="2186" y="10242"/>
                  </a:cubicBezTo>
                  <a:cubicBezTo>
                    <a:pt x="2128" y="10242"/>
                    <a:pt x="2070" y="10260"/>
                    <a:pt x="2016" y="10295"/>
                  </a:cubicBezTo>
                  <a:lnTo>
                    <a:pt x="1606" y="10510"/>
                  </a:lnTo>
                  <a:cubicBezTo>
                    <a:pt x="1601" y="10514"/>
                    <a:pt x="1594" y="10517"/>
                    <a:pt x="1586" y="10517"/>
                  </a:cubicBezTo>
                  <a:cubicBezTo>
                    <a:pt x="1563" y="10517"/>
                    <a:pt x="1535" y="10500"/>
                    <a:pt x="1535" y="10474"/>
                  </a:cubicBezTo>
                  <a:lnTo>
                    <a:pt x="1535" y="9689"/>
                  </a:lnTo>
                  <a:close/>
                  <a:moveTo>
                    <a:pt x="714" y="0"/>
                  </a:moveTo>
                  <a:cubicBezTo>
                    <a:pt x="321" y="0"/>
                    <a:pt x="0" y="321"/>
                    <a:pt x="0" y="714"/>
                  </a:cubicBezTo>
                  <a:lnTo>
                    <a:pt x="0" y="8975"/>
                  </a:lnTo>
                  <a:cubicBezTo>
                    <a:pt x="0" y="9368"/>
                    <a:pt x="321" y="9689"/>
                    <a:pt x="714" y="9689"/>
                  </a:cubicBezTo>
                  <a:lnTo>
                    <a:pt x="1231" y="9689"/>
                  </a:lnTo>
                  <a:lnTo>
                    <a:pt x="1231" y="10474"/>
                  </a:lnTo>
                  <a:cubicBezTo>
                    <a:pt x="1231" y="10682"/>
                    <a:pt x="1403" y="10836"/>
                    <a:pt x="1597" y="10836"/>
                  </a:cubicBezTo>
                  <a:cubicBezTo>
                    <a:pt x="1653" y="10836"/>
                    <a:pt x="1711" y="10823"/>
                    <a:pt x="1767" y="10795"/>
                  </a:cubicBezTo>
                  <a:lnTo>
                    <a:pt x="2159" y="10563"/>
                  </a:lnTo>
                  <a:lnTo>
                    <a:pt x="2213" y="10563"/>
                  </a:lnTo>
                  <a:lnTo>
                    <a:pt x="2623" y="10795"/>
                  </a:lnTo>
                  <a:cubicBezTo>
                    <a:pt x="2670" y="10818"/>
                    <a:pt x="2727" y="10832"/>
                    <a:pt x="2785" y="10832"/>
                  </a:cubicBezTo>
                  <a:cubicBezTo>
                    <a:pt x="2860" y="10832"/>
                    <a:pt x="2937" y="10810"/>
                    <a:pt x="2998" y="10759"/>
                  </a:cubicBezTo>
                  <a:cubicBezTo>
                    <a:pt x="3105" y="10688"/>
                    <a:pt x="3158" y="10581"/>
                    <a:pt x="3158" y="10456"/>
                  </a:cubicBezTo>
                  <a:lnTo>
                    <a:pt x="3158" y="9689"/>
                  </a:lnTo>
                  <a:lnTo>
                    <a:pt x="7066" y="9689"/>
                  </a:lnTo>
                  <a:cubicBezTo>
                    <a:pt x="7405" y="9689"/>
                    <a:pt x="7690" y="9421"/>
                    <a:pt x="7690" y="9082"/>
                  </a:cubicBezTo>
                  <a:lnTo>
                    <a:pt x="7690" y="6959"/>
                  </a:lnTo>
                  <a:cubicBezTo>
                    <a:pt x="7690" y="6870"/>
                    <a:pt x="7619" y="6798"/>
                    <a:pt x="7530" y="6798"/>
                  </a:cubicBezTo>
                  <a:lnTo>
                    <a:pt x="7512" y="6780"/>
                  </a:lnTo>
                  <a:cubicBezTo>
                    <a:pt x="7494" y="6763"/>
                    <a:pt x="7472" y="6755"/>
                    <a:pt x="7451" y="6755"/>
                  </a:cubicBezTo>
                  <a:cubicBezTo>
                    <a:pt x="7409" y="6755"/>
                    <a:pt x="7369" y="6786"/>
                    <a:pt x="7369" y="6834"/>
                  </a:cubicBezTo>
                  <a:lnTo>
                    <a:pt x="7369" y="8975"/>
                  </a:lnTo>
                  <a:cubicBezTo>
                    <a:pt x="7369" y="9207"/>
                    <a:pt x="7191" y="9385"/>
                    <a:pt x="6977" y="9385"/>
                  </a:cubicBezTo>
                  <a:lnTo>
                    <a:pt x="1535" y="9385"/>
                  </a:lnTo>
                  <a:lnTo>
                    <a:pt x="1535" y="304"/>
                  </a:lnTo>
                  <a:lnTo>
                    <a:pt x="7209" y="304"/>
                  </a:lnTo>
                  <a:cubicBezTo>
                    <a:pt x="7298" y="304"/>
                    <a:pt x="7369" y="393"/>
                    <a:pt x="7369" y="482"/>
                  </a:cubicBezTo>
                  <a:lnTo>
                    <a:pt x="7369" y="1017"/>
                  </a:lnTo>
                  <a:cubicBezTo>
                    <a:pt x="7369" y="1035"/>
                    <a:pt x="7369" y="1053"/>
                    <a:pt x="7387" y="1071"/>
                  </a:cubicBezTo>
                  <a:cubicBezTo>
                    <a:pt x="7432" y="1110"/>
                    <a:pt x="7479" y="1126"/>
                    <a:pt x="7522" y="1126"/>
                  </a:cubicBezTo>
                  <a:cubicBezTo>
                    <a:pt x="7615" y="1126"/>
                    <a:pt x="7690" y="1049"/>
                    <a:pt x="7690" y="964"/>
                  </a:cubicBezTo>
                  <a:lnTo>
                    <a:pt x="7690" y="714"/>
                  </a:lnTo>
                  <a:cubicBezTo>
                    <a:pt x="7690" y="321"/>
                    <a:pt x="7369" y="0"/>
                    <a:pt x="697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56"/>
          <p:cNvGrpSpPr/>
          <p:nvPr/>
        </p:nvGrpSpPr>
        <p:grpSpPr>
          <a:xfrm>
            <a:off x="6667987" y="1976607"/>
            <a:ext cx="234528" cy="295825"/>
            <a:chOff x="6667987" y="1976607"/>
            <a:chExt cx="234528" cy="295825"/>
          </a:xfrm>
        </p:grpSpPr>
        <p:sp>
          <p:nvSpPr>
            <p:cNvPr id="3306" name="Google Shape;3306;p56"/>
            <p:cNvSpPr/>
            <p:nvPr/>
          </p:nvSpPr>
          <p:spPr>
            <a:xfrm>
              <a:off x="6672868" y="1980506"/>
              <a:ext cx="225775" cy="287072"/>
            </a:xfrm>
            <a:custGeom>
              <a:avLst/>
              <a:gdLst/>
              <a:ahLst/>
              <a:cxnLst/>
              <a:rect l="l" t="t" r="r" b="b"/>
              <a:pathLst>
                <a:path w="8280" h="10528" extrusionOk="0">
                  <a:moveTo>
                    <a:pt x="2819" y="0"/>
                  </a:moveTo>
                  <a:cubicBezTo>
                    <a:pt x="2534" y="0"/>
                    <a:pt x="2248" y="125"/>
                    <a:pt x="2052" y="321"/>
                  </a:cubicBezTo>
                  <a:lnTo>
                    <a:pt x="321" y="2070"/>
                  </a:lnTo>
                  <a:cubicBezTo>
                    <a:pt x="107" y="2266"/>
                    <a:pt x="0" y="2552"/>
                    <a:pt x="0" y="2837"/>
                  </a:cubicBezTo>
                  <a:lnTo>
                    <a:pt x="0" y="9564"/>
                  </a:lnTo>
                  <a:cubicBezTo>
                    <a:pt x="0" y="10099"/>
                    <a:pt x="428" y="10527"/>
                    <a:pt x="964" y="10527"/>
                  </a:cubicBezTo>
                  <a:lnTo>
                    <a:pt x="7316" y="10527"/>
                  </a:lnTo>
                  <a:cubicBezTo>
                    <a:pt x="7851" y="10527"/>
                    <a:pt x="8279" y="10099"/>
                    <a:pt x="8279" y="9564"/>
                  </a:cubicBezTo>
                  <a:lnTo>
                    <a:pt x="8279" y="964"/>
                  </a:lnTo>
                  <a:cubicBezTo>
                    <a:pt x="8279" y="446"/>
                    <a:pt x="7851" y="0"/>
                    <a:pt x="7316"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6834865" y="1980506"/>
              <a:ext cx="63779" cy="287072"/>
            </a:xfrm>
            <a:custGeom>
              <a:avLst/>
              <a:gdLst/>
              <a:ahLst/>
              <a:cxnLst/>
              <a:rect l="l" t="t" r="r" b="b"/>
              <a:pathLst>
                <a:path w="2339" h="10528" extrusionOk="0">
                  <a:moveTo>
                    <a:pt x="1" y="0"/>
                  </a:moveTo>
                  <a:cubicBezTo>
                    <a:pt x="536" y="0"/>
                    <a:pt x="964" y="446"/>
                    <a:pt x="964" y="964"/>
                  </a:cubicBezTo>
                  <a:lnTo>
                    <a:pt x="964" y="9564"/>
                  </a:lnTo>
                  <a:cubicBezTo>
                    <a:pt x="964" y="10099"/>
                    <a:pt x="536" y="10527"/>
                    <a:pt x="1" y="10527"/>
                  </a:cubicBezTo>
                  <a:lnTo>
                    <a:pt x="1375" y="10527"/>
                  </a:lnTo>
                  <a:cubicBezTo>
                    <a:pt x="1910" y="10527"/>
                    <a:pt x="2338" y="10099"/>
                    <a:pt x="2338" y="9564"/>
                  </a:cubicBezTo>
                  <a:lnTo>
                    <a:pt x="2338" y="964"/>
                  </a:lnTo>
                  <a:cubicBezTo>
                    <a:pt x="2338" y="446"/>
                    <a:pt x="1910" y="0"/>
                    <a:pt x="1375"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6675295" y="1983424"/>
              <a:ext cx="62306" cy="61815"/>
            </a:xfrm>
            <a:custGeom>
              <a:avLst/>
              <a:gdLst/>
              <a:ahLst/>
              <a:cxnLst/>
              <a:rect l="l" t="t" r="r" b="b"/>
              <a:pathLst>
                <a:path w="2285" h="2267" extrusionOk="0">
                  <a:moveTo>
                    <a:pt x="2284" y="0"/>
                  </a:moveTo>
                  <a:cubicBezTo>
                    <a:pt x="2159" y="54"/>
                    <a:pt x="2052" y="125"/>
                    <a:pt x="1963" y="214"/>
                  </a:cubicBezTo>
                  <a:lnTo>
                    <a:pt x="215" y="1963"/>
                  </a:lnTo>
                  <a:cubicBezTo>
                    <a:pt x="125" y="2052"/>
                    <a:pt x="54" y="2159"/>
                    <a:pt x="0" y="2266"/>
                  </a:cubicBezTo>
                  <a:lnTo>
                    <a:pt x="1856" y="2266"/>
                  </a:lnTo>
                  <a:cubicBezTo>
                    <a:pt x="2088" y="2266"/>
                    <a:pt x="2284" y="2088"/>
                    <a:pt x="2284" y="1856"/>
                  </a:cubicBezTo>
                  <a:lnTo>
                    <a:pt x="2284" y="0"/>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6779893" y="2158072"/>
              <a:ext cx="83711" cy="83220"/>
            </a:xfrm>
            <a:custGeom>
              <a:avLst/>
              <a:gdLst/>
              <a:ahLst/>
              <a:cxnLst/>
              <a:rect l="l" t="t" r="r" b="b"/>
              <a:pathLst>
                <a:path w="3070" h="3052" extrusionOk="0">
                  <a:moveTo>
                    <a:pt x="1535" y="1"/>
                  </a:moveTo>
                  <a:cubicBezTo>
                    <a:pt x="697" y="1"/>
                    <a:pt x="1" y="679"/>
                    <a:pt x="1" y="1535"/>
                  </a:cubicBezTo>
                  <a:cubicBezTo>
                    <a:pt x="1" y="2374"/>
                    <a:pt x="697" y="3052"/>
                    <a:pt x="1535" y="3052"/>
                  </a:cubicBezTo>
                  <a:cubicBezTo>
                    <a:pt x="2392" y="3052"/>
                    <a:pt x="3070" y="2374"/>
                    <a:pt x="3070" y="1535"/>
                  </a:cubicBezTo>
                  <a:cubicBezTo>
                    <a:pt x="3070" y="679"/>
                    <a:pt x="2392" y="1"/>
                    <a:pt x="1535"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6703026" y="2077797"/>
              <a:ext cx="164968" cy="8780"/>
            </a:xfrm>
            <a:custGeom>
              <a:avLst/>
              <a:gdLst/>
              <a:ahLst/>
              <a:cxnLst/>
              <a:rect l="l" t="t" r="r" b="b"/>
              <a:pathLst>
                <a:path w="6050" h="322" extrusionOk="0">
                  <a:moveTo>
                    <a:pt x="161" y="1"/>
                  </a:moveTo>
                  <a:cubicBezTo>
                    <a:pt x="72" y="1"/>
                    <a:pt x="1" y="72"/>
                    <a:pt x="1" y="179"/>
                  </a:cubicBezTo>
                  <a:cubicBezTo>
                    <a:pt x="18" y="251"/>
                    <a:pt x="90" y="322"/>
                    <a:pt x="179" y="322"/>
                  </a:cubicBezTo>
                  <a:lnTo>
                    <a:pt x="5889" y="322"/>
                  </a:lnTo>
                  <a:cubicBezTo>
                    <a:pt x="5960" y="322"/>
                    <a:pt x="6031" y="251"/>
                    <a:pt x="6049" y="179"/>
                  </a:cubicBezTo>
                  <a:cubicBezTo>
                    <a:pt x="6049" y="72"/>
                    <a:pt x="5978" y="1"/>
                    <a:pt x="588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6703026" y="2106509"/>
              <a:ext cx="164968" cy="8780"/>
            </a:xfrm>
            <a:custGeom>
              <a:avLst/>
              <a:gdLst/>
              <a:ahLst/>
              <a:cxnLst/>
              <a:rect l="l" t="t" r="r" b="b"/>
              <a:pathLst>
                <a:path w="6050" h="322" extrusionOk="0">
                  <a:moveTo>
                    <a:pt x="179" y="1"/>
                  </a:moveTo>
                  <a:cubicBezTo>
                    <a:pt x="90" y="1"/>
                    <a:pt x="18" y="54"/>
                    <a:pt x="1" y="143"/>
                  </a:cubicBezTo>
                  <a:cubicBezTo>
                    <a:pt x="1" y="232"/>
                    <a:pt x="72" y="322"/>
                    <a:pt x="161" y="322"/>
                  </a:cubicBezTo>
                  <a:lnTo>
                    <a:pt x="5889" y="322"/>
                  </a:lnTo>
                  <a:cubicBezTo>
                    <a:pt x="5960" y="322"/>
                    <a:pt x="6031" y="268"/>
                    <a:pt x="6049" y="179"/>
                  </a:cubicBezTo>
                  <a:cubicBezTo>
                    <a:pt x="6049" y="90"/>
                    <a:pt x="5978" y="1"/>
                    <a:pt x="588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6703026" y="2135713"/>
              <a:ext cx="164968" cy="8289"/>
            </a:xfrm>
            <a:custGeom>
              <a:avLst/>
              <a:gdLst/>
              <a:ahLst/>
              <a:cxnLst/>
              <a:rect l="l" t="t" r="r" b="b"/>
              <a:pathLst>
                <a:path w="6050" h="304" extrusionOk="0">
                  <a:moveTo>
                    <a:pt x="179" y="0"/>
                  </a:moveTo>
                  <a:cubicBezTo>
                    <a:pt x="90" y="0"/>
                    <a:pt x="18" y="54"/>
                    <a:pt x="1" y="125"/>
                  </a:cubicBezTo>
                  <a:cubicBezTo>
                    <a:pt x="1" y="232"/>
                    <a:pt x="72" y="303"/>
                    <a:pt x="161" y="303"/>
                  </a:cubicBezTo>
                  <a:lnTo>
                    <a:pt x="5889" y="303"/>
                  </a:lnTo>
                  <a:cubicBezTo>
                    <a:pt x="5960" y="303"/>
                    <a:pt x="6031" y="250"/>
                    <a:pt x="6049" y="179"/>
                  </a:cubicBezTo>
                  <a:cubicBezTo>
                    <a:pt x="6049" y="71"/>
                    <a:pt x="5978" y="0"/>
                    <a:pt x="5889"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6703026" y="2164398"/>
              <a:ext cx="61325" cy="8780"/>
            </a:xfrm>
            <a:custGeom>
              <a:avLst/>
              <a:gdLst/>
              <a:ahLst/>
              <a:cxnLst/>
              <a:rect l="l" t="t" r="r" b="b"/>
              <a:pathLst>
                <a:path w="2249" h="322" extrusionOk="0">
                  <a:moveTo>
                    <a:pt x="179" y="1"/>
                  </a:moveTo>
                  <a:cubicBezTo>
                    <a:pt x="90" y="1"/>
                    <a:pt x="18" y="54"/>
                    <a:pt x="1" y="144"/>
                  </a:cubicBezTo>
                  <a:cubicBezTo>
                    <a:pt x="1" y="233"/>
                    <a:pt x="72" y="322"/>
                    <a:pt x="161" y="322"/>
                  </a:cubicBezTo>
                  <a:lnTo>
                    <a:pt x="2070" y="322"/>
                  </a:lnTo>
                  <a:cubicBezTo>
                    <a:pt x="2142" y="322"/>
                    <a:pt x="2213" y="251"/>
                    <a:pt x="2231" y="179"/>
                  </a:cubicBezTo>
                  <a:cubicBezTo>
                    <a:pt x="2249" y="90"/>
                    <a:pt x="2159" y="1"/>
                    <a:pt x="207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6703026" y="2193602"/>
              <a:ext cx="61325" cy="8780"/>
            </a:xfrm>
            <a:custGeom>
              <a:avLst/>
              <a:gdLst/>
              <a:ahLst/>
              <a:cxnLst/>
              <a:rect l="l" t="t" r="r" b="b"/>
              <a:pathLst>
                <a:path w="2249" h="322" extrusionOk="0">
                  <a:moveTo>
                    <a:pt x="179" y="0"/>
                  </a:moveTo>
                  <a:cubicBezTo>
                    <a:pt x="90" y="0"/>
                    <a:pt x="18" y="72"/>
                    <a:pt x="1" y="143"/>
                  </a:cubicBezTo>
                  <a:cubicBezTo>
                    <a:pt x="1" y="250"/>
                    <a:pt x="72" y="322"/>
                    <a:pt x="161" y="322"/>
                  </a:cubicBezTo>
                  <a:lnTo>
                    <a:pt x="2070" y="322"/>
                  </a:lnTo>
                  <a:cubicBezTo>
                    <a:pt x="2142" y="322"/>
                    <a:pt x="2213" y="268"/>
                    <a:pt x="2231" y="179"/>
                  </a:cubicBezTo>
                  <a:cubicBezTo>
                    <a:pt x="2249" y="90"/>
                    <a:pt x="2159" y="0"/>
                    <a:pt x="207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6774058" y="2018462"/>
              <a:ext cx="93937" cy="8289"/>
            </a:xfrm>
            <a:custGeom>
              <a:avLst/>
              <a:gdLst/>
              <a:ahLst/>
              <a:cxnLst/>
              <a:rect l="l" t="t" r="r" b="b"/>
              <a:pathLst>
                <a:path w="3445" h="304" extrusionOk="0">
                  <a:moveTo>
                    <a:pt x="179" y="0"/>
                  </a:moveTo>
                  <a:cubicBezTo>
                    <a:pt x="108" y="0"/>
                    <a:pt x="36" y="54"/>
                    <a:pt x="18" y="125"/>
                  </a:cubicBezTo>
                  <a:cubicBezTo>
                    <a:pt x="1" y="232"/>
                    <a:pt x="90" y="303"/>
                    <a:pt x="179" y="303"/>
                  </a:cubicBezTo>
                  <a:lnTo>
                    <a:pt x="3284" y="303"/>
                  </a:lnTo>
                  <a:cubicBezTo>
                    <a:pt x="3373" y="303"/>
                    <a:pt x="3444" y="232"/>
                    <a:pt x="3444" y="125"/>
                  </a:cubicBezTo>
                  <a:cubicBezTo>
                    <a:pt x="3426" y="54"/>
                    <a:pt x="3355" y="0"/>
                    <a:pt x="328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6801298" y="2173151"/>
              <a:ext cx="41392" cy="48509"/>
            </a:xfrm>
            <a:custGeom>
              <a:avLst/>
              <a:gdLst/>
              <a:ahLst/>
              <a:cxnLst/>
              <a:rect l="l" t="t" r="r" b="b"/>
              <a:pathLst>
                <a:path w="1518" h="1779" extrusionOk="0">
                  <a:moveTo>
                    <a:pt x="750" y="536"/>
                  </a:moveTo>
                  <a:lnTo>
                    <a:pt x="964" y="1089"/>
                  </a:lnTo>
                  <a:lnTo>
                    <a:pt x="536" y="1089"/>
                  </a:lnTo>
                  <a:lnTo>
                    <a:pt x="750" y="536"/>
                  </a:lnTo>
                  <a:close/>
                  <a:moveTo>
                    <a:pt x="750" y="1"/>
                  </a:moveTo>
                  <a:cubicBezTo>
                    <a:pt x="679" y="1"/>
                    <a:pt x="607" y="37"/>
                    <a:pt x="572" y="108"/>
                  </a:cubicBezTo>
                  <a:cubicBezTo>
                    <a:pt x="572" y="108"/>
                    <a:pt x="572" y="126"/>
                    <a:pt x="572" y="126"/>
                  </a:cubicBezTo>
                  <a:lnTo>
                    <a:pt x="36" y="1553"/>
                  </a:lnTo>
                  <a:cubicBezTo>
                    <a:pt x="1" y="1642"/>
                    <a:pt x="36" y="1732"/>
                    <a:pt x="126" y="1767"/>
                  </a:cubicBezTo>
                  <a:cubicBezTo>
                    <a:pt x="141" y="1775"/>
                    <a:pt x="158" y="1779"/>
                    <a:pt x="174" y="1779"/>
                  </a:cubicBezTo>
                  <a:cubicBezTo>
                    <a:pt x="234" y="1779"/>
                    <a:pt x="294" y="1734"/>
                    <a:pt x="322" y="1678"/>
                  </a:cubicBezTo>
                  <a:lnTo>
                    <a:pt x="429" y="1411"/>
                  </a:lnTo>
                  <a:lnTo>
                    <a:pt x="1089" y="1411"/>
                  </a:lnTo>
                  <a:lnTo>
                    <a:pt x="1178" y="1678"/>
                  </a:lnTo>
                  <a:cubicBezTo>
                    <a:pt x="1206" y="1734"/>
                    <a:pt x="1267" y="1779"/>
                    <a:pt x="1334" y="1779"/>
                  </a:cubicBezTo>
                  <a:cubicBezTo>
                    <a:pt x="1353" y="1779"/>
                    <a:pt x="1373" y="1775"/>
                    <a:pt x="1392" y="1767"/>
                  </a:cubicBezTo>
                  <a:cubicBezTo>
                    <a:pt x="1464" y="1732"/>
                    <a:pt x="1517" y="1642"/>
                    <a:pt x="1482" y="1553"/>
                  </a:cubicBezTo>
                  <a:lnTo>
                    <a:pt x="929" y="126"/>
                  </a:lnTo>
                  <a:cubicBezTo>
                    <a:pt x="929" y="126"/>
                    <a:pt x="929" y="108"/>
                    <a:pt x="929" y="108"/>
                  </a:cubicBezTo>
                  <a:cubicBezTo>
                    <a:pt x="911" y="37"/>
                    <a:pt x="839" y="1"/>
                    <a:pt x="75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6667987" y="2100647"/>
              <a:ext cx="234528" cy="171785"/>
            </a:xfrm>
            <a:custGeom>
              <a:avLst/>
              <a:gdLst/>
              <a:ahLst/>
              <a:cxnLst/>
              <a:rect l="l" t="t" r="r" b="b"/>
              <a:pathLst>
                <a:path w="8601" h="6300" extrusionOk="0">
                  <a:moveTo>
                    <a:pt x="165" y="0"/>
                  </a:moveTo>
                  <a:cubicBezTo>
                    <a:pt x="75" y="0"/>
                    <a:pt x="1" y="70"/>
                    <a:pt x="1" y="162"/>
                  </a:cubicBezTo>
                  <a:lnTo>
                    <a:pt x="1" y="6139"/>
                  </a:lnTo>
                  <a:cubicBezTo>
                    <a:pt x="1" y="6229"/>
                    <a:pt x="90" y="6300"/>
                    <a:pt x="179" y="6300"/>
                  </a:cubicBezTo>
                  <a:lnTo>
                    <a:pt x="7477" y="6300"/>
                  </a:lnTo>
                  <a:cubicBezTo>
                    <a:pt x="8101" y="6300"/>
                    <a:pt x="8601" y="5800"/>
                    <a:pt x="8601" y="5176"/>
                  </a:cubicBezTo>
                  <a:lnTo>
                    <a:pt x="8601" y="3945"/>
                  </a:lnTo>
                  <a:cubicBezTo>
                    <a:pt x="8601" y="3855"/>
                    <a:pt x="8530" y="3784"/>
                    <a:pt x="8440" y="3784"/>
                  </a:cubicBezTo>
                  <a:cubicBezTo>
                    <a:pt x="8351" y="3784"/>
                    <a:pt x="8298" y="3855"/>
                    <a:pt x="8298" y="3945"/>
                  </a:cubicBezTo>
                  <a:lnTo>
                    <a:pt x="8298" y="5176"/>
                  </a:lnTo>
                  <a:cubicBezTo>
                    <a:pt x="8298" y="5622"/>
                    <a:pt x="7923" y="5979"/>
                    <a:pt x="7477" y="5979"/>
                  </a:cubicBezTo>
                  <a:lnTo>
                    <a:pt x="447" y="5979"/>
                  </a:lnTo>
                  <a:cubicBezTo>
                    <a:pt x="376" y="5979"/>
                    <a:pt x="322" y="5925"/>
                    <a:pt x="322" y="5854"/>
                  </a:cubicBezTo>
                  <a:lnTo>
                    <a:pt x="322" y="91"/>
                  </a:lnTo>
                  <a:cubicBezTo>
                    <a:pt x="322" y="91"/>
                    <a:pt x="322" y="91"/>
                    <a:pt x="322" y="73"/>
                  </a:cubicBezTo>
                  <a:cubicBezTo>
                    <a:pt x="271" y="22"/>
                    <a:pt x="216" y="0"/>
                    <a:pt x="16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6667987" y="1976607"/>
              <a:ext cx="234528" cy="215822"/>
            </a:xfrm>
            <a:custGeom>
              <a:avLst/>
              <a:gdLst/>
              <a:ahLst/>
              <a:cxnLst/>
              <a:rect l="l" t="t" r="r" b="b"/>
              <a:pathLst>
                <a:path w="8601" h="7915" extrusionOk="0">
                  <a:moveTo>
                    <a:pt x="2374" y="554"/>
                  </a:moveTo>
                  <a:lnTo>
                    <a:pt x="2374" y="2124"/>
                  </a:lnTo>
                  <a:cubicBezTo>
                    <a:pt x="2374" y="2267"/>
                    <a:pt x="2267" y="2374"/>
                    <a:pt x="2124" y="2374"/>
                  </a:cubicBezTo>
                  <a:lnTo>
                    <a:pt x="554" y="2374"/>
                  </a:lnTo>
                  <a:cubicBezTo>
                    <a:pt x="572" y="2356"/>
                    <a:pt x="572" y="2338"/>
                    <a:pt x="590" y="2338"/>
                  </a:cubicBezTo>
                  <a:cubicBezTo>
                    <a:pt x="2445" y="482"/>
                    <a:pt x="2338" y="589"/>
                    <a:pt x="2374" y="554"/>
                  </a:cubicBezTo>
                  <a:close/>
                  <a:moveTo>
                    <a:pt x="2981" y="1"/>
                  </a:moveTo>
                  <a:cubicBezTo>
                    <a:pt x="2659" y="1"/>
                    <a:pt x="2338" y="125"/>
                    <a:pt x="2106" y="357"/>
                  </a:cubicBezTo>
                  <a:lnTo>
                    <a:pt x="376" y="2106"/>
                  </a:lnTo>
                  <a:cubicBezTo>
                    <a:pt x="144" y="2338"/>
                    <a:pt x="1" y="2659"/>
                    <a:pt x="1" y="2980"/>
                  </a:cubicBezTo>
                  <a:lnTo>
                    <a:pt x="1" y="3962"/>
                  </a:lnTo>
                  <a:cubicBezTo>
                    <a:pt x="1" y="4051"/>
                    <a:pt x="72" y="4122"/>
                    <a:pt x="144" y="4122"/>
                  </a:cubicBezTo>
                  <a:cubicBezTo>
                    <a:pt x="155" y="4124"/>
                    <a:pt x="166" y="4125"/>
                    <a:pt x="176" y="4125"/>
                  </a:cubicBezTo>
                  <a:cubicBezTo>
                    <a:pt x="265" y="4125"/>
                    <a:pt x="322" y="4059"/>
                    <a:pt x="322" y="3979"/>
                  </a:cubicBezTo>
                  <a:lnTo>
                    <a:pt x="322" y="2980"/>
                  </a:lnTo>
                  <a:cubicBezTo>
                    <a:pt x="322" y="2873"/>
                    <a:pt x="340" y="2784"/>
                    <a:pt x="376" y="2695"/>
                  </a:cubicBezTo>
                  <a:lnTo>
                    <a:pt x="2124" y="2695"/>
                  </a:lnTo>
                  <a:cubicBezTo>
                    <a:pt x="2445" y="2695"/>
                    <a:pt x="2695" y="2427"/>
                    <a:pt x="2695" y="2124"/>
                  </a:cubicBezTo>
                  <a:lnTo>
                    <a:pt x="2695" y="357"/>
                  </a:lnTo>
                  <a:cubicBezTo>
                    <a:pt x="2784" y="340"/>
                    <a:pt x="2891" y="322"/>
                    <a:pt x="2981" y="322"/>
                  </a:cubicBezTo>
                  <a:lnTo>
                    <a:pt x="8119" y="322"/>
                  </a:lnTo>
                  <a:cubicBezTo>
                    <a:pt x="8208" y="322"/>
                    <a:pt x="8298" y="393"/>
                    <a:pt x="8298" y="482"/>
                  </a:cubicBezTo>
                  <a:lnTo>
                    <a:pt x="8298" y="7816"/>
                  </a:lnTo>
                  <a:cubicBezTo>
                    <a:pt x="8298" y="7833"/>
                    <a:pt x="8298" y="7833"/>
                    <a:pt x="8298" y="7833"/>
                  </a:cubicBezTo>
                  <a:cubicBezTo>
                    <a:pt x="8349" y="7891"/>
                    <a:pt x="8403" y="7914"/>
                    <a:pt x="8451" y="7914"/>
                  </a:cubicBezTo>
                  <a:cubicBezTo>
                    <a:pt x="8535" y="7914"/>
                    <a:pt x="8601" y="7842"/>
                    <a:pt x="8601" y="7762"/>
                  </a:cubicBezTo>
                  <a:lnTo>
                    <a:pt x="8601" y="1125"/>
                  </a:lnTo>
                  <a:cubicBezTo>
                    <a:pt x="8601" y="500"/>
                    <a:pt x="8101" y="1"/>
                    <a:pt x="747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6775994" y="2153709"/>
              <a:ext cx="92001" cy="91973"/>
            </a:xfrm>
            <a:custGeom>
              <a:avLst/>
              <a:gdLst/>
              <a:ahLst/>
              <a:cxnLst/>
              <a:rect l="l" t="t" r="r" b="b"/>
              <a:pathLst>
                <a:path w="3374" h="3373" extrusionOk="0">
                  <a:moveTo>
                    <a:pt x="1678" y="321"/>
                  </a:moveTo>
                  <a:cubicBezTo>
                    <a:pt x="2445" y="321"/>
                    <a:pt x="3052" y="928"/>
                    <a:pt x="3052" y="1695"/>
                  </a:cubicBezTo>
                  <a:cubicBezTo>
                    <a:pt x="3052" y="2445"/>
                    <a:pt x="2445" y="3051"/>
                    <a:pt x="1678" y="3051"/>
                  </a:cubicBezTo>
                  <a:cubicBezTo>
                    <a:pt x="929" y="3051"/>
                    <a:pt x="304" y="2445"/>
                    <a:pt x="304" y="1695"/>
                  </a:cubicBezTo>
                  <a:cubicBezTo>
                    <a:pt x="304" y="928"/>
                    <a:pt x="929" y="321"/>
                    <a:pt x="1678" y="321"/>
                  </a:cubicBezTo>
                  <a:close/>
                  <a:moveTo>
                    <a:pt x="1678" y="0"/>
                  </a:moveTo>
                  <a:cubicBezTo>
                    <a:pt x="750" y="0"/>
                    <a:pt x="1" y="750"/>
                    <a:pt x="1" y="1695"/>
                  </a:cubicBezTo>
                  <a:cubicBezTo>
                    <a:pt x="1" y="2623"/>
                    <a:pt x="750" y="3373"/>
                    <a:pt x="1678" y="3373"/>
                  </a:cubicBezTo>
                  <a:cubicBezTo>
                    <a:pt x="2606" y="3373"/>
                    <a:pt x="3373" y="2623"/>
                    <a:pt x="3373" y="1695"/>
                  </a:cubicBezTo>
                  <a:cubicBezTo>
                    <a:pt x="3373" y="750"/>
                    <a:pt x="2606" y="0"/>
                    <a:pt x="167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0" name="Google Shape;3320;p56"/>
          <p:cNvGrpSpPr/>
          <p:nvPr/>
        </p:nvGrpSpPr>
        <p:grpSpPr>
          <a:xfrm>
            <a:off x="6637339" y="2469112"/>
            <a:ext cx="296316" cy="251406"/>
            <a:chOff x="6637339" y="2469112"/>
            <a:chExt cx="296316" cy="251406"/>
          </a:xfrm>
        </p:grpSpPr>
        <p:sp>
          <p:nvSpPr>
            <p:cNvPr id="3321" name="Google Shape;3321;p56"/>
            <p:cNvSpPr/>
            <p:nvPr/>
          </p:nvSpPr>
          <p:spPr>
            <a:xfrm>
              <a:off x="6641729" y="2473339"/>
              <a:ext cx="287563" cy="189291"/>
            </a:xfrm>
            <a:custGeom>
              <a:avLst/>
              <a:gdLst/>
              <a:ahLst/>
              <a:cxnLst/>
              <a:rect l="l" t="t" r="r" b="b"/>
              <a:pathLst>
                <a:path w="10546" h="6942" extrusionOk="0">
                  <a:moveTo>
                    <a:pt x="6334" y="1"/>
                  </a:moveTo>
                  <a:cubicBezTo>
                    <a:pt x="5442" y="1"/>
                    <a:pt x="4657" y="447"/>
                    <a:pt x="4193" y="1143"/>
                  </a:cubicBezTo>
                  <a:cubicBezTo>
                    <a:pt x="4033" y="1105"/>
                    <a:pt x="3868" y="1086"/>
                    <a:pt x="3704" y="1086"/>
                  </a:cubicBezTo>
                  <a:cubicBezTo>
                    <a:pt x="3173" y="1086"/>
                    <a:pt x="2643" y="1283"/>
                    <a:pt x="2249" y="1678"/>
                  </a:cubicBezTo>
                  <a:cubicBezTo>
                    <a:pt x="1909" y="2017"/>
                    <a:pt x="1713" y="2427"/>
                    <a:pt x="1660" y="2856"/>
                  </a:cubicBezTo>
                  <a:cubicBezTo>
                    <a:pt x="714" y="3052"/>
                    <a:pt x="0" y="3891"/>
                    <a:pt x="0" y="4890"/>
                  </a:cubicBezTo>
                  <a:cubicBezTo>
                    <a:pt x="18" y="6032"/>
                    <a:pt x="946" y="6942"/>
                    <a:pt x="2088" y="6942"/>
                  </a:cubicBezTo>
                  <a:lnTo>
                    <a:pt x="8868" y="6942"/>
                  </a:lnTo>
                  <a:cubicBezTo>
                    <a:pt x="9778" y="6942"/>
                    <a:pt x="10545" y="6210"/>
                    <a:pt x="10527" y="5300"/>
                  </a:cubicBezTo>
                  <a:cubicBezTo>
                    <a:pt x="10527" y="4711"/>
                    <a:pt x="10206" y="4194"/>
                    <a:pt x="9725" y="3908"/>
                  </a:cubicBezTo>
                  <a:cubicBezTo>
                    <a:pt x="9635" y="3855"/>
                    <a:pt x="9582" y="3748"/>
                    <a:pt x="9582" y="3641"/>
                  </a:cubicBezTo>
                  <a:cubicBezTo>
                    <a:pt x="9618" y="3266"/>
                    <a:pt x="9493" y="2891"/>
                    <a:pt x="9207" y="2624"/>
                  </a:cubicBezTo>
                  <a:cubicBezTo>
                    <a:pt x="9154" y="2552"/>
                    <a:pt x="9082" y="2499"/>
                    <a:pt x="9011" y="2445"/>
                  </a:cubicBezTo>
                  <a:cubicBezTo>
                    <a:pt x="8939" y="2410"/>
                    <a:pt x="8886" y="2338"/>
                    <a:pt x="8886" y="2249"/>
                  </a:cubicBezTo>
                  <a:cubicBezTo>
                    <a:pt x="8725" y="982"/>
                    <a:pt x="7655" y="1"/>
                    <a:pt x="6334"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6715678" y="2538535"/>
              <a:ext cx="139664" cy="178111"/>
            </a:xfrm>
            <a:custGeom>
              <a:avLst/>
              <a:gdLst/>
              <a:ahLst/>
              <a:cxnLst/>
              <a:rect l="l" t="t" r="r" b="b"/>
              <a:pathLst>
                <a:path w="5122" h="6532" extrusionOk="0">
                  <a:moveTo>
                    <a:pt x="1731" y="1"/>
                  </a:moveTo>
                  <a:cubicBezTo>
                    <a:pt x="1571" y="1"/>
                    <a:pt x="1392" y="72"/>
                    <a:pt x="1267" y="197"/>
                  </a:cubicBezTo>
                  <a:lnTo>
                    <a:pt x="197" y="1285"/>
                  </a:lnTo>
                  <a:cubicBezTo>
                    <a:pt x="72" y="1410"/>
                    <a:pt x="0" y="1571"/>
                    <a:pt x="0" y="1749"/>
                  </a:cubicBezTo>
                  <a:lnTo>
                    <a:pt x="0" y="5925"/>
                  </a:lnTo>
                  <a:cubicBezTo>
                    <a:pt x="0" y="6264"/>
                    <a:pt x="268" y="6531"/>
                    <a:pt x="589" y="6531"/>
                  </a:cubicBezTo>
                  <a:lnTo>
                    <a:pt x="4515" y="6531"/>
                  </a:lnTo>
                  <a:cubicBezTo>
                    <a:pt x="4854" y="6531"/>
                    <a:pt x="5121" y="6264"/>
                    <a:pt x="5121" y="5925"/>
                  </a:cubicBezTo>
                  <a:lnTo>
                    <a:pt x="5121" y="607"/>
                  </a:lnTo>
                  <a:cubicBezTo>
                    <a:pt x="5121" y="268"/>
                    <a:pt x="4854" y="1"/>
                    <a:pt x="4515"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6801789" y="2538535"/>
              <a:ext cx="53553" cy="178111"/>
            </a:xfrm>
            <a:custGeom>
              <a:avLst/>
              <a:gdLst/>
              <a:ahLst/>
              <a:cxnLst/>
              <a:rect l="l" t="t" r="r" b="b"/>
              <a:pathLst>
                <a:path w="1964" h="6532" extrusionOk="0">
                  <a:moveTo>
                    <a:pt x="1" y="1"/>
                  </a:moveTo>
                  <a:cubicBezTo>
                    <a:pt x="322" y="1"/>
                    <a:pt x="589" y="268"/>
                    <a:pt x="589" y="607"/>
                  </a:cubicBezTo>
                  <a:lnTo>
                    <a:pt x="589" y="5925"/>
                  </a:lnTo>
                  <a:cubicBezTo>
                    <a:pt x="589" y="6264"/>
                    <a:pt x="322" y="6531"/>
                    <a:pt x="1" y="6531"/>
                  </a:cubicBezTo>
                  <a:lnTo>
                    <a:pt x="1357" y="6531"/>
                  </a:lnTo>
                  <a:cubicBezTo>
                    <a:pt x="1696" y="6531"/>
                    <a:pt x="1963" y="6264"/>
                    <a:pt x="1963" y="5925"/>
                  </a:cubicBezTo>
                  <a:lnTo>
                    <a:pt x="1963" y="607"/>
                  </a:lnTo>
                  <a:cubicBezTo>
                    <a:pt x="1963" y="268"/>
                    <a:pt x="1696" y="1"/>
                    <a:pt x="1374"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6717123" y="2540008"/>
              <a:ext cx="38474" cy="38447"/>
            </a:xfrm>
            <a:custGeom>
              <a:avLst/>
              <a:gdLst/>
              <a:ahLst/>
              <a:cxnLst/>
              <a:rect l="l" t="t" r="r" b="b"/>
              <a:pathLst>
                <a:path w="1411" h="1410" extrusionOk="0">
                  <a:moveTo>
                    <a:pt x="1411" y="0"/>
                  </a:moveTo>
                  <a:cubicBezTo>
                    <a:pt x="1339" y="36"/>
                    <a:pt x="1268" y="72"/>
                    <a:pt x="1214" y="143"/>
                  </a:cubicBezTo>
                  <a:lnTo>
                    <a:pt x="126" y="1214"/>
                  </a:lnTo>
                  <a:cubicBezTo>
                    <a:pt x="72" y="1267"/>
                    <a:pt x="19" y="1339"/>
                    <a:pt x="1" y="1410"/>
                  </a:cubicBezTo>
                  <a:lnTo>
                    <a:pt x="1143" y="1410"/>
                  </a:lnTo>
                  <a:cubicBezTo>
                    <a:pt x="1286" y="1410"/>
                    <a:pt x="1411" y="1303"/>
                    <a:pt x="1411" y="1160"/>
                  </a:cubicBezTo>
                  <a:lnTo>
                    <a:pt x="1411" y="0"/>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6735147" y="2597406"/>
              <a:ext cx="100235" cy="8780"/>
            </a:xfrm>
            <a:custGeom>
              <a:avLst/>
              <a:gdLst/>
              <a:ahLst/>
              <a:cxnLst/>
              <a:rect l="l" t="t" r="r" b="b"/>
              <a:pathLst>
                <a:path w="3676" h="322" extrusionOk="0">
                  <a:moveTo>
                    <a:pt x="179" y="1"/>
                  </a:moveTo>
                  <a:cubicBezTo>
                    <a:pt x="89" y="1"/>
                    <a:pt x="18" y="54"/>
                    <a:pt x="18" y="143"/>
                  </a:cubicBezTo>
                  <a:cubicBezTo>
                    <a:pt x="0" y="233"/>
                    <a:pt x="71" y="322"/>
                    <a:pt x="179" y="322"/>
                  </a:cubicBezTo>
                  <a:lnTo>
                    <a:pt x="3515" y="322"/>
                  </a:lnTo>
                  <a:cubicBezTo>
                    <a:pt x="3586" y="322"/>
                    <a:pt x="3658" y="268"/>
                    <a:pt x="3676" y="179"/>
                  </a:cubicBezTo>
                  <a:cubicBezTo>
                    <a:pt x="3676" y="90"/>
                    <a:pt x="3604" y="1"/>
                    <a:pt x="351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6735147" y="2621729"/>
              <a:ext cx="100235" cy="8807"/>
            </a:xfrm>
            <a:custGeom>
              <a:avLst/>
              <a:gdLst/>
              <a:ahLst/>
              <a:cxnLst/>
              <a:rect l="l" t="t" r="r" b="b"/>
              <a:pathLst>
                <a:path w="3676" h="323" extrusionOk="0">
                  <a:moveTo>
                    <a:pt x="179" y="1"/>
                  </a:moveTo>
                  <a:cubicBezTo>
                    <a:pt x="89" y="1"/>
                    <a:pt x="18" y="54"/>
                    <a:pt x="18" y="144"/>
                  </a:cubicBezTo>
                  <a:cubicBezTo>
                    <a:pt x="0" y="233"/>
                    <a:pt x="71" y="322"/>
                    <a:pt x="179" y="322"/>
                  </a:cubicBezTo>
                  <a:lnTo>
                    <a:pt x="3515" y="322"/>
                  </a:lnTo>
                  <a:cubicBezTo>
                    <a:pt x="3586" y="322"/>
                    <a:pt x="3658" y="269"/>
                    <a:pt x="3676" y="179"/>
                  </a:cubicBezTo>
                  <a:cubicBezTo>
                    <a:pt x="3676" y="90"/>
                    <a:pt x="3604" y="1"/>
                    <a:pt x="351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6735147" y="2646078"/>
              <a:ext cx="100235" cy="8780"/>
            </a:xfrm>
            <a:custGeom>
              <a:avLst/>
              <a:gdLst/>
              <a:ahLst/>
              <a:cxnLst/>
              <a:rect l="l" t="t" r="r" b="b"/>
              <a:pathLst>
                <a:path w="3676" h="322" extrusionOk="0">
                  <a:moveTo>
                    <a:pt x="179" y="0"/>
                  </a:moveTo>
                  <a:cubicBezTo>
                    <a:pt x="89" y="0"/>
                    <a:pt x="18" y="54"/>
                    <a:pt x="18" y="143"/>
                  </a:cubicBezTo>
                  <a:cubicBezTo>
                    <a:pt x="0" y="232"/>
                    <a:pt x="71" y="321"/>
                    <a:pt x="179" y="321"/>
                  </a:cubicBezTo>
                  <a:lnTo>
                    <a:pt x="3515" y="321"/>
                  </a:lnTo>
                  <a:cubicBezTo>
                    <a:pt x="3586" y="321"/>
                    <a:pt x="3658" y="250"/>
                    <a:pt x="3676" y="178"/>
                  </a:cubicBezTo>
                  <a:cubicBezTo>
                    <a:pt x="3676" y="89"/>
                    <a:pt x="3604" y="0"/>
                    <a:pt x="351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6735147" y="2669910"/>
              <a:ext cx="39920" cy="8289"/>
            </a:xfrm>
            <a:custGeom>
              <a:avLst/>
              <a:gdLst/>
              <a:ahLst/>
              <a:cxnLst/>
              <a:rect l="l" t="t" r="r" b="b"/>
              <a:pathLst>
                <a:path w="1464" h="304" extrusionOk="0">
                  <a:moveTo>
                    <a:pt x="179" y="0"/>
                  </a:moveTo>
                  <a:cubicBezTo>
                    <a:pt x="89" y="0"/>
                    <a:pt x="18" y="54"/>
                    <a:pt x="18" y="125"/>
                  </a:cubicBezTo>
                  <a:cubicBezTo>
                    <a:pt x="0" y="232"/>
                    <a:pt x="71" y="304"/>
                    <a:pt x="179" y="304"/>
                  </a:cubicBezTo>
                  <a:lnTo>
                    <a:pt x="1285" y="304"/>
                  </a:lnTo>
                  <a:cubicBezTo>
                    <a:pt x="1356" y="304"/>
                    <a:pt x="1428" y="250"/>
                    <a:pt x="1445" y="179"/>
                  </a:cubicBezTo>
                  <a:cubicBezTo>
                    <a:pt x="1463" y="72"/>
                    <a:pt x="1374" y="0"/>
                    <a:pt x="128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6711288" y="2534173"/>
              <a:ext cx="148417" cy="186346"/>
            </a:xfrm>
            <a:custGeom>
              <a:avLst/>
              <a:gdLst/>
              <a:ahLst/>
              <a:cxnLst/>
              <a:rect l="l" t="t" r="r" b="b"/>
              <a:pathLst>
                <a:path w="5443" h="6834" extrusionOk="0">
                  <a:moveTo>
                    <a:pt x="1464" y="553"/>
                  </a:moveTo>
                  <a:lnTo>
                    <a:pt x="1464" y="1374"/>
                  </a:lnTo>
                  <a:cubicBezTo>
                    <a:pt x="1464" y="1428"/>
                    <a:pt x="1428" y="1481"/>
                    <a:pt x="1375" y="1481"/>
                  </a:cubicBezTo>
                  <a:lnTo>
                    <a:pt x="536" y="1481"/>
                  </a:lnTo>
                  <a:lnTo>
                    <a:pt x="1464" y="553"/>
                  </a:lnTo>
                  <a:close/>
                  <a:moveTo>
                    <a:pt x="4693" y="304"/>
                  </a:moveTo>
                  <a:cubicBezTo>
                    <a:pt x="4943" y="304"/>
                    <a:pt x="5140" y="500"/>
                    <a:pt x="5140" y="750"/>
                  </a:cubicBezTo>
                  <a:lnTo>
                    <a:pt x="5140" y="6067"/>
                  </a:lnTo>
                  <a:cubicBezTo>
                    <a:pt x="5140" y="6316"/>
                    <a:pt x="4925" y="6513"/>
                    <a:pt x="4693" y="6513"/>
                  </a:cubicBezTo>
                  <a:lnTo>
                    <a:pt x="750" y="6513"/>
                  </a:lnTo>
                  <a:cubicBezTo>
                    <a:pt x="500" y="6513"/>
                    <a:pt x="304" y="6316"/>
                    <a:pt x="304" y="6085"/>
                  </a:cubicBezTo>
                  <a:lnTo>
                    <a:pt x="304" y="1892"/>
                  </a:lnTo>
                  <a:cubicBezTo>
                    <a:pt x="304" y="1856"/>
                    <a:pt x="304" y="1802"/>
                    <a:pt x="322" y="1767"/>
                  </a:cubicBezTo>
                  <a:lnTo>
                    <a:pt x="1375" y="1767"/>
                  </a:lnTo>
                  <a:cubicBezTo>
                    <a:pt x="1607" y="1767"/>
                    <a:pt x="1785" y="1588"/>
                    <a:pt x="1785" y="1356"/>
                  </a:cubicBezTo>
                  <a:lnTo>
                    <a:pt x="1785" y="321"/>
                  </a:lnTo>
                  <a:cubicBezTo>
                    <a:pt x="1821" y="321"/>
                    <a:pt x="1856" y="304"/>
                    <a:pt x="1910" y="304"/>
                  </a:cubicBezTo>
                  <a:close/>
                  <a:moveTo>
                    <a:pt x="1910" y="0"/>
                  </a:moveTo>
                  <a:cubicBezTo>
                    <a:pt x="1696" y="0"/>
                    <a:pt x="1482" y="89"/>
                    <a:pt x="1321" y="232"/>
                  </a:cubicBezTo>
                  <a:lnTo>
                    <a:pt x="251" y="1321"/>
                  </a:lnTo>
                  <a:cubicBezTo>
                    <a:pt x="90" y="1463"/>
                    <a:pt x="1" y="1677"/>
                    <a:pt x="1" y="1892"/>
                  </a:cubicBezTo>
                  <a:lnTo>
                    <a:pt x="1" y="6085"/>
                  </a:lnTo>
                  <a:cubicBezTo>
                    <a:pt x="1" y="6495"/>
                    <a:pt x="340" y="6834"/>
                    <a:pt x="768" y="6834"/>
                  </a:cubicBezTo>
                  <a:lnTo>
                    <a:pt x="4693" y="6834"/>
                  </a:lnTo>
                  <a:cubicBezTo>
                    <a:pt x="5104" y="6834"/>
                    <a:pt x="5443" y="6495"/>
                    <a:pt x="5443" y="6085"/>
                  </a:cubicBezTo>
                  <a:lnTo>
                    <a:pt x="5443" y="750"/>
                  </a:lnTo>
                  <a:cubicBezTo>
                    <a:pt x="5443" y="339"/>
                    <a:pt x="5104" y="0"/>
                    <a:pt x="469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6637339" y="2469112"/>
              <a:ext cx="296316" cy="198398"/>
            </a:xfrm>
            <a:custGeom>
              <a:avLst/>
              <a:gdLst/>
              <a:ahLst/>
              <a:cxnLst/>
              <a:rect l="l" t="t" r="r" b="b"/>
              <a:pathLst>
                <a:path w="10867" h="7276" extrusionOk="0">
                  <a:moveTo>
                    <a:pt x="6475" y="1"/>
                  </a:moveTo>
                  <a:cubicBezTo>
                    <a:pt x="5663" y="1"/>
                    <a:pt x="4843" y="356"/>
                    <a:pt x="4283" y="1137"/>
                  </a:cubicBezTo>
                  <a:cubicBezTo>
                    <a:pt x="4133" y="1106"/>
                    <a:pt x="3984" y="1091"/>
                    <a:pt x="3836" y="1091"/>
                  </a:cubicBezTo>
                  <a:cubicBezTo>
                    <a:pt x="2807" y="1091"/>
                    <a:pt x="1881" y="1825"/>
                    <a:pt x="1678" y="2886"/>
                  </a:cubicBezTo>
                  <a:cubicBezTo>
                    <a:pt x="697" y="3136"/>
                    <a:pt x="1" y="4028"/>
                    <a:pt x="1" y="5063"/>
                  </a:cubicBezTo>
                  <a:cubicBezTo>
                    <a:pt x="19" y="6222"/>
                    <a:pt x="946" y="7204"/>
                    <a:pt x="2124" y="7275"/>
                  </a:cubicBezTo>
                  <a:cubicBezTo>
                    <a:pt x="2213" y="7275"/>
                    <a:pt x="2285" y="7204"/>
                    <a:pt x="2285" y="7114"/>
                  </a:cubicBezTo>
                  <a:cubicBezTo>
                    <a:pt x="2285" y="7025"/>
                    <a:pt x="2231" y="6954"/>
                    <a:pt x="2142" y="6954"/>
                  </a:cubicBezTo>
                  <a:cubicBezTo>
                    <a:pt x="1125" y="6883"/>
                    <a:pt x="340" y="6062"/>
                    <a:pt x="322" y="5063"/>
                  </a:cubicBezTo>
                  <a:cubicBezTo>
                    <a:pt x="322" y="4153"/>
                    <a:pt x="964" y="3368"/>
                    <a:pt x="1856" y="3189"/>
                  </a:cubicBezTo>
                  <a:cubicBezTo>
                    <a:pt x="1928" y="3171"/>
                    <a:pt x="1981" y="3118"/>
                    <a:pt x="1981" y="3046"/>
                  </a:cubicBezTo>
                  <a:cubicBezTo>
                    <a:pt x="2103" y="2088"/>
                    <a:pt x="2926" y="1414"/>
                    <a:pt x="3841" y="1414"/>
                  </a:cubicBezTo>
                  <a:cubicBezTo>
                    <a:pt x="3998" y="1414"/>
                    <a:pt x="4159" y="1434"/>
                    <a:pt x="4319" y="1476"/>
                  </a:cubicBezTo>
                  <a:cubicBezTo>
                    <a:pt x="4331" y="1479"/>
                    <a:pt x="4343" y="1481"/>
                    <a:pt x="4355" y="1481"/>
                  </a:cubicBezTo>
                  <a:cubicBezTo>
                    <a:pt x="4408" y="1481"/>
                    <a:pt x="4450" y="1449"/>
                    <a:pt x="4479" y="1405"/>
                  </a:cubicBezTo>
                  <a:cubicBezTo>
                    <a:pt x="4969" y="659"/>
                    <a:pt x="5726" y="317"/>
                    <a:pt x="6475" y="317"/>
                  </a:cubicBezTo>
                  <a:cubicBezTo>
                    <a:pt x="7608" y="317"/>
                    <a:pt x="8725" y="1097"/>
                    <a:pt x="8886" y="2440"/>
                  </a:cubicBezTo>
                  <a:cubicBezTo>
                    <a:pt x="8904" y="2565"/>
                    <a:pt x="8976" y="2672"/>
                    <a:pt x="9083" y="2743"/>
                  </a:cubicBezTo>
                  <a:cubicBezTo>
                    <a:pt x="9422" y="2975"/>
                    <a:pt x="9618" y="3385"/>
                    <a:pt x="9600" y="3796"/>
                  </a:cubicBezTo>
                  <a:cubicBezTo>
                    <a:pt x="9582" y="3956"/>
                    <a:pt x="9671" y="4117"/>
                    <a:pt x="9814" y="4206"/>
                  </a:cubicBezTo>
                  <a:cubicBezTo>
                    <a:pt x="10260" y="4474"/>
                    <a:pt x="10528" y="4956"/>
                    <a:pt x="10528" y="5473"/>
                  </a:cubicBezTo>
                  <a:cubicBezTo>
                    <a:pt x="10546" y="6294"/>
                    <a:pt x="9850" y="6954"/>
                    <a:pt x="9029" y="6954"/>
                  </a:cubicBezTo>
                  <a:lnTo>
                    <a:pt x="8744" y="6954"/>
                  </a:lnTo>
                  <a:cubicBezTo>
                    <a:pt x="8672" y="6954"/>
                    <a:pt x="8601" y="7007"/>
                    <a:pt x="8583" y="7097"/>
                  </a:cubicBezTo>
                  <a:cubicBezTo>
                    <a:pt x="8565" y="7186"/>
                    <a:pt x="8654" y="7275"/>
                    <a:pt x="8744" y="7275"/>
                  </a:cubicBezTo>
                  <a:lnTo>
                    <a:pt x="9029" y="7275"/>
                  </a:lnTo>
                  <a:cubicBezTo>
                    <a:pt x="10046" y="7275"/>
                    <a:pt x="10867" y="6454"/>
                    <a:pt x="10849" y="5473"/>
                  </a:cubicBezTo>
                  <a:cubicBezTo>
                    <a:pt x="10849" y="4831"/>
                    <a:pt x="10528" y="4260"/>
                    <a:pt x="9975" y="3939"/>
                  </a:cubicBezTo>
                  <a:cubicBezTo>
                    <a:pt x="9939" y="3921"/>
                    <a:pt x="9903" y="3867"/>
                    <a:pt x="9903" y="3814"/>
                  </a:cubicBezTo>
                  <a:cubicBezTo>
                    <a:pt x="9939" y="3278"/>
                    <a:pt x="9689" y="2779"/>
                    <a:pt x="9261" y="2493"/>
                  </a:cubicBezTo>
                  <a:cubicBezTo>
                    <a:pt x="9225" y="2458"/>
                    <a:pt x="9208" y="2440"/>
                    <a:pt x="9208" y="2386"/>
                  </a:cubicBezTo>
                  <a:cubicBezTo>
                    <a:pt x="9022" y="889"/>
                    <a:pt x="7758" y="1"/>
                    <a:pt x="647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1" name="Google Shape;3331;p56"/>
          <p:cNvGrpSpPr/>
          <p:nvPr/>
        </p:nvGrpSpPr>
        <p:grpSpPr>
          <a:xfrm>
            <a:off x="6003887" y="2446998"/>
            <a:ext cx="298743" cy="295416"/>
            <a:chOff x="6003887" y="2446998"/>
            <a:chExt cx="298743" cy="295416"/>
          </a:xfrm>
        </p:grpSpPr>
        <p:sp>
          <p:nvSpPr>
            <p:cNvPr id="3332" name="Google Shape;3332;p56"/>
            <p:cNvSpPr/>
            <p:nvPr/>
          </p:nvSpPr>
          <p:spPr>
            <a:xfrm>
              <a:off x="6003887" y="2671355"/>
              <a:ext cx="285136" cy="67187"/>
            </a:xfrm>
            <a:custGeom>
              <a:avLst/>
              <a:gdLst/>
              <a:ahLst/>
              <a:cxnLst/>
              <a:rect l="l" t="t" r="r" b="b"/>
              <a:pathLst>
                <a:path w="10457" h="2464" extrusionOk="0">
                  <a:moveTo>
                    <a:pt x="1375" y="1"/>
                  </a:moveTo>
                  <a:cubicBezTo>
                    <a:pt x="1214" y="1"/>
                    <a:pt x="1053" y="72"/>
                    <a:pt x="964" y="197"/>
                  </a:cubicBezTo>
                  <a:cubicBezTo>
                    <a:pt x="1" y="1232"/>
                    <a:pt x="714" y="2463"/>
                    <a:pt x="1731" y="2463"/>
                  </a:cubicBezTo>
                  <a:lnTo>
                    <a:pt x="10403" y="2463"/>
                  </a:lnTo>
                  <a:cubicBezTo>
                    <a:pt x="10439" y="2463"/>
                    <a:pt x="10456" y="2445"/>
                    <a:pt x="10456" y="2410"/>
                  </a:cubicBezTo>
                  <a:lnTo>
                    <a:pt x="10456" y="1964"/>
                  </a:lnTo>
                  <a:cubicBezTo>
                    <a:pt x="10456" y="1928"/>
                    <a:pt x="10439" y="1910"/>
                    <a:pt x="10403" y="1910"/>
                  </a:cubicBezTo>
                  <a:cubicBezTo>
                    <a:pt x="10064" y="1874"/>
                    <a:pt x="9796" y="1589"/>
                    <a:pt x="9796" y="1232"/>
                  </a:cubicBezTo>
                  <a:cubicBezTo>
                    <a:pt x="9796" y="893"/>
                    <a:pt x="10064" y="590"/>
                    <a:pt x="10403" y="572"/>
                  </a:cubicBezTo>
                  <a:cubicBezTo>
                    <a:pt x="10439" y="572"/>
                    <a:pt x="10456" y="536"/>
                    <a:pt x="10456" y="500"/>
                  </a:cubicBezTo>
                  <a:lnTo>
                    <a:pt x="10456" y="72"/>
                  </a:lnTo>
                  <a:cubicBezTo>
                    <a:pt x="10456" y="37"/>
                    <a:pt x="10439" y="1"/>
                    <a:pt x="1040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6031619" y="2687907"/>
              <a:ext cx="251079" cy="34575"/>
            </a:xfrm>
            <a:custGeom>
              <a:avLst/>
              <a:gdLst/>
              <a:ahLst/>
              <a:cxnLst/>
              <a:rect l="l" t="t" r="r" b="b"/>
              <a:pathLst>
                <a:path w="9208" h="1268" extrusionOk="0">
                  <a:moveTo>
                    <a:pt x="714" y="0"/>
                  </a:moveTo>
                  <a:cubicBezTo>
                    <a:pt x="393" y="0"/>
                    <a:pt x="126" y="215"/>
                    <a:pt x="72" y="518"/>
                  </a:cubicBezTo>
                  <a:cubicBezTo>
                    <a:pt x="1" y="910"/>
                    <a:pt x="322" y="1267"/>
                    <a:pt x="697" y="1267"/>
                  </a:cubicBezTo>
                  <a:lnTo>
                    <a:pt x="9207" y="1267"/>
                  </a:lnTo>
                  <a:cubicBezTo>
                    <a:pt x="8958" y="1178"/>
                    <a:pt x="8779" y="928"/>
                    <a:pt x="8779" y="625"/>
                  </a:cubicBezTo>
                  <a:cubicBezTo>
                    <a:pt x="8779" y="339"/>
                    <a:pt x="8958" y="90"/>
                    <a:pt x="9207"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6246677" y="2687907"/>
              <a:ext cx="36020" cy="34575"/>
            </a:xfrm>
            <a:custGeom>
              <a:avLst/>
              <a:gdLst/>
              <a:ahLst/>
              <a:cxnLst/>
              <a:rect l="l" t="t" r="r" b="b"/>
              <a:pathLst>
                <a:path w="1321" h="1268" extrusionOk="0">
                  <a:moveTo>
                    <a:pt x="0" y="0"/>
                  </a:moveTo>
                  <a:cubicBezTo>
                    <a:pt x="107" y="179"/>
                    <a:pt x="161" y="393"/>
                    <a:pt x="161" y="625"/>
                  </a:cubicBezTo>
                  <a:cubicBezTo>
                    <a:pt x="161" y="857"/>
                    <a:pt x="107" y="1071"/>
                    <a:pt x="0" y="1267"/>
                  </a:cubicBezTo>
                  <a:lnTo>
                    <a:pt x="1320" y="1267"/>
                  </a:lnTo>
                  <a:cubicBezTo>
                    <a:pt x="1071" y="1178"/>
                    <a:pt x="892" y="928"/>
                    <a:pt x="892" y="625"/>
                  </a:cubicBezTo>
                  <a:cubicBezTo>
                    <a:pt x="892" y="339"/>
                    <a:pt x="1071" y="90"/>
                    <a:pt x="1320"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6017030" y="2604714"/>
              <a:ext cx="285600" cy="66669"/>
            </a:xfrm>
            <a:custGeom>
              <a:avLst/>
              <a:gdLst/>
              <a:ahLst/>
              <a:cxnLst/>
              <a:rect l="l" t="t" r="r" b="b"/>
              <a:pathLst>
                <a:path w="10474" h="2445" extrusionOk="0">
                  <a:moveTo>
                    <a:pt x="72" y="0"/>
                  </a:moveTo>
                  <a:cubicBezTo>
                    <a:pt x="36" y="0"/>
                    <a:pt x="0" y="18"/>
                    <a:pt x="0" y="54"/>
                  </a:cubicBezTo>
                  <a:lnTo>
                    <a:pt x="0" y="464"/>
                  </a:lnTo>
                  <a:cubicBezTo>
                    <a:pt x="0" y="518"/>
                    <a:pt x="36" y="554"/>
                    <a:pt x="90" y="554"/>
                  </a:cubicBezTo>
                  <a:cubicBezTo>
                    <a:pt x="411" y="589"/>
                    <a:pt x="678" y="875"/>
                    <a:pt x="678" y="1232"/>
                  </a:cubicBezTo>
                  <a:cubicBezTo>
                    <a:pt x="678" y="1535"/>
                    <a:pt x="464" y="1802"/>
                    <a:pt x="161" y="1874"/>
                  </a:cubicBezTo>
                  <a:cubicBezTo>
                    <a:pt x="72" y="1892"/>
                    <a:pt x="0" y="1981"/>
                    <a:pt x="0" y="2070"/>
                  </a:cubicBezTo>
                  <a:lnTo>
                    <a:pt x="0" y="2391"/>
                  </a:lnTo>
                  <a:cubicBezTo>
                    <a:pt x="0" y="2427"/>
                    <a:pt x="36" y="2445"/>
                    <a:pt x="72" y="2445"/>
                  </a:cubicBezTo>
                  <a:lnTo>
                    <a:pt x="8743" y="2445"/>
                  </a:lnTo>
                  <a:cubicBezTo>
                    <a:pt x="9760" y="2445"/>
                    <a:pt x="10474" y="1232"/>
                    <a:pt x="9510" y="179"/>
                  </a:cubicBezTo>
                  <a:cubicBezTo>
                    <a:pt x="9403" y="54"/>
                    <a:pt x="9261" y="0"/>
                    <a:pt x="9100"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6217965" y="2604714"/>
              <a:ext cx="71550" cy="66669"/>
            </a:xfrm>
            <a:custGeom>
              <a:avLst/>
              <a:gdLst/>
              <a:ahLst/>
              <a:cxnLst/>
              <a:rect l="l" t="t" r="r" b="b"/>
              <a:pathLst>
                <a:path w="2624" h="2445" extrusionOk="0">
                  <a:moveTo>
                    <a:pt x="0" y="0"/>
                  </a:moveTo>
                  <a:cubicBezTo>
                    <a:pt x="678" y="0"/>
                    <a:pt x="1232" y="554"/>
                    <a:pt x="1232" y="1232"/>
                  </a:cubicBezTo>
                  <a:cubicBezTo>
                    <a:pt x="1232" y="1910"/>
                    <a:pt x="678" y="2445"/>
                    <a:pt x="0" y="2445"/>
                  </a:cubicBezTo>
                  <a:lnTo>
                    <a:pt x="1374" y="2445"/>
                  </a:lnTo>
                  <a:cubicBezTo>
                    <a:pt x="2052" y="2445"/>
                    <a:pt x="2588" y="1910"/>
                    <a:pt x="2605" y="1249"/>
                  </a:cubicBezTo>
                  <a:cubicBezTo>
                    <a:pt x="2623" y="554"/>
                    <a:pt x="2052" y="0"/>
                    <a:pt x="1356"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6023356" y="2620774"/>
              <a:ext cx="249607" cy="34575"/>
            </a:xfrm>
            <a:custGeom>
              <a:avLst/>
              <a:gdLst/>
              <a:ahLst/>
              <a:cxnLst/>
              <a:rect l="l" t="t" r="r" b="b"/>
              <a:pathLst>
                <a:path w="9154" h="1268" extrusionOk="0">
                  <a:moveTo>
                    <a:pt x="0" y="0"/>
                  </a:moveTo>
                  <a:cubicBezTo>
                    <a:pt x="250" y="89"/>
                    <a:pt x="429" y="339"/>
                    <a:pt x="429" y="643"/>
                  </a:cubicBezTo>
                  <a:cubicBezTo>
                    <a:pt x="429" y="928"/>
                    <a:pt x="250" y="1178"/>
                    <a:pt x="0" y="1267"/>
                  </a:cubicBezTo>
                  <a:lnTo>
                    <a:pt x="8511" y="1267"/>
                  </a:lnTo>
                  <a:cubicBezTo>
                    <a:pt x="8868" y="1267"/>
                    <a:pt x="9154" y="982"/>
                    <a:pt x="9154" y="643"/>
                  </a:cubicBezTo>
                  <a:cubicBezTo>
                    <a:pt x="9154" y="286"/>
                    <a:pt x="8868" y="0"/>
                    <a:pt x="8511"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6246677" y="2620774"/>
              <a:ext cx="26286" cy="34575"/>
            </a:xfrm>
            <a:custGeom>
              <a:avLst/>
              <a:gdLst/>
              <a:ahLst/>
              <a:cxnLst/>
              <a:rect l="l" t="t" r="r" b="b"/>
              <a:pathLst>
                <a:path w="964" h="1268" extrusionOk="0">
                  <a:moveTo>
                    <a:pt x="0" y="0"/>
                  </a:moveTo>
                  <a:cubicBezTo>
                    <a:pt x="107" y="179"/>
                    <a:pt x="161" y="411"/>
                    <a:pt x="161" y="643"/>
                  </a:cubicBezTo>
                  <a:cubicBezTo>
                    <a:pt x="161" y="874"/>
                    <a:pt x="107" y="1089"/>
                    <a:pt x="0" y="1267"/>
                  </a:cubicBezTo>
                  <a:lnTo>
                    <a:pt x="321" y="1267"/>
                  </a:lnTo>
                  <a:cubicBezTo>
                    <a:pt x="678" y="1267"/>
                    <a:pt x="964" y="982"/>
                    <a:pt x="964" y="643"/>
                  </a:cubicBezTo>
                  <a:cubicBezTo>
                    <a:pt x="964" y="286"/>
                    <a:pt x="678" y="0"/>
                    <a:pt x="321"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6199477" y="2486973"/>
              <a:ext cx="62306" cy="82730"/>
            </a:xfrm>
            <a:custGeom>
              <a:avLst/>
              <a:gdLst/>
              <a:ahLst/>
              <a:cxnLst/>
              <a:rect l="l" t="t" r="r" b="b"/>
              <a:pathLst>
                <a:path w="2285" h="3034" extrusionOk="0">
                  <a:moveTo>
                    <a:pt x="0" y="0"/>
                  </a:moveTo>
                  <a:lnTo>
                    <a:pt x="0" y="571"/>
                  </a:lnTo>
                  <a:lnTo>
                    <a:pt x="1535" y="571"/>
                  </a:lnTo>
                  <a:cubicBezTo>
                    <a:pt x="1624" y="571"/>
                    <a:pt x="1678" y="625"/>
                    <a:pt x="1678" y="714"/>
                  </a:cubicBezTo>
                  <a:lnTo>
                    <a:pt x="1678" y="1803"/>
                  </a:lnTo>
                  <a:cubicBezTo>
                    <a:pt x="1678" y="2159"/>
                    <a:pt x="1392" y="2445"/>
                    <a:pt x="1035" y="2445"/>
                  </a:cubicBezTo>
                  <a:lnTo>
                    <a:pt x="0" y="2445"/>
                  </a:lnTo>
                  <a:lnTo>
                    <a:pt x="0" y="3034"/>
                  </a:lnTo>
                  <a:lnTo>
                    <a:pt x="1035" y="3034"/>
                  </a:lnTo>
                  <a:cubicBezTo>
                    <a:pt x="1713" y="3034"/>
                    <a:pt x="2284" y="2481"/>
                    <a:pt x="2284" y="1803"/>
                  </a:cubicBezTo>
                  <a:lnTo>
                    <a:pt x="2284" y="554"/>
                  </a:lnTo>
                  <a:cubicBezTo>
                    <a:pt x="2284" y="250"/>
                    <a:pt x="2017" y="0"/>
                    <a:pt x="1713" y="0"/>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6088062" y="2468976"/>
              <a:ext cx="129439" cy="135765"/>
            </a:xfrm>
            <a:custGeom>
              <a:avLst/>
              <a:gdLst/>
              <a:ahLst/>
              <a:cxnLst/>
              <a:rect l="l" t="t" r="r" b="b"/>
              <a:pathLst>
                <a:path w="4747" h="4979" extrusionOk="0">
                  <a:moveTo>
                    <a:pt x="232" y="0"/>
                  </a:moveTo>
                  <a:cubicBezTo>
                    <a:pt x="107" y="0"/>
                    <a:pt x="0" y="107"/>
                    <a:pt x="0" y="232"/>
                  </a:cubicBezTo>
                  <a:lnTo>
                    <a:pt x="0" y="3105"/>
                  </a:lnTo>
                  <a:cubicBezTo>
                    <a:pt x="0" y="4140"/>
                    <a:pt x="839" y="4978"/>
                    <a:pt x="1874" y="4978"/>
                  </a:cubicBezTo>
                  <a:lnTo>
                    <a:pt x="2891" y="4978"/>
                  </a:lnTo>
                  <a:cubicBezTo>
                    <a:pt x="3926" y="4978"/>
                    <a:pt x="4747" y="4140"/>
                    <a:pt x="4747" y="3105"/>
                  </a:cubicBezTo>
                  <a:lnTo>
                    <a:pt x="4747" y="232"/>
                  </a:lnTo>
                  <a:cubicBezTo>
                    <a:pt x="4747" y="107"/>
                    <a:pt x="4639" y="0"/>
                    <a:pt x="4515" y="0"/>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6133790" y="2468976"/>
              <a:ext cx="83711" cy="135765"/>
            </a:xfrm>
            <a:custGeom>
              <a:avLst/>
              <a:gdLst/>
              <a:ahLst/>
              <a:cxnLst/>
              <a:rect l="l" t="t" r="r" b="b"/>
              <a:pathLst>
                <a:path w="3070" h="4979" extrusionOk="0">
                  <a:moveTo>
                    <a:pt x="1464" y="0"/>
                  </a:moveTo>
                  <a:cubicBezTo>
                    <a:pt x="1589" y="0"/>
                    <a:pt x="1696" y="107"/>
                    <a:pt x="1696" y="232"/>
                  </a:cubicBezTo>
                  <a:lnTo>
                    <a:pt x="1696" y="3105"/>
                  </a:lnTo>
                  <a:cubicBezTo>
                    <a:pt x="1696" y="4086"/>
                    <a:pt x="946" y="4871"/>
                    <a:pt x="1" y="4961"/>
                  </a:cubicBezTo>
                  <a:cubicBezTo>
                    <a:pt x="54" y="4978"/>
                    <a:pt x="126" y="4978"/>
                    <a:pt x="179" y="4978"/>
                  </a:cubicBezTo>
                  <a:lnTo>
                    <a:pt x="1214" y="4978"/>
                  </a:lnTo>
                  <a:cubicBezTo>
                    <a:pt x="2249" y="4978"/>
                    <a:pt x="3070" y="4140"/>
                    <a:pt x="3070" y="3105"/>
                  </a:cubicBezTo>
                  <a:lnTo>
                    <a:pt x="3070" y="232"/>
                  </a:lnTo>
                  <a:cubicBezTo>
                    <a:pt x="3070" y="107"/>
                    <a:pt x="2962" y="0"/>
                    <a:pt x="2838"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6113857" y="2505951"/>
              <a:ext cx="32612" cy="37493"/>
            </a:xfrm>
            <a:custGeom>
              <a:avLst/>
              <a:gdLst/>
              <a:ahLst/>
              <a:cxnLst/>
              <a:rect l="l" t="t" r="r" b="b"/>
              <a:pathLst>
                <a:path w="1196" h="1375" extrusionOk="0">
                  <a:moveTo>
                    <a:pt x="232" y="0"/>
                  </a:moveTo>
                  <a:cubicBezTo>
                    <a:pt x="107" y="0"/>
                    <a:pt x="0" y="107"/>
                    <a:pt x="0" y="232"/>
                  </a:cubicBezTo>
                  <a:lnTo>
                    <a:pt x="0" y="1124"/>
                  </a:lnTo>
                  <a:cubicBezTo>
                    <a:pt x="0" y="1267"/>
                    <a:pt x="107" y="1374"/>
                    <a:pt x="232" y="1374"/>
                  </a:cubicBezTo>
                  <a:lnTo>
                    <a:pt x="964" y="1374"/>
                  </a:lnTo>
                  <a:cubicBezTo>
                    <a:pt x="1088" y="1374"/>
                    <a:pt x="1196" y="1267"/>
                    <a:pt x="1196" y="1124"/>
                  </a:cubicBezTo>
                  <a:lnTo>
                    <a:pt x="1196" y="232"/>
                  </a:lnTo>
                  <a:cubicBezTo>
                    <a:pt x="1196" y="107"/>
                    <a:pt x="1088" y="0"/>
                    <a:pt x="964" y="0"/>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6005360" y="2446998"/>
              <a:ext cx="288027" cy="295416"/>
            </a:xfrm>
            <a:custGeom>
              <a:avLst/>
              <a:gdLst/>
              <a:ahLst/>
              <a:cxnLst/>
              <a:rect l="l" t="t" r="r" b="b"/>
              <a:pathLst>
                <a:path w="10563" h="10834" extrusionOk="0">
                  <a:moveTo>
                    <a:pt x="5034" y="319"/>
                  </a:moveTo>
                  <a:cubicBezTo>
                    <a:pt x="5192" y="319"/>
                    <a:pt x="5335" y="450"/>
                    <a:pt x="5335" y="610"/>
                  </a:cubicBezTo>
                  <a:lnTo>
                    <a:pt x="5335" y="628"/>
                  </a:lnTo>
                  <a:lnTo>
                    <a:pt x="4728" y="628"/>
                  </a:lnTo>
                  <a:cubicBezTo>
                    <a:pt x="4728" y="485"/>
                    <a:pt x="4836" y="342"/>
                    <a:pt x="4978" y="325"/>
                  </a:cubicBezTo>
                  <a:cubicBezTo>
                    <a:pt x="4997" y="321"/>
                    <a:pt x="5015" y="319"/>
                    <a:pt x="5034" y="319"/>
                  </a:cubicBezTo>
                  <a:close/>
                  <a:moveTo>
                    <a:pt x="4925" y="2323"/>
                  </a:moveTo>
                  <a:cubicBezTo>
                    <a:pt x="4978" y="2323"/>
                    <a:pt x="5014" y="2359"/>
                    <a:pt x="5014" y="2412"/>
                  </a:cubicBezTo>
                  <a:lnTo>
                    <a:pt x="5014" y="3304"/>
                  </a:lnTo>
                  <a:cubicBezTo>
                    <a:pt x="5014" y="3358"/>
                    <a:pt x="4978" y="3393"/>
                    <a:pt x="4925" y="3393"/>
                  </a:cubicBezTo>
                  <a:lnTo>
                    <a:pt x="4193" y="3393"/>
                  </a:lnTo>
                  <a:cubicBezTo>
                    <a:pt x="4157" y="3393"/>
                    <a:pt x="4122" y="3358"/>
                    <a:pt x="4122" y="3304"/>
                  </a:cubicBezTo>
                  <a:lnTo>
                    <a:pt x="4122" y="2412"/>
                  </a:lnTo>
                  <a:cubicBezTo>
                    <a:pt x="4122" y="2359"/>
                    <a:pt x="4157" y="2323"/>
                    <a:pt x="4193" y="2323"/>
                  </a:cubicBezTo>
                  <a:close/>
                  <a:moveTo>
                    <a:pt x="8654" y="2198"/>
                  </a:moveTo>
                  <a:lnTo>
                    <a:pt x="8654" y="3269"/>
                  </a:lnTo>
                  <a:cubicBezTo>
                    <a:pt x="8654" y="3554"/>
                    <a:pt x="8440" y="3768"/>
                    <a:pt x="8154" y="3768"/>
                  </a:cubicBezTo>
                  <a:lnTo>
                    <a:pt x="7958" y="3768"/>
                  </a:lnTo>
                  <a:lnTo>
                    <a:pt x="7958" y="2198"/>
                  </a:lnTo>
                  <a:close/>
                  <a:moveTo>
                    <a:pt x="8814" y="1609"/>
                  </a:moveTo>
                  <a:cubicBezTo>
                    <a:pt x="9046" y="1609"/>
                    <a:pt x="9225" y="1788"/>
                    <a:pt x="9225" y="2020"/>
                  </a:cubicBezTo>
                  <a:lnTo>
                    <a:pt x="9225" y="3269"/>
                  </a:lnTo>
                  <a:cubicBezTo>
                    <a:pt x="9225" y="3857"/>
                    <a:pt x="8743" y="4339"/>
                    <a:pt x="8154" y="4339"/>
                  </a:cubicBezTo>
                  <a:lnTo>
                    <a:pt x="7904" y="4339"/>
                  </a:lnTo>
                  <a:cubicBezTo>
                    <a:pt x="7922" y="4250"/>
                    <a:pt x="7922" y="4179"/>
                    <a:pt x="7940" y="4089"/>
                  </a:cubicBezTo>
                  <a:lnTo>
                    <a:pt x="8154" y="4089"/>
                  </a:lnTo>
                  <a:cubicBezTo>
                    <a:pt x="8600" y="4089"/>
                    <a:pt x="8975" y="3715"/>
                    <a:pt x="8975" y="3269"/>
                  </a:cubicBezTo>
                  <a:lnTo>
                    <a:pt x="8975" y="2180"/>
                  </a:lnTo>
                  <a:cubicBezTo>
                    <a:pt x="8975" y="2020"/>
                    <a:pt x="8832" y="1877"/>
                    <a:pt x="8672" y="1877"/>
                  </a:cubicBezTo>
                  <a:lnTo>
                    <a:pt x="7940" y="1877"/>
                  </a:lnTo>
                  <a:lnTo>
                    <a:pt x="7940" y="1609"/>
                  </a:lnTo>
                  <a:close/>
                  <a:moveTo>
                    <a:pt x="3056" y="1957"/>
                  </a:moveTo>
                  <a:cubicBezTo>
                    <a:pt x="2965" y="1957"/>
                    <a:pt x="2891" y="2034"/>
                    <a:pt x="2891" y="2127"/>
                  </a:cubicBezTo>
                  <a:lnTo>
                    <a:pt x="2891" y="3911"/>
                  </a:lnTo>
                  <a:cubicBezTo>
                    <a:pt x="2891" y="4311"/>
                    <a:pt x="3008" y="4682"/>
                    <a:pt x="3212" y="4995"/>
                  </a:cubicBezTo>
                  <a:lnTo>
                    <a:pt x="3212" y="4995"/>
                  </a:lnTo>
                  <a:lnTo>
                    <a:pt x="3212" y="2055"/>
                  </a:lnTo>
                  <a:cubicBezTo>
                    <a:pt x="3212" y="2037"/>
                    <a:pt x="3212" y="2037"/>
                    <a:pt x="3212" y="2037"/>
                  </a:cubicBezTo>
                  <a:cubicBezTo>
                    <a:pt x="3161" y="1981"/>
                    <a:pt x="3106" y="1957"/>
                    <a:pt x="3056" y="1957"/>
                  </a:cubicBezTo>
                  <a:close/>
                  <a:moveTo>
                    <a:pt x="9171" y="6516"/>
                  </a:moveTo>
                  <a:cubicBezTo>
                    <a:pt x="9475" y="6516"/>
                    <a:pt x="9707" y="6784"/>
                    <a:pt x="9635" y="7105"/>
                  </a:cubicBezTo>
                  <a:cubicBezTo>
                    <a:pt x="9599" y="7319"/>
                    <a:pt x="9385" y="7479"/>
                    <a:pt x="9171" y="7479"/>
                  </a:cubicBezTo>
                  <a:lnTo>
                    <a:pt x="1106" y="7479"/>
                  </a:lnTo>
                  <a:cubicBezTo>
                    <a:pt x="1178" y="7372"/>
                    <a:pt x="1213" y="7265"/>
                    <a:pt x="1249" y="7158"/>
                  </a:cubicBezTo>
                  <a:lnTo>
                    <a:pt x="4568" y="7158"/>
                  </a:lnTo>
                  <a:cubicBezTo>
                    <a:pt x="4657" y="7158"/>
                    <a:pt x="4728" y="7105"/>
                    <a:pt x="4728" y="7016"/>
                  </a:cubicBezTo>
                  <a:cubicBezTo>
                    <a:pt x="4746" y="6926"/>
                    <a:pt x="4675" y="6837"/>
                    <a:pt x="4568" y="6837"/>
                  </a:cubicBezTo>
                  <a:lnTo>
                    <a:pt x="1249" y="6837"/>
                  </a:lnTo>
                  <a:cubicBezTo>
                    <a:pt x="1213" y="6730"/>
                    <a:pt x="1178" y="6623"/>
                    <a:pt x="1106" y="6516"/>
                  </a:cubicBezTo>
                  <a:close/>
                  <a:moveTo>
                    <a:pt x="9136" y="5927"/>
                  </a:moveTo>
                  <a:cubicBezTo>
                    <a:pt x="9724" y="5927"/>
                    <a:pt x="10206" y="6391"/>
                    <a:pt x="10224" y="6980"/>
                  </a:cubicBezTo>
                  <a:cubicBezTo>
                    <a:pt x="10242" y="7569"/>
                    <a:pt x="9742" y="8068"/>
                    <a:pt x="9153" y="8068"/>
                  </a:cubicBezTo>
                  <a:lnTo>
                    <a:pt x="589" y="8068"/>
                  </a:lnTo>
                  <a:lnTo>
                    <a:pt x="589" y="7854"/>
                  </a:lnTo>
                  <a:cubicBezTo>
                    <a:pt x="589" y="7836"/>
                    <a:pt x="589" y="7818"/>
                    <a:pt x="607" y="7818"/>
                  </a:cubicBezTo>
                  <a:cubicBezTo>
                    <a:pt x="642" y="7801"/>
                    <a:pt x="660" y="7801"/>
                    <a:pt x="678" y="7783"/>
                  </a:cubicBezTo>
                  <a:lnTo>
                    <a:pt x="9207" y="7783"/>
                  </a:lnTo>
                  <a:cubicBezTo>
                    <a:pt x="9599" y="7783"/>
                    <a:pt x="9938" y="7533"/>
                    <a:pt x="10010" y="7140"/>
                  </a:cubicBezTo>
                  <a:cubicBezTo>
                    <a:pt x="10099" y="6641"/>
                    <a:pt x="9707" y="6195"/>
                    <a:pt x="9225" y="6195"/>
                  </a:cubicBezTo>
                  <a:lnTo>
                    <a:pt x="678" y="6195"/>
                  </a:lnTo>
                  <a:cubicBezTo>
                    <a:pt x="660" y="6195"/>
                    <a:pt x="642" y="6195"/>
                    <a:pt x="607" y="6177"/>
                  </a:cubicBezTo>
                  <a:cubicBezTo>
                    <a:pt x="589" y="6177"/>
                    <a:pt x="589" y="6159"/>
                    <a:pt x="589" y="6141"/>
                  </a:cubicBezTo>
                  <a:lnTo>
                    <a:pt x="589" y="5927"/>
                  </a:lnTo>
                  <a:close/>
                  <a:moveTo>
                    <a:pt x="10242" y="8389"/>
                  </a:moveTo>
                  <a:lnTo>
                    <a:pt x="10242" y="8657"/>
                  </a:lnTo>
                  <a:cubicBezTo>
                    <a:pt x="10206" y="8657"/>
                    <a:pt x="10170" y="8675"/>
                    <a:pt x="10135" y="8675"/>
                  </a:cubicBezTo>
                  <a:lnTo>
                    <a:pt x="8368" y="8675"/>
                  </a:lnTo>
                  <a:cubicBezTo>
                    <a:pt x="8297" y="8675"/>
                    <a:pt x="8226" y="8746"/>
                    <a:pt x="8208" y="8818"/>
                  </a:cubicBezTo>
                  <a:cubicBezTo>
                    <a:pt x="8190" y="8925"/>
                    <a:pt x="8279" y="8996"/>
                    <a:pt x="8368" y="8996"/>
                  </a:cubicBezTo>
                  <a:lnTo>
                    <a:pt x="9724" y="8996"/>
                  </a:lnTo>
                  <a:cubicBezTo>
                    <a:pt x="9653" y="9085"/>
                    <a:pt x="9617" y="9192"/>
                    <a:pt x="9582" y="9317"/>
                  </a:cubicBezTo>
                  <a:lnTo>
                    <a:pt x="6263" y="9317"/>
                  </a:lnTo>
                  <a:cubicBezTo>
                    <a:pt x="6174" y="9317"/>
                    <a:pt x="6102" y="9371"/>
                    <a:pt x="6102" y="9460"/>
                  </a:cubicBezTo>
                  <a:cubicBezTo>
                    <a:pt x="6102" y="9549"/>
                    <a:pt x="6174" y="9621"/>
                    <a:pt x="6245" y="9621"/>
                  </a:cubicBezTo>
                  <a:lnTo>
                    <a:pt x="9582" y="9621"/>
                  </a:lnTo>
                  <a:cubicBezTo>
                    <a:pt x="9617" y="9728"/>
                    <a:pt x="9653" y="9835"/>
                    <a:pt x="9724" y="9924"/>
                  </a:cubicBezTo>
                  <a:lnTo>
                    <a:pt x="1660" y="9924"/>
                  </a:lnTo>
                  <a:cubicBezTo>
                    <a:pt x="1445" y="9924"/>
                    <a:pt x="1231" y="9781"/>
                    <a:pt x="1196" y="9549"/>
                  </a:cubicBezTo>
                  <a:cubicBezTo>
                    <a:pt x="1124" y="9246"/>
                    <a:pt x="1356" y="8978"/>
                    <a:pt x="1660" y="8978"/>
                  </a:cubicBezTo>
                  <a:lnTo>
                    <a:pt x="7619" y="8978"/>
                  </a:lnTo>
                  <a:cubicBezTo>
                    <a:pt x="7708" y="8978"/>
                    <a:pt x="7780" y="8925"/>
                    <a:pt x="7780" y="8835"/>
                  </a:cubicBezTo>
                  <a:cubicBezTo>
                    <a:pt x="7797" y="8746"/>
                    <a:pt x="7726" y="8657"/>
                    <a:pt x="7619" y="8657"/>
                  </a:cubicBezTo>
                  <a:lnTo>
                    <a:pt x="1606" y="8657"/>
                  </a:lnTo>
                  <a:cubicBezTo>
                    <a:pt x="1231" y="8657"/>
                    <a:pt x="892" y="8925"/>
                    <a:pt x="821" y="9299"/>
                  </a:cubicBezTo>
                  <a:cubicBezTo>
                    <a:pt x="732" y="9799"/>
                    <a:pt x="1106" y="10245"/>
                    <a:pt x="1606" y="10245"/>
                  </a:cubicBezTo>
                  <a:lnTo>
                    <a:pt x="10135" y="10245"/>
                  </a:lnTo>
                  <a:cubicBezTo>
                    <a:pt x="10170" y="10263"/>
                    <a:pt x="10206" y="10263"/>
                    <a:pt x="10242" y="10281"/>
                  </a:cubicBezTo>
                  <a:lnTo>
                    <a:pt x="10242" y="10531"/>
                  </a:lnTo>
                  <a:lnTo>
                    <a:pt x="1695" y="10531"/>
                  </a:lnTo>
                  <a:cubicBezTo>
                    <a:pt x="1106" y="10531"/>
                    <a:pt x="607" y="10067"/>
                    <a:pt x="607" y="9478"/>
                  </a:cubicBezTo>
                  <a:cubicBezTo>
                    <a:pt x="589" y="8871"/>
                    <a:pt x="1071" y="8389"/>
                    <a:pt x="1677" y="8389"/>
                  </a:cubicBezTo>
                  <a:close/>
                  <a:moveTo>
                    <a:pt x="5040" y="0"/>
                  </a:moveTo>
                  <a:cubicBezTo>
                    <a:pt x="4695" y="0"/>
                    <a:pt x="4425" y="273"/>
                    <a:pt x="4425" y="610"/>
                  </a:cubicBezTo>
                  <a:lnTo>
                    <a:pt x="4425" y="628"/>
                  </a:lnTo>
                  <a:lnTo>
                    <a:pt x="3051" y="628"/>
                  </a:lnTo>
                  <a:cubicBezTo>
                    <a:pt x="2962" y="628"/>
                    <a:pt x="2891" y="699"/>
                    <a:pt x="2891" y="806"/>
                  </a:cubicBezTo>
                  <a:lnTo>
                    <a:pt x="2891" y="1413"/>
                  </a:lnTo>
                  <a:cubicBezTo>
                    <a:pt x="2891" y="1431"/>
                    <a:pt x="2908" y="1466"/>
                    <a:pt x="2908" y="1466"/>
                  </a:cubicBezTo>
                  <a:cubicBezTo>
                    <a:pt x="2957" y="1509"/>
                    <a:pt x="3008" y="1527"/>
                    <a:pt x="3053" y="1527"/>
                  </a:cubicBezTo>
                  <a:cubicBezTo>
                    <a:pt x="3142" y="1527"/>
                    <a:pt x="3212" y="1460"/>
                    <a:pt x="3212" y="1377"/>
                  </a:cubicBezTo>
                  <a:lnTo>
                    <a:pt x="3212" y="1020"/>
                  </a:lnTo>
                  <a:cubicBezTo>
                    <a:pt x="3212" y="985"/>
                    <a:pt x="3248" y="949"/>
                    <a:pt x="3283" y="949"/>
                  </a:cubicBezTo>
                  <a:lnTo>
                    <a:pt x="4425" y="949"/>
                  </a:lnTo>
                  <a:lnTo>
                    <a:pt x="4425" y="2002"/>
                  </a:lnTo>
                  <a:lnTo>
                    <a:pt x="4193" y="2002"/>
                  </a:lnTo>
                  <a:cubicBezTo>
                    <a:pt x="3979" y="2002"/>
                    <a:pt x="3801" y="2180"/>
                    <a:pt x="3801" y="2412"/>
                  </a:cubicBezTo>
                  <a:lnTo>
                    <a:pt x="3801" y="3304"/>
                  </a:lnTo>
                  <a:cubicBezTo>
                    <a:pt x="3801" y="3518"/>
                    <a:pt x="3979" y="3697"/>
                    <a:pt x="4193" y="3697"/>
                  </a:cubicBezTo>
                  <a:lnTo>
                    <a:pt x="4943" y="3697"/>
                  </a:lnTo>
                  <a:cubicBezTo>
                    <a:pt x="5175" y="3697"/>
                    <a:pt x="5353" y="3518"/>
                    <a:pt x="5353" y="3304"/>
                  </a:cubicBezTo>
                  <a:lnTo>
                    <a:pt x="5353" y="2412"/>
                  </a:lnTo>
                  <a:cubicBezTo>
                    <a:pt x="5353" y="2180"/>
                    <a:pt x="5175" y="2002"/>
                    <a:pt x="4943" y="2002"/>
                  </a:cubicBezTo>
                  <a:lnTo>
                    <a:pt x="4728" y="2002"/>
                  </a:lnTo>
                  <a:lnTo>
                    <a:pt x="4728" y="949"/>
                  </a:lnTo>
                  <a:lnTo>
                    <a:pt x="7565" y="949"/>
                  </a:lnTo>
                  <a:cubicBezTo>
                    <a:pt x="7601" y="949"/>
                    <a:pt x="7637" y="985"/>
                    <a:pt x="7637" y="1020"/>
                  </a:cubicBezTo>
                  <a:lnTo>
                    <a:pt x="7637" y="3911"/>
                  </a:lnTo>
                  <a:cubicBezTo>
                    <a:pt x="7637" y="4839"/>
                    <a:pt x="6870" y="5606"/>
                    <a:pt x="5942" y="5606"/>
                  </a:cubicBezTo>
                  <a:lnTo>
                    <a:pt x="3836" y="5606"/>
                  </a:lnTo>
                  <a:cubicBezTo>
                    <a:pt x="3585" y="5449"/>
                    <a:pt x="3372" y="5240"/>
                    <a:pt x="3212" y="4995"/>
                  </a:cubicBezTo>
                  <a:lnTo>
                    <a:pt x="3212" y="4995"/>
                  </a:lnTo>
                  <a:lnTo>
                    <a:pt x="3212" y="5445"/>
                  </a:lnTo>
                  <a:cubicBezTo>
                    <a:pt x="3212" y="5535"/>
                    <a:pt x="3283" y="5606"/>
                    <a:pt x="3372" y="5606"/>
                  </a:cubicBezTo>
                  <a:lnTo>
                    <a:pt x="571" y="5606"/>
                  </a:lnTo>
                  <a:cubicBezTo>
                    <a:pt x="393" y="5606"/>
                    <a:pt x="268" y="5749"/>
                    <a:pt x="268" y="5909"/>
                  </a:cubicBezTo>
                  <a:lnTo>
                    <a:pt x="268" y="6141"/>
                  </a:lnTo>
                  <a:cubicBezTo>
                    <a:pt x="268" y="6320"/>
                    <a:pt x="375" y="6462"/>
                    <a:pt x="535" y="6498"/>
                  </a:cubicBezTo>
                  <a:cubicBezTo>
                    <a:pt x="767" y="6552"/>
                    <a:pt x="928" y="6766"/>
                    <a:pt x="928" y="6998"/>
                  </a:cubicBezTo>
                  <a:cubicBezTo>
                    <a:pt x="928" y="7230"/>
                    <a:pt x="767" y="7444"/>
                    <a:pt x="535" y="7497"/>
                  </a:cubicBezTo>
                  <a:cubicBezTo>
                    <a:pt x="375" y="7533"/>
                    <a:pt x="268" y="7676"/>
                    <a:pt x="268" y="7854"/>
                  </a:cubicBezTo>
                  <a:lnTo>
                    <a:pt x="268" y="8265"/>
                  </a:lnTo>
                  <a:cubicBezTo>
                    <a:pt x="268" y="8336"/>
                    <a:pt x="321" y="8389"/>
                    <a:pt x="393" y="8389"/>
                  </a:cubicBezTo>
                  <a:lnTo>
                    <a:pt x="767" y="8389"/>
                  </a:lnTo>
                  <a:cubicBezTo>
                    <a:pt x="179" y="8871"/>
                    <a:pt x="0" y="9817"/>
                    <a:pt x="803" y="10655"/>
                  </a:cubicBezTo>
                  <a:cubicBezTo>
                    <a:pt x="910" y="10762"/>
                    <a:pt x="1089" y="10834"/>
                    <a:pt x="1231" y="10834"/>
                  </a:cubicBezTo>
                  <a:lnTo>
                    <a:pt x="10438" y="10834"/>
                  </a:lnTo>
                  <a:cubicBezTo>
                    <a:pt x="10509" y="10834"/>
                    <a:pt x="10563" y="10780"/>
                    <a:pt x="10563" y="10709"/>
                  </a:cubicBezTo>
                  <a:lnTo>
                    <a:pt x="10563" y="10245"/>
                  </a:lnTo>
                  <a:cubicBezTo>
                    <a:pt x="10563" y="10102"/>
                    <a:pt x="10456" y="9977"/>
                    <a:pt x="10313" y="9960"/>
                  </a:cubicBezTo>
                  <a:cubicBezTo>
                    <a:pt x="9760" y="9853"/>
                    <a:pt x="9742" y="9050"/>
                    <a:pt x="10313" y="8943"/>
                  </a:cubicBezTo>
                  <a:cubicBezTo>
                    <a:pt x="10456" y="8925"/>
                    <a:pt x="10563" y="8800"/>
                    <a:pt x="10563" y="8657"/>
                  </a:cubicBezTo>
                  <a:lnTo>
                    <a:pt x="10563" y="8372"/>
                  </a:lnTo>
                  <a:cubicBezTo>
                    <a:pt x="10563" y="8193"/>
                    <a:pt x="10420" y="8068"/>
                    <a:pt x="10260" y="8068"/>
                  </a:cubicBezTo>
                  <a:lnTo>
                    <a:pt x="10046" y="8068"/>
                  </a:lnTo>
                  <a:cubicBezTo>
                    <a:pt x="10349" y="7818"/>
                    <a:pt x="10545" y="7444"/>
                    <a:pt x="10563" y="7016"/>
                  </a:cubicBezTo>
                  <a:cubicBezTo>
                    <a:pt x="10563" y="6248"/>
                    <a:pt x="9921" y="5606"/>
                    <a:pt x="9153" y="5606"/>
                  </a:cubicBezTo>
                  <a:lnTo>
                    <a:pt x="7012" y="5606"/>
                  </a:lnTo>
                  <a:cubicBezTo>
                    <a:pt x="7369" y="5392"/>
                    <a:pt x="7637" y="5053"/>
                    <a:pt x="7797" y="4660"/>
                  </a:cubicBezTo>
                  <a:lnTo>
                    <a:pt x="8154" y="4660"/>
                  </a:lnTo>
                  <a:cubicBezTo>
                    <a:pt x="8921" y="4660"/>
                    <a:pt x="9546" y="4036"/>
                    <a:pt x="9546" y="3269"/>
                  </a:cubicBezTo>
                  <a:lnTo>
                    <a:pt x="9546" y="1895"/>
                  </a:lnTo>
                  <a:cubicBezTo>
                    <a:pt x="9546" y="1556"/>
                    <a:pt x="9278" y="1288"/>
                    <a:pt x="8939" y="1288"/>
                  </a:cubicBezTo>
                  <a:lnTo>
                    <a:pt x="7940" y="1288"/>
                  </a:lnTo>
                  <a:lnTo>
                    <a:pt x="7940" y="967"/>
                  </a:lnTo>
                  <a:cubicBezTo>
                    <a:pt x="7940" y="771"/>
                    <a:pt x="7780" y="628"/>
                    <a:pt x="7601" y="628"/>
                  </a:cubicBezTo>
                  <a:lnTo>
                    <a:pt x="5638" y="628"/>
                  </a:lnTo>
                  <a:cubicBezTo>
                    <a:pt x="5638" y="325"/>
                    <a:pt x="5424" y="39"/>
                    <a:pt x="5103" y="3"/>
                  </a:cubicBezTo>
                  <a:cubicBezTo>
                    <a:pt x="5082" y="1"/>
                    <a:pt x="5061" y="0"/>
                    <a:pt x="504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56"/>
          <p:cNvGrpSpPr/>
          <p:nvPr/>
        </p:nvGrpSpPr>
        <p:grpSpPr>
          <a:xfrm>
            <a:off x="6005360" y="1996567"/>
            <a:ext cx="295334" cy="255933"/>
            <a:chOff x="6005360" y="1996567"/>
            <a:chExt cx="295334" cy="255933"/>
          </a:xfrm>
        </p:grpSpPr>
        <p:sp>
          <p:nvSpPr>
            <p:cNvPr id="3345" name="Google Shape;3345;p56"/>
            <p:cNvSpPr/>
            <p:nvPr/>
          </p:nvSpPr>
          <p:spPr>
            <a:xfrm>
              <a:off x="6029683" y="2078778"/>
              <a:ext cx="222366" cy="158642"/>
            </a:xfrm>
            <a:custGeom>
              <a:avLst/>
              <a:gdLst/>
              <a:ahLst/>
              <a:cxnLst/>
              <a:rect l="l" t="t" r="r" b="b"/>
              <a:pathLst>
                <a:path w="8155" h="5818" extrusionOk="0">
                  <a:moveTo>
                    <a:pt x="536" y="1"/>
                  </a:moveTo>
                  <a:cubicBezTo>
                    <a:pt x="250" y="1"/>
                    <a:pt x="0" y="232"/>
                    <a:pt x="0" y="536"/>
                  </a:cubicBezTo>
                  <a:lnTo>
                    <a:pt x="0" y="5817"/>
                  </a:lnTo>
                  <a:lnTo>
                    <a:pt x="8154" y="5817"/>
                  </a:lnTo>
                  <a:lnTo>
                    <a:pt x="8154" y="536"/>
                  </a:lnTo>
                  <a:cubicBezTo>
                    <a:pt x="8154" y="232"/>
                    <a:pt x="7922" y="1"/>
                    <a:pt x="7619" y="1"/>
                  </a:cubicBez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6199968" y="2078778"/>
              <a:ext cx="52081" cy="158642"/>
            </a:xfrm>
            <a:custGeom>
              <a:avLst/>
              <a:gdLst/>
              <a:ahLst/>
              <a:cxnLst/>
              <a:rect l="l" t="t" r="r" b="b"/>
              <a:pathLst>
                <a:path w="1910" h="5818" extrusionOk="0">
                  <a:moveTo>
                    <a:pt x="0" y="1"/>
                  </a:moveTo>
                  <a:cubicBezTo>
                    <a:pt x="304" y="1"/>
                    <a:pt x="535" y="232"/>
                    <a:pt x="535" y="518"/>
                  </a:cubicBezTo>
                  <a:lnTo>
                    <a:pt x="535" y="5817"/>
                  </a:lnTo>
                  <a:lnTo>
                    <a:pt x="1909" y="5817"/>
                  </a:lnTo>
                  <a:lnTo>
                    <a:pt x="1909" y="518"/>
                  </a:lnTo>
                  <a:cubicBezTo>
                    <a:pt x="1909" y="232"/>
                    <a:pt x="1677" y="1"/>
                    <a:pt x="1392" y="1"/>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6047679" y="2096284"/>
              <a:ext cx="186864" cy="123140"/>
            </a:xfrm>
            <a:custGeom>
              <a:avLst/>
              <a:gdLst/>
              <a:ahLst/>
              <a:cxnLst/>
              <a:rect l="l" t="t" r="r" b="b"/>
              <a:pathLst>
                <a:path w="6853" h="4516" extrusionOk="0">
                  <a:moveTo>
                    <a:pt x="143" y="1"/>
                  </a:moveTo>
                  <a:cubicBezTo>
                    <a:pt x="72" y="1"/>
                    <a:pt x="0" y="72"/>
                    <a:pt x="0" y="144"/>
                  </a:cubicBezTo>
                  <a:lnTo>
                    <a:pt x="0" y="4515"/>
                  </a:lnTo>
                  <a:lnTo>
                    <a:pt x="6852" y="4515"/>
                  </a:lnTo>
                  <a:lnTo>
                    <a:pt x="6852" y="144"/>
                  </a:lnTo>
                  <a:cubicBezTo>
                    <a:pt x="6852" y="72"/>
                    <a:pt x="6781" y="1"/>
                    <a:pt x="6709"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6009232" y="2219397"/>
              <a:ext cx="263731" cy="29203"/>
            </a:xfrm>
            <a:custGeom>
              <a:avLst/>
              <a:gdLst/>
              <a:ahLst/>
              <a:cxnLst/>
              <a:rect l="l" t="t" r="r" b="b"/>
              <a:pathLst>
                <a:path w="9672" h="1071" extrusionOk="0">
                  <a:moveTo>
                    <a:pt x="269" y="0"/>
                  </a:moveTo>
                  <a:cubicBezTo>
                    <a:pt x="126" y="0"/>
                    <a:pt x="1" y="125"/>
                    <a:pt x="1" y="268"/>
                  </a:cubicBezTo>
                  <a:cubicBezTo>
                    <a:pt x="1" y="714"/>
                    <a:pt x="358" y="1071"/>
                    <a:pt x="804" y="1071"/>
                  </a:cubicBezTo>
                  <a:lnTo>
                    <a:pt x="8869" y="1071"/>
                  </a:lnTo>
                  <a:cubicBezTo>
                    <a:pt x="9315" y="1071"/>
                    <a:pt x="9672" y="714"/>
                    <a:pt x="9672" y="268"/>
                  </a:cubicBezTo>
                  <a:cubicBezTo>
                    <a:pt x="9672" y="125"/>
                    <a:pt x="9547" y="0"/>
                    <a:pt x="9404" y="0"/>
                  </a:cubicBez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6213575" y="2219397"/>
              <a:ext cx="59389" cy="29203"/>
            </a:xfrm>
            <a:custGeom>
              <a:avLst/>
              <a:gdLst/>
              <a:ahLst/>
              <a:cxnLst/>
              <a:rect l="l" t="t" r="r" b="b"/>
              <a:pathLst>
                <a:path w="2178" h="1071" extrusionOk="0">
                  <a:moveTo>
                    <a:pt x="518" y="0"/>
                  </a:moveTo>
                  <a:cubicBezTo>
                    <a:pt x="679" y="0"/>
                    <a:pt x="786" y="125"/>
                    <a:pt x="786" y="268"/>
                  </a:cubicBezTo>
                  <a:cubicBezTo>
                    <a:pt x="786" y="714"/>
                    <a:pt x="429" y="1071"/>
                    <a:pt x="1" y="1071"/>
                  </a:cubicBezTo>
                  <a:lnTo>
                    <a:pt x="1375" y="1071"/>
                  </a:lnTo>
                  <a:cubicBezTo>
                    <a:pt x="1821" y="1071"/>
                    <a:pt x="2178" y="714"/>
                    <a:pt x="2160" y="268"/>
                  </a:cubicBezTo>
                  <a:cubicBezTo>
                    <a:pt x="2160" y="125"/>
                    <a:pt x="2053" y="0"/>
                    <a:pt x="1892" y="0"/>
                  </a:cubicBez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6107040" y="2219397"/>
              <a:ext cx="68141" cy="14615"/>
            </a:xfrm>
            <a:custGeom>
              <a:avLst/>
              <a:gdLst/>
              <a:ahLst/>
              <a:cxnLst/>
              <a:rect l="l" t="t" r="r" b="b"/>
              <a:pathLst>
                <a:path w="2499" h="536" extrusionOk="0">
                  <a:moveTo>
                    <a:pt x="0" y="0"/>
                  </a:moveTo>
                  <a:cubicBezTo>
                    <a:pt x="0" y="303"/>
                    <a:pt x="250" y="535"/>
                    <a:pt x="536" y="535"/>
                  </a:cubicBezTo>
                  <a:lnTo>
                    <a:pt x="1963" y="535"/>
                  </a:lnTo>
                  <a:cubicBezTo>
                    <a:pt x="2248" y="535"/>
                    <a:pt x="2498" y="303"/>
                    <a:pt x="2498" y="0"/>
                  </a:cubicBez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6152768" y="2001420"/>
              <a:ext cx="144027" cy="139691"/>
            </a:xfrm>
            <a:custGeom>
              <a:avLst/>
              <a:gdLst/>
              <a:ahLst/>
              <a:cxnLst/>
              <a:rect l="l" t="t" r="r" b="b"/>
              <a:pathLst>
                <a:path w="5282" h="5123" extrusionOk="0">
                  <a:moveTo>
                    <a:pt x="518" y="1"/>
                  </a:moveTo>
                  <a:cubicBezTo>
                    <a:pt x="232" y="1"/>
                    <a:pt x="0" y="215"/>
                    <a:pt x="0" y="500"/>
                  </a:cubicBezTo>
                  <a:lnTo>
                    <a:pt x="0" y="3373"/>
                  </a:lnTo>
                  <a:cubicBezTo>
                    <a:pt x="0" y="3658"/>
                    <a:pt x="232" y="3890"/>
                    <a:pt x="518" y="3890"/>
                  </a:cubicBezTo>
                  <a:lnTo>
                    <a:pt x="625" y="3890"/>
                  </a:lnTo>
                  <a:cubicBezTo>
                    <a:pt x="696" y="3890"/>
                    <a:pt x="768" y="3944"/>
                    <a:pt x="768" y="4033"/>
                  </a:cubicBezTo>
                  <a:lnTo>
                    <a:pt x="768" y="5014"/>
                  </a:lnTo>
                  <a:cubicBezTo>
                    <a:pt x="768" y="5083"/>
                    <a:pt x="812" y="5123"/>
                    <a:pt x="863" y="5123"/>
                  </a:cubicBezTo>
                  <a:cubicBezTo>
                    <a:pt x="891" y="5123"/>
                    <a:pt x="921" y="5111"/>
                    <a:pt x="946" y="5086"/>
                  </a:cubicBezTo>
                  <a:lnTo>
                    <a:pt x="1874" y="3944"/>
                  </a:lnTo>
                  <a:cubicBezTo>
                    <a:pt x="1892" y="3908"/>
                    <a:pt x="1927" y="3890"/>
                    <a:pt x="1981" y="3890"/>
                  </a:cubicBezTo>
                  <a:lnTo>
                    <a:pt x="4764" y="3890"/>
                  </a:lnTo>
                  <a:cubicBezTo>
                    <a:pt x="5050" y="3890"/>
                    <a:pt x="5282" y="3658"/>
                    <a:pt x="5282" y="3373"/>
                  </a:cubicBezTo>
                  <a:lnTo>
                    <a:pt x="5282" y="500"/>
                  </a:lnTo>
                  <a:cubicBezTo>
                    <a:pt x="5282" y="215"/>
                    <a:pt x="5050" y="1"/>
                    <a:pt x="4764"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6173682" y="2107491"/>
              <a:ext cx="32639" cy="33512"/>
            </a:xfrm>
            <a:custGeom>
              <a:avLst/>
              <a:gdLst/>
              <a:ahLst/>
              <a:cxnLst/>
              <a:rect l="l" t="t" r="r" b="b"/>
              <a:pathLst>
                <a:path w="1197" h="1229" extrusionOk="0">
                  <a:moveTo>
                    <a:pt x="304" y="0"/>
                  </a:moveTo>
                  <a:cubicBezTo>
                    <a:pt x="143" y="0"/>
                    <a:pt x="1" y="143"/>
                    <a:pt x="1" y="304"/>
                  </a:cubicBezTo>
                  <a:lnTo>
                    <a:pt x="1" y="1124"/>
                  </a:lnTo>
                  <a:cubicBezTo>
                    <a:pt x="1" y="1185"/>
                    <a:pt x="50" y="1229"/>
                    <a:pt x="104" y="1229"/>
                  </a:cubicBezTo>
                  <a:cubicBezTo>
                    <a:pt x="129" y="1229"/>
                    <a:pt x="156" y="1219"/>
                    <a:pt x="179" y="1196"/>
                  </a:cubicBezTo>
                  <a:lnTo>
                    <a:pt x="1089" y="54"/>
                  </a:lnTo>
                  <a:cubicBezTo>
                    <a:pt x="1125" y="18"/>
                    <a:pt x="1160" y="0"/>
                    <a:pt x="1196"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6244714" y="2001420"/>
              <a:ext cx="51617" cy="106098"/>
            </a:xfrm>
            <a:custGeom>
              <a:avLst/>
              <a:gdLst/>
              <a:ahLst/>
              <a:cxnLst/>
              <a:rect l="l" t="t" r="r" b="b"/>
              <a:pathLst>
                <a:path w="1893" h="3891" extrusionOk="0">
                  <a:moveTo>
                    <a:pt x="1" y="1"/>
                  </a:moveTo>
                  <a:cubicBezTo>
                    <a:pt x="286" y="1"/>
                    <a:pt x="500" y="215"/>
                    <a:pt x="500" y="500"/>
                  </a:cubicBezTo>
                  <a:lnTo>
                    <a:pt x="500" y="3373"/>
                  </a:lnTo>
                  <a:cubicBezTo>
                    <a:pt x="500" y="3658"/>
                    <a:pt x="286" y="3890"/>
                    <a:pt x="1" y="3890"/>
                  </a:cubicBezTo>
                  <a:lnTo>
                    <a:pt x="1375" y="3890"/>
                  </a:lnTo>
                  <a:cubicBezTo>
                    <a:pt x="1660" y="3890"/>
                    <a:pt x="1892" y="3658"/>
                    <a:pt x="1892" y="3373"/>
                  </a:cubicBezTo>
                  <a:lnTo>
                    <a:pt x="1892" y="500"/>
                  </a:lnTo>
                  <a:cubicBezTo>
                    <a:pt x="1892" y="215"/>
                    <a:pt x="1660" y="1"/>
                    <a:pt x="1375"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6190234" y="2044721"/>
              <a:ext cx="68141" cy="33103"/>
            </a:xfrm>
            <a:custGeom>
              <a:avLst/>
              <a:gdLst/>
              <a:ahLst/>
              <a:cxnLst/>
              <a:rect l="l" t="t" r="r" b="b"/>
              <a:pathLst>
                <a:path w="2499" h="1214" extrusionOk="0">
                  <a:moveTo>
                    <a:pt x="0" y="1"/>
                  </a:moveTo>
                  <a:lnTo>
                    <a:pt x="0" y="946"/>
                  </a:lnTo>
                  <a:cubicBezTo>
                    <a:pt x="0" y="1107"/>
                    <a:pt x="125" y="1214"/>
                    <a:pt x="286" y="1214"/>
                  </a:cubicBezTo>
                  <a:lnTo>
                    <a:pt x="2231" y="1214"/>
                  </a:lnTo>
                  <a:cubicBezTo>
                    <a:pt x="2391" y="1214"/>
                    <a:pt x="2498" y="1107"/>
                    <a:pt x="2498" y="946"/>
                  </a:cubicBezTo>
                  <a:lnTo>
                    <a:pt x="2498"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6176600" y="2030378"/>
              <a:ext cx="96363" cy="29203"/>
            </a:xfrm>
            <a:custGeom>
              <a:avLst/>
              <a:gdLst/>
              <a:ahLst/>
              <a:cxnLst/>
              <a:rect l="l" t="t" r="r" b="b"/>
              <a:pathLst>
                <a:path w="3534" h="1071" extrusionOk="0">
                  <a:moveTo>
                    <a:pt x="1765" y="0"/>
                  </a:moveTo>
                  <a:cubicBezTo>
                    <a:pt x="1700" y="0"/>
                    <a:pt x="1633" y="9"/>
                    <a:pt x="1571" y="27"/>
                  </a:cubicBezTo>
                  <a:lnTo>
                    <a:pt x="54" y="473"/>
                  </a:lnTo>
                  <a:cubicBezTo>
                    <a:pt x="1" y="491"/>
                    <a:pt x="1" y="580"/>
                    <a:pt x="54" y="598"/>
                  </a:cubicBezTo>
                  <a:lnTo>
                    <a:pt x="1571" y="1044"/>
                  </a:lnTo>
                  <a:cubicBezTo>
                    <a:pt x="1633" y="1062"/>
                    <a:pt x="1700" y="1071"/>
                    <a:pt x="1765" y="1071"/>
                  </a:cubicBezTo>
                  <a:cubicBezTo>
                    <a:pt x="1830" y="1071"/>
                    <a:pt x="1892" y="1062"/>
                    <a:pt x="1946" y="1044"/>
                  </a:cubicBezTo>
                  <a:lnTo>
                    <a:pt x="3462" y="598"/>
                  </a:lnTo>
                  <a:cubicBezTo>
                    <a:pt x="3534" y="580"/>
                    <a:pt x="3534" y="491"/>
                    <a:pt x="3462" y="473"/>
                  </a:cubicBezTo>
                  <a:lnTo>
                    <a:pt x="1946" y="27"/>
                  </a:lnTo>
                  <a:cubicBezTo>
                    <a:pt x="1892" y="9"/>
                    <a:pt x="1830" y="0"/>
                    <a:pt x="1765"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6005360" y="1996567"/>
              <a:ext cx="295334" cy="255933"/>
            </a:xfrm>
            <a:custGeom>
              <a:avLst/>
              <a:gdLst/>
              <a:ahLst/>
              <a:cxnLst/>
              <a:rect l="l" t="t" r="r" b="b"/>
              <a:pathLst>
                <a:path w="10831" h="9386" extrusionOk="0">
                  <a:moveTo>
                    <a:pt x="10170" y="321"/>
                  </a:moveTo>
                  <a:cubicBezTo>
                    <a:pt x="10349" y="321"/>
                    <a:pt x="10509" y="482"/>
                    <a:pt x="10509" y="678"/>
                  </a:cubicBezTo>
                  <a:lnTo>
                    <a:pt x="10509" y="3551"/>
                  </a:lnTo>
                  <a:cubicBezTo>
                    <a:pt x="10509" y="3747"/>
                    <a:pt x="10349" y="3890"/>
                    <a:pt x="10170" y="3890"/>
                  </a:cubicBezTo>
                  <a:lnTo>
                    <a:pt x="7387" y="3890"/>
                  </a:lnTo>
                  <a:cubicBezTo>
                    <a:pt x="7298" y="3890"/>
                    <a:pt x="7209" y="3943"/>
                    <a:pt x="7155" y="4015"/>
                  </a:cubicBezTo>
                  <a:lnTo>
                    <a:pt x="6334" y="5014"/>
                  </a:lnTo>
                  <a:lnTo>
                    <a:pt x="6334" y="4193"/>
                  </a:lnTo>
                  <a:cubicBezTo>
                    <a:pt x="6334" y="4033"/>
                    <a:pt x="6209" y="3890"/>
                    <a:pt x="6049" y="3890"/>
                  </a:cubicBezTo>
                  <a:lnTo>
                    <a:pt x="5924" y="3890"/>
                  </a:lnTo>
                  <a:cubicBezTo>
                    <a:pt x="5745" y="3890"/>
                    <a:pt x="5585" y="3747"/>
                    <a:pt x="5585" y="3551"/>
                  </a:cubicBezTo>
                  <a:lnTo>
                    <a:pt x="5585" y="678"/>
                  </a:lnTo>
                  <a:cubicBezTo>
                    <a:pt x="5585" y="482"/>
                    <a:pt x="5745" y="321"/>
                    <a:pt x="5924" y="321"/>
                  </a:cubicBezTo>
                  <a:close/>
                  <a:moveTo>
                    <a:pt x="5317" y="3818"/>
                  </a:moveTo>
                  <a:cubicBezTo>
                    <a:pt x="5424" y="4050"/>
                    <a:pt x="5656" y="4211"/>
                    <a:pt x="5942" y="4211"/>
                  </a:cubicBezTo>
                  <a:lnTo>
                    <a:pt x="6031" y="4211"/>
                  </a:lnTo>
                  <a:lnTo>
                    <a:pt x="6031" y="5174"/>
                  </a:lnTo>
                  <a:cubicBezTo>
                    <a:pt x="6031" y="5335"/>
                    <a:pt x="6156" y="5437"/>
                    <a:pt x="6284" y="5437"/>
                  </a:cubicBezTo>
                  <a:cubicBezTo>
                    <a:pt x="6355" y="5437"/>
                    <a:pt x="6426" y="5405"/>
                    <a:pt x="6477" y="5335"/>
                  </a:cubicBezTo>
                  <a:lnTo>
                    <a:pt x="7405" y="4211"/>
                  </a:lnTo>
                  <a:lnTo>
                    <a:pt x="8243" y="4211"/>
                  </a:lnTo>
                  <a:lnTo>
                    <a:pt x="8243" y="8011"/>
                  </a:lnTo>
                  <a:lnTo>
                    <a:pt x="1731" y="8011"/>
                  </a:lnTo>
                  <a:lnTo>
                    <a:pt x="1731" y="3818"/>
                  </a:lnTo>
                  <a:close/>
                  <a:moveTo>
                    <a:pt x="6013" y="8333"/>
                  </a:moveTo>
                  <a:cubicBezTo>
                    <a:pt x="5960" y="8458"/>
                    <a:pt x="5835" y="8529"/>
                    <a:pt x="5692" y="8529"/>
                  </a:cubicBezTo>
                  <a:lnTo>
                    <a:pt x="4282" y="8529"/>
                  </a:lnTo>
                  <a:cubicBezTo>
                    <a:pt x="4122" y="8529"/>
                    <a:pt x="3997" y="8458"/>
                    <a:pt x="3943" y="8333"/>
                  </a:cubicBezTo>
                  <a:close/>
                  <a:moveTo>
                    <a:pt x="9546" y="8333"/>
                  </a:moveTo>
                  <a:cubicBezTo>
                    <a:pt x="9599" y="8333"/>
                    <a:pt x="9653" y="8368"/>
                    <a:pt x="9653" y="8440"/>
                  </a:cubicBezTo>
                  <a:cubicBezTo>
                    <a:pt x="9653" y="8779"/>
                    <a:pt x="9368" y="9064"/>
                    <a:pt x="9011" y="9064"/>
                  </a:cubicBezTo>
                  <a:lnTo>
                    <a:pt x="946" y="9064"/>
                  </a:lnTo>
                  <a:cubicBezTo>
                    <a:pt x="589" y="9064"/>
                    <a:pt x="303" y="8779"/>
                    <a:pt x="303" y="8440"/>
                  </a:cubicBezTo>
                  <a:cubicBezTo>
                    <a:pt x="303" y="8368"/>
                    <a:pt x="357" y="8333"/>
                    <a:pt x="411" y="8333"/>
                  </a:cubicBezTo>
                  <a:lnTo>
                    <a:pt x="3604" y="8333"/>
                  </a:lnTo>
                  <a:cubicBezTo>
                    <a:pt x="3676" y="8636"/>
                    <a:pt x="3943" y="8850"/>
                    <a:pt x="4265" y="8850"/>
                  </a:cubicBezTo>
                  <a:lnTo>
                    <a:pt x="5692" y="8850"/>
                  </a:lnTo>
                  <a:cubicBezTo>
                    <a:pt x="6013" y="8850"/>
                    <a:pt x="6299" y="8636"/>
                    <a:pt x="6370" y="8333"/>
                  </a:cubicBezTo>
                  <a:close/>
                  <a:moveTo>
                    <a:pt x="5924" y="0"/>
                  </a:moveTo>
                  <a:cubicBezTo>
                    <a:pt x="5567" y="0"/>
                    <a:pt x="5264" y="303"/>
                    <a:pt x="5264" y="678"/>
                  </a:cubicBezTo>
                  <a:lnTo>
                    <a:pt x="5264" y="3497"/>
                  </a:lnTo>
                  <a:lnTo>
                    <a:pt x="1695" y="3497"/>
                  </a:lnTo>
                  <a:cubicBezTo>
                    <a:pt x="1535" y="3497"/>
                    <a:pt x="1410" y="3622"/>
                    <a:pt x="1410" y="3801"/>
                  </a:cubicBezTo>
                  <a:lnTo>
                    <a:pt x="1410" y="8011"/>
                  </a:lnTo>
                  <a:lnTo>
                    <a:pt x="1071" y="8011"/>
                  </a:lnTo>
                  <a:lnTo>
                    <a:pt x="1071" y="3319"/>
                  </a:lnTo>
                  <a:cubicBezTo>
                    <a:pt x="1071" y="3230"/>
                    <a:pt x="1142" y="3158"/>
                    <a:pt x="1231" y="3158"/>
                  </a:cubicBezTo>
                  <a:lnTo>
                    <a:pt x="4728" y="3158"/>
                  </a:lnTo>
                  <a:cubicBezTo>
                    <a:pt x="4746" y="3158"/>
                    <a:pt x="4764" y="3140"/>
                    <a:pt x="4782" y="3140"/>
                  </a:cubicBezTo>
                  <a:cubicBezTo>
                    <a:pt x="4907" y="2998"/>
                    <a:pt x="4800" y="2837"/>
                    <a:pt x="4675" y="2837"/>
                  </a:cubicBezTo>
                  <a:lnTo>
                    <a:pt x="1445" y="2837"/>
                  </a:lnTo>
                  <a:cubicBezTo>
                    <a:pt x="1053" y="2837"/>
                    <a:pt x="750" y="3158"/>
                    <a:pt x="750" y="3533"/>
                  </a:cubicBezTo>
                  <a:lnTo>
                    <a:pt x="750" y="8011"/>
                  </a:lnTo>
                  <a:lnTo>
                    <a:pt x="428" y="8011"/>
                  </a:lnTo>
                  <a:cubicBezTo>
                    <a:pt x="179" y="8011"/>
                    <a:pt x="0" y="8190"/>
                    <a:pt x="0" y="8440"/>
                  </a:cubicBezTo>
                  <a:cubicBezTo>
                    <a:pt x="0" y="8957"/>
                    <a:pt x="428" y="9385"/>
                    <a:pt x="946" y="9385"/>
                  </a:cubicBezTo>
                  <a:lnTo>
                    <a:pt x="9029" y="9385"/>
                  </a:lnTo>
                  <a:cubicBezTo>
                    <a:pt x="9546" y="9385"/>
                    <a:pt x="9974" y="8957"/>
                    <a:pt x="9974" y="8440"/>
                  </a:cubicBezTo>
                  <a:cubicBezTo>
                    <a:pt x="9974" y="8190"/>
                    <a:pt x="9778" y="8011"/>
                    <a:pt x="9546" y="8011"/>
                  </a:cubicBezTo>
                  <a:lnTo>
                    <a:pt x="9225" y="8011"/>
                  </a:lnTo>
                  <a:lnTo>
                    <a:pt x="9225" y="4835"/>
                  </a:lnTo>
                  <a:cubicBezTo>
                    <a:pt x="9225" y="4746"/>
                    <a:pt x="9171" y="4675"/>
                    <a:pt x="9082" y="4675"/>
                  </a:cubicBezTo>
                  <a:cubicBezTo>
                    <a:pt x="9073" y="4673"/>
                    <a:pt x="9063" y="4672"/>
                    <a:pt x="9054" y="4672"/>
                  </a:cubicBezTo>
                  <a:cubicBezTo>
                    <a:pt x="8975" y="4672"/>
                    <a:pt x="8904" y="4738"/>
                    <a:pt x="8904" y="4818"/>
                  </a:cubicBezTo>
                  <a:lnTo>
                    <a:pt x="8904" y="8011"/>
                  </a:lnTo>
                  <a:lnTo>
                    <a:pt x="8565" y="8011"/>
                  </a:lnTo>
                  <a:lnTo>
                    <a:pt x="8565" y="4211"/>
                  </a:lnTo>
                  <a:lnTo>
                    <a:pt x="10170" y="4211"/>
                  </a:lnTo>
                  <a:cubicBezTo>
                    <a:pt x="10527" y="4211"/>
                    <a:pt x="10831" y="3908"/>
                    <a:pt x="10831" y="3551"/>
                  </a:cubicBezTo>
                  <a:lnTo>
                    <a:pt x="10831" y="678"/>
                  </a:lnTo>
                  <a:cubicBezTo>
                    <a:pt x="10831" y="303"/>
                    <a:pt x="10527" y="0"/>
                    <a:pt x="1017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6172237" y="2025988"/>
              <a:ext cx="104135" cy="56716"/>
            </a:xfrm>
            <a:custGeom>
              <a:avLst/>
              <a:gdLst/>
              <a:ahLst/>
              <a:cxnLst/>
              <a:rect l="l" t="t" r="r" b="b"/>
              <a:pathLst>
                <a:path w="3819" h="2080" extrusionOk="0">
                  <a:moveTo>
                    <a:pt x="1927" y="317"/>
                  </a:moveTo>
                  <a:cubicBezTo>
                    <a:pt x="1976" y="317"/>
                    <a:pt x="2025" y="322"/>
                    <a:pt x="2070" y="331"/>
                  </a:cubicBezTo>
                  <a:lnTo>
                    <a:pt x="3265" y="688"/>
                  </a:lnTo>
                  <a:cubicBezTo>
                    <a:pt x="2998" y="777"/>
                    <a:pt x="2391" y="955"/>
                    <a:pt x="2070" y="1062"/>
                  </a:cubicBezTo>
                  <a:cubicBezTo>
                    <a:pt x="2025" y="1071"/>
                    <a:pt x="1976" y="1076"/>
                    <a:pt x="1927" y="1076"/>
                  </a:cubicBezTo>
                  <a:cubicBezTo>
                    <a:pt x="1878" y="1076"/>
                    <a:pt x="1829" y="1071"/>
                    <a:pt x="1784" y="1062"/>
                  </a:cubicBezTo>
                  <a:cubicBezTo>
                    <a:pt x="1463" y="955"/>
                    <a:pt x="874" y="777"/>
                    <a:pt x="589" y="688"/>
                  </a:cubicBezTo>
                  <a:lnTo>
                    <a:pt x="1784" y="331"/>
                  </a:lnTo>
                  <a:cubicBezTo>
                    <a:pt x="1829" y="322"/>
                    <a:pt x="1878" y="317"/>
                    <a:pt x="1927" y="317"/>
                  </a:cubicBezTo>
                  <a:close/>
                  <a:moveTo>
                    <a:pt x="3016" y="1151"/>
                  </a:moveTo>
                  <a:lnTo>
                    <a:pt x="3016" y="1651"/>
                  </a:lnTo>
                  <a:cubicBezTo>
                    <a:pt x="3016" y="1705"/>
                    <a:pt x="2962" y="1758"/>
                    <a:pt x="2909" y="1758"/>
                  </a:cubicBezTo>
                  <a:lnTo>
                    <a:pt x="946" y="1758"/>
                  </a:lnTo>
                  <a:cubicBezTo>
                    <a:pt x="892" y="1758"/>
                    <a:pt x="839" y="1705"/>
                    <a:pt x="839" y="1651"/>
                  </a:cubicBezTo>
                  <a:lnTo>
                    <a:pt x="839" y="1151"/>
                  </a:lnTo>
                  <a:lnTo>
                    <a:pt x="1695" y="1383"/>
                  </a:lnTo>
                  <a:cubicBezTo>
                    <a:pt x="1767" y="1410"/>
                    <a:pt x="1847" y="1424"/>
                    <a:pt x="1927" y="1424"/>
                  </a:cubicBezTo>
                  <a:cubicBezTo>
                    <a:pt x="2007" y="1424"/>
                    <a:pt x="2088" y="1410"/>
                    <a:pt x="2159" y="1383"/>
                  </a:cubicBezTo>
                  <a:lnTo>
                    <a:pt x="3016" y="1151"/>
                  </a:lnTo>
                  <a:close/>
                  <a:moveTo>
                    <a:pt x="1920" y="1"/>
                  </a:moveTo>
                  <a:cubicBezTo>
                    <a:pt x="1842" y="1"/>
                    <a:pt x="1767" y="10"/>
                    <a:pt x="1695" y="27"/>
                  </a:cubicBezTo>
                  <a:lnTo>
                    <a:pt x="179" y="491"/>
                  </a:lnTo>
                  <a:cubicBezTo>
                    <a:pt x="107" y="509"/>
                    <a:pt x="36" y="580"/>
                    <a:pt x="18" y="670"/>
                  </a:cubicBezTo>
                  <a:cubicBezTo>
                    <a:pt x="0" y="777"/>
                    <a:pt x="72" y="866"/>
                    <a:pt x="179" y="902"/>
                  </a:cubicBezTo>
                  <a:lnTo>
                    <a:pt x="518" y="1009"/>
                  </a:lnTo>
                  <a:lnTo>
                    <a:pt x="518" y="1651"/>
                  </a:lnTo>
                  <a:cubicBezTo>
                    <a:pt x="518" y="1883"/>
                    <a:pt x="714" y="2079"/>
                    <a:pt x="946" y="2079"/>
                  </a:cubicBezTo>
                  <a:lnTo>
                    <a:pt x="2909" y="2079"/>
                  </a:lnTo>
                  <a:cubicBezTo>
                    <a:pt x="3140" y="2079"/>
                    <a:pt x="3337" y="1883"/>
                    <a:pt x="3337" y="1651"/>
                  </a:cubicBezTo>
                  <a:lnTo>
                    <a:pt x="3337" y="1009"/>
                  </a:lnTo>
                  <a:lnTo>
                    <a:pt x="3497" y="955"/>
                  </a:lnTo>
                  <a:lnTo>
                    <a:pt x="3497" y="1169"/>
                  </a:lnTo>
                  <a:cubicBezTo>
                    <a:pt x="3497" y="1258"/>
                    <a:pt x="3569" y="1330"/>
                    <a:pt x="3640" y="1348"/>
                  </a:cubicBezTo>
                  <a:cubicBezTo>
                    <a:pt x="3747" y="1348"/>
                    <a:pt x="3818" y="1276"/>
                    <a:pt x="3818" y="1187"/>
                  </a:cubicBezTo>
                  <a:cubicBezTo>
                    <a:pt x="3818" y="1187"/>
                    <a:pt x="3818" y="688"/>
                    <a:pt x="3818" y="688"/>
                  </a:cubicBezTo>
                  <a:cubicBezTo>
                    <a:pt x="3818" y="598"/>
                    <a:pt x="3765" y="509"/>
                    <a:pt x="3676" y="491"/>
                  </a:cubicBezTo>
                  <a:lnTo>
                    <a:pt x="2159" y="27"/>
                  </a:lnTo>
                  <a:cubicBezTo>
                    <a:pt x="2079" y="10"/>
                    <a:pt x="1999" y="1"/>
                    <a:pt x="192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6065185" y="2133259"/>
              <a:ext cx="88592" cy="8807"/>
            </a:xfrm>
            <a:custGeom>
              <a:avLst/>
              <a:gdLst/>
              <a:ahLst/>
              <a:cxnLst/>
              <a:rect l="l" t="t" r="r" b="b"/>
              <a:pathLst>
                <a:path w="3249" h="323" extrusionOk="0">
                  <a:moveTo>
                    <a:pt x="179" y="1"/>
                  </a:moveTo>
                  <a:cubicBezTo>
                    <a:pt x="90" y="1"/>
                    <a:pt x="19" y="72"/>
                    <a:pt x="19" y="144"/>
                  </a:cubicBezTo>
                  <a:cubicBezTo>
                    <a:pt x="1" y="251"/>
                    <a:pt x="72" y="322"/>
                    <a:pt x="179" y="322"/>
                  </a:cubicBezTo>
                  <a:lnTo>
                    <a:pt x="3070" y="322"/>
                  </a:lnTo>
                  <a:cubicBezTo>
                    <a:pt x="3159" y="322"/>
                    <a:pt x="3230" y="269"/>
                    <a:pt x="3248" y="179"/>
                  </a:cubicBezTo>
                  <a:cubicBezTo>
                    <a:pt x="3248" y="90"/>
                    <a:pt x="3177" y="1"/>
                    <a:pt x="3088"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6065185" y="2157118"/>
              <a:ext cx="88592" cy="8780"/>
            </a:xfrm>
            <a:custGeom>
              <a:avLst/>
              <a:gdLst/>
              <a:ahLst/>
              <a:cxnLst/>
              <a:rect l="l" t="t" r="r" b="b"/>
              <a:pathLst>
                <a:path w="3249" h="322" extrusionOk="0">
                  <a:moveTo>
                    <a:pt x="179" y="0"/>
                  </a:moveTo>
                  <a:cubicBezTo>
                    <a:pt x="90" y="0"/>
                    <a:pt x="19" y="54"/>
                    <a:pt x="19" y="143"/>
                  </a:cubicBezTo>
                  <a:cubicBezTo>
                    <a:pt x="1" y="232"/>
                    <a:pt x="72" y="321"/>
                    <a:pt x="179" y="321"/>
                  </a:cubicBezTo>
                  <a:lnTo>
                    <a:pt x="3070" y="321"/>
                  </a:lnTo>
                  <a:cubicBezTo>
                    <a:pt x="3159" y="321"/>
                    <a:pt x="3230" y="268"/>
                    <a:pt x="3248" y="179"/>
                  </a:cubicBezTo>
                  <a:cubicBezTo>
                    <a:pt x="3248" y="89"/>
                    <a:pt x="3177" y="0"/>
                    <a:pt x="308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6065185" y="2180459"/>
              <a:ext cx="152807" cy="8289"/>
            </a:xfrm>
            <a:custGeom>
              <a:avLst/>
              <a:gdLst/>
              <a:ahLst/>
              <a:cxnLst/>
              <a:rect l="l" t="t" r="r" b="b"/>
              <a:pathLst>
                <a:path w="5604" h="304" extrusionOk="0">
                  <a:moveTo>
                    <a:pt x="179" y="1"/>
                  </a:moveTo>
                  <a:cubicBezTo>
                    <a:pt x="90" y="1"/>
                    <a:pt x="19" y="54"/>
                    <a:pt x="19" y="126"/>
                  </a:cubicBezTo>
                  <a:cubicBezTo>
                    <a:pt x="1" y="233"/>
                    <a:pt x="72" y="304"/>
                    <a:pt x="179" y="304"/>
                  </a:cubicBezTo>
                  <a:lnTo>
                    <a:pt x="5425" y="304"/>
                  </a:lnTo>
                  <a:cubicBezTo>
                    <a:pt x="5514" y="304"/>
                    <a:pt x="5586" y="250"/>
                    <a:pt x="5586" y="179"/>
                  </a:cubicBezTo>
                  <a:cubicBezTo>
                    <a:pt x="5603" y="72"/>
                    <a:pt x="5532" y="1"/>
                    <a:pt x="542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1" name="Google Shape;3361;p56"/>
          <p:cNvGrpSpPr/>
          <p:nvPr/>
        </p:nvGrpSpPr>
        <p:grpSpPr>
          <a:xfrm>
            <a:off x="5385024" y="2447080"/>
            <a:ext cx="274447" cy="295825"/>
            <a:chOff x="5385024" y="2447080"/>
            <a:chExt cx="274447" cy="295825"/>
          </a:xfrm>
        </p:grpSpPr>
        <p:sp>
          <p:nvSpPr>
            <p:cNvPr id="3362" name="Google Shape;3362;p56"/>
            <p:cNvSpPr/>
            <p:nvPr/>
          </p:nvSpPr>
          <p:spPr>
            <a:xfrm>
              <a:off x="5389905" y="2451443"/>
              <a:ext cx="226729" cy="287100"/>
            </a:xfrm>
            <a:custGeom>
              <a:avLst/>
              <a:gdLst/>
              <a:ahLst/>
              <a:cxnLst/>
              <a:rect l="l" t="t" r="r" b="b"/>
              <a:pathLst>
                <a:path w="8315" h="10529" extrusionOk="0">
                  <a:moveTo>
                    <a:pt x="928" y="1"/>
                  </a:moveTo>
                  <a:cubicBezTo>
                    <a:pt x="411" y="1"/>
                    <a:pt x="0" y="429"/>
                    <a:pt x="0" y="929"/>
                  </a:cubicBezTo>
                  <a:lnTo>
                    <a:pt x="0" y="9600"/>
                  </a:lnTo>
                  <a:cubicBezTo>
                    <a:pt x="0" y="10118"/>
                    <a:pt x="411" y="10528"/>
                    <a:pt x="928" y="10528"/>
                  </a:cubicBezTo>
                  <a:lnTo>
                    <a:pt x="7387" y="10528"/>
                  </a:lnTo>
                  <a:cubicBezTo>
                    <a:pt x="7904" y="10528"/>
                    <a:pt x="8315" y="10118"/>
                    <a:pt x="8315" y="9600"/>
                  </a:cubicBezTo>
                  <a:lnTo>
                    <a:pt x="8315" y="929"/>
                  </a:lnTo>
                  <a:cubicBezTo>
                    <a:pt x="8315" y="429"/>
                    <a:pt x="7904" y="1"/>
                    <a:pt x="7387"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5553865" y="2451443"/>
              <a:ext cx="62770" cy="287100"/>
            </a:xfrm>
            <a:custGeom>
              <a:avLst/>
              <a:gdLst/>
              <a:ahLst/>
              <a:cxnLst/>
              <a:rect l="l" t="t" r="r" b="b"/>
              <a:pathLst>
                <a:path w="2302" h="10529" extrusionOk="0">
                  <a:moveTo>
                    <a:pt x="0" y="1"/>
                  </a:moveTo>
                  <a:cubicBezTo>
                    <a:pt x="518" y="1"/>
                    <a:pt x="928" y="429"/>
                    <a:pt x="928" y="929"/>
                  </a:cubicBezTo>
                  <a:lnTo>
                    <a:pt x="928" y="9600"/>
                  </a:lnTo>
                  <a:cubicBezTo>
                    <a:pt x="928" y="10118"/>
                    <a:pt x="518" y="10528"/>
                    <a:pt x="0" y="10528"/>
                  </a:cubicBezTo>
                  <a:lnTo>
                    <a:pt x="1374" y="10528"/>
                  </a:lnTo>
                  <a:cubicBezTo>
                    <a:pt x="1891" y="10528"/>
                    <a:pt x="2302" y="10118"/>
                    <a:pt x="2302" y="9600"/>
                  </a:cubicBezTo>
                  <a:lnTo>
                    <a:pt x="2302" y="929"/>
                  </a:lnTo>
                  <a:cubicBezTo>
                    <a:pt x="2302" y="429"/>
                    <a:pt x="1891" y="1"/>
                    <a:pt x="1374"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5409347" y="2475302"/>
              <a:ext cx="187846" cy="239872"/>
            </a:xfrm>
            <a:custGeom>
              <a:avLst/>
              <a:gdLst/>
              <a:ahLst/>
              <a:cxnLst/>
              <a:rect l="l" t="t" r="r" b="b"/>
              <a:pathLst>
                <a:path w="6889" h="8797" extrusionOk="0">
                  <a:moveTo>
                    <a:pt x="518" y="0"/>
                  </a:moveTo>
                  <a:cubicBezTo>
                    <a:pt x="518" y="286"/>
                    <a:pt x="286" y="518"/>
                    <a:pt x="1" y="518"/>
                  </a:cubicBezTo>
                  <a:lnTo>
                    <a:pt x="1" y="8351"/>
                  </a:lnTo>
                  <a:cubicBezTo>
                    <a:pt x="269" y="8351"/>
                    <a:pt x="483" y="8529"/>
                    <a:pt x="518" y="8797"/>
                  </a:cubicBezTo>
                  <a:lnTo>
                    <a:pt x="6371" y="8797"/>
                  </a:lnTo>
                  <a:cubicBezTo>
                    <a:pt x="6406" y="8529"/>
                    <a:pt x="6621" y="8351"/>
                    <a:pt x="6888" y="8351"/>
                  </a:cubicBezTo>
                  <a:lnTo>
                    <a:pt x="6888" y="518"/>
                  </a:lnTo>
                  <a:cubicBezTo>
                    <a:pt x="6603" y="518"/>
                    <a:pt x="6371" y="286"/>
                    <a:pt x="6371"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5553865" y="2451443"/>
              <a:ext cx="62770" cy="287100"/>
            </a:xfrm>
            <a:custGeom>
              <a:avLst/>
              <a:gdLst/>
              <a:ahLst/>
              <a:cxnLst/>
              <a:rect l="l" t="t" r="r" b="b"/>
              <a:pathLst>
                <a:path w="2302" h="10529" extrusionOk="0">
                  <a:moveTo>
                    <a:pt x="0" y="1"/>
                  </a:moveTo>
                  <a:cubicBezTo>
                    <a:pt x="518" y="1"/>
                    <a:pt x="928" y="429"/>
                    <a:pt x="928" y="929"/>
                  </a:cubicBezTo>
                  <a:lnTo>
                    <a:pt x="928" y="9600"/>
                  </a:lnTo>
                  <a:cubicBezTo>
                    <a:pt x="928" y="10118"/>
                    <a:pt x="518" y="10528"/>
                    <a:pt x="0" y="10528"/>
                  </a:cubicBezTo>
                  <a:lnTo>
                    <a:pt x="1374" y="10528"/>
                  </a:lnTo>
                  <a:cubicBezTo>
                    <a:pt x="1891" y="10528"/>
                    <a:pt x="2302" y="10118"/>
                    <a:pt x="2302" y="9600"/>
                  </a:cubicBezTo>
                  <a:lnTo>
                    <a:pt x="2302" y="929"/>
                  </a:lnTo>
                  <a:cubicBezTo>
                    <a:pt x="2302" y="429"/>
                    <a:pt x="1891" y="1"/>
                    <a:pt x="1374"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5579142" y="2475302"/>
              <a:ext cx="18051" cy="239872"/>
            </a:xfrm>
            <a:custGeom>
              <a:avLst/>
              <a:gdLst/>
              <a:ahLst/>
              <a:cxnLst/>
              <a:rect l="l" t="t" r="r" b="b"/>
              <a:pathLst>
                <a:path w="662" h="8797" extrusionOk="0">
                  <a:moveTo>
                    <a:pt x="1" y="0"/>
                  </a:moveTo>
                  <a:cubicBezTo>
                    <a:pt x="1" y="18"/>
                    <a:pt x="1" y="36"/>
                    <a:pt x="1" y="72"/>
                  </a:cubicBezTo>
                  <a:lnTo>
                    <a:pt x="1" y="8725"/>
                  </a:lnTo>
                  <a:cubicBezTo>
                    <a:pt x="1" y="8743"/>
                    <a:pt x="1" y="8761"/>
                    <a:pt x="1" y="8797"/>
                  </a:cubicBezTo>
                  <a:lnTo>
                    <a:pt x="162" y="8797"/>
                  </a:lnTo>
                  <a:cubicBezTo>
                    <a:pt x="179" y="8529"/>
                    <a:pt x="394" y="8351"/>
                    <a:pt x="661" y="8351"/>
                  </a:cubicBezTo>
                  <a:lnTo>
                    <a:pt x="661" y="518"/>
                  </a:lnTo>
                  <a:cubicBezTo>
                    <a:pt x="376" y="518"/>
                    <a:pt x="144" y="286"/>
                    <a:pt x="144"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5543639" y="2600951"/>
              <a:ext cx="110461" cy="109615"/>
            </a:xfrm>
            <a:custGeom>
              <a:avLst/>
              <a:gdLst/>
              <a:ahLst/>
              <a:cxnLst/>
              <a:rect l="l" t="t" r="r" b="b"/>
              <a:pathLst>
                <a:path w="4051" h="4020" extrusionOk="0">
                  <a:moveTo>
                    <a:pt x="2032" y="0"/>
                  </a:moveTo>
                  <a:cubicBezTo>
                    <a:pt x="1905" y="0"/>
                    <a:pt x="1776" y="58"/>
                    <a:pt x="1696" y="174"/>
                  </a:cubicBezTo>
                  <a:cubicBezTo>
                    <a:pt x="1632" y="302"/>
                    <a:pt x="1504" y="365"/>
                    <a:pt x="1372" y="365"/>
                  </a:cubicBezTo>
                  <a:cubicBezTo>
                    <a:pt x="1319" y="365"/>
                    <a:pt x="1265" y="355"/>
                    <a:pt x="1214" y="335"/>
                  </a:cubicBezTo>
                  <a:cubicBezTo>
                    <a:pt x="1166" y="315"/>
                    <a:pt x="1117" y="307"/>
                    <a:pt x="1070" y="307"/>
                  </a:cubicBezTo>
                  <a:cubicBezTo>
                    <a:pt x="854" y="307"/>
                    <a:pt x="667" y="493"/>
                    <a:pt x="696" y="727"/>
                  </a:cubicBezTo>
                  <a:cubicBezTo>
                    <a:pt x="696" y="906"/>
                    <a:pt x="571" y="1084"/>
                    <a:pt x="393" y="1138"/>
                  </a:cubicBezTo>
                  <a:cubicBezTo>
                    <a:pt x="108" y="1191"/>
                    <a:pt x="0" y="1530"/>
                    <a:pt x="197" y="1762"/>
                  </a:cubicBezTo>
                  <a:cubicBezTo>
                    <a:pt x="322" y="1905"/>
                    <a:pt x="322" y="2119"/>
                    <a:pt x="197" y="2262"/>
                  </a:cubicBezTo>
                  <a:cubicBezTo>
                    <a:pt x="0" y="2476"/>
                    <a:pt x="108" y="2815"/>
                    <a:pt x="393" y="2886"/>
                  </a:cubicBezTo>
                  <a:cubicBezTo>
                    <a:pt x="571" y="2922"/>
                    <a:pt x="696" y="3100"/>
                    <a:pt x="696" y="3297"/>
                  </a:cubicBezTo>
                  <a:cubicBezTo>
                    <a:pt x="668" y="3525"/>
                    <a:pt x="845" y="3708"/>
                    <a:pt x="1054" y="3708"/>
                  </a:cubicBezTo>
                  <a:cubicBezTo>
                    <a:pt x="1106" y="3708"/>
                    <a:pt x="1160" y="3696"/>
                    <a:pt x="1214" y="3671"/>
                  </a:cubicBezTo>
                  <a:cubicBezTo>
                    <a:pt x="1261" y="3652"/>
                    <a:pt x="1310" y="3644"/>
                    <a:pt x="1359" y="3644"/>
                  </a:cubicBezTo>
                  <a:cubicBezTo>
                    <a:pt x="1496" y="3644"/>
                    <a:pt x="1630" y="3713"/>
                    <a:pt x="1696" y="3832"/>
                  </a:cubicBezTo>
                  <a:cubicBezTo>
                    <a:pt x="1776" y="3957"/>
                    <a:pt x="1905" y="4019"/>
                    <a:pt x="2032" y="4019"/>
                  </a:cubicBezTo>
                  <a:cubicBezTo>
                    <a:pt x="2159" y="4019"/>
                    <a:pt x="2284" y="3957"/>
                    <a:pt x="2356" y="3832"/>
                  </a:cubicBezTo>
                  <a:cubicBezTo>
                    <a:pt x="2435" y="3713"/>
                    <a:pt x="2562" y="3644"/>
                    <a:pt x="2695" y="3644"/>
                  </a:cubicBezTo>
                  <a:cubicBezTo>
                    <a:pt x="2742" y="3644"/>
                    <a:pt x="2791" y="3652"/>
                    <a:pt x="2837" y="3671"/>
                  </a:cubicBezTo>
                  <a:cubicBezTo>
                    <a:pt x="2891" y="3696"/>
                    <a:pt x="2945" y="3708"/>
                    <a:pt x="2998" y="3708"/>
                  </a:cubicBezTo>
                  <a:cubicBezTo>
                    <a:pt x="3207" y="3708"/>
                    <a:pt x="3387" y="3525"/>
                    <a:pt x="3373" y="3297"/>
                  </a:cubicBezTo>
                  <a:cubicBezTo>
                    <a:pt x="3355" y="3100"/>
                    <a:pt x="3480" y="2922"/>
                    <a:pt x="3658" y="2886"/>
                  </a:cubicBezTo>
                  <a:cubicBezTo>
                    <a:pt x="3944" y="2815"/>
                    <a:pt x="4051" y="2476"/>
                    <a:pt x="3872" y="2262"/>
                  </a:cubicBezTo>
                  <a:cubicBezTo>
                    <a:pt x="3747" y="2119"/>
                    <a:pt x="3747" y="1905"/>
                    <a:pt x="3872" y="1762"/>
                  </a:cubicBezTo>
                  <a:cubicBezTo>
                    <a:pt x="4051" y="1530"/>
                    <a:pt x="3944" y="1191"/>
                    <a:pt x="3658" y="1138"/>
                  </a:cubicBezTo>
                  <a:cubicBezTo>
                    <a:pt x="3480" y="1084"/>
                    <a:pt x="3355" y="906"/>
                    <a:pt x="3373" y="727"/>
                  </a:cubicBezTo>
                  <a:cubicBezTo>
                    <a:pt x="3387" y="493"/>
                    <a:pt x="3198" y="307"/>
                    <a:pt x="2981" y="307"/>
                  </a:cubicBezTo>
                  <a:cubicBezTo>
                    <a:pt x="2934" y="307"/>
                    <a:pt x="2885" y="315"/>
                    <a:pt x="2837" y="335"/>
                  </a:cubicBezTo>
                  <a:cubicBezTo>
                    <a:pt x="2786" y="355"/>
                    <a:pt x="2734" y="365"/>
                    <a:pt x="2683" y="365"/>
                  </a:cubicBezTo>
                  <a:cubicBezTo>
                    <a:pt x="2554" y="365"/>
                    <a:pt x="2432" y="302"/>
                    <a:pt x="2356" y="174"/>
                  </a:cubicBezTo>
                  <a:cubicBezTo>
                    <a:pt x="2284" y="58"/>
                    <a:pt x="2159" y="0"/>
                    <a:pt x="2032"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5548602" y="2661621"/>
              <a:ext cx="61706" cy="76922"/>
            </a:xfrm>
            <a:custGeom>
              <a:avLst/>
              <a:gdLst/>
              <a:ahLst/>
              <a:cxnLst/>
              <a:rect l="l" t="t" r="r" b="b"/>
              <a:pathLst>
                <a:path w="2263" h="2821" extrusionOk="0">
                  <a:moveTo>
                    <a:pt x="1157" y="1"/>
                  </a:moveTo>
                  <a:lnTo>
                    <a:pt x="33" y="2213"/>
                  </a:lnTo>
                  <a:cubicBezTo>
                    <a:pt x="1" y="2277"/>
                    <a:pt x="54" y="2341"/>
                    <a:pt x="117" y="2341"/>
                  </a:cubicBezTo>
                  <a:cubicBezTo>
                    <a:pt x="125" y="2341"/>
                    <a:pt x="132" y="2340"/>
                    <a:pt x="140" y="2338"/>
                  </a:cubicBezTo>
                  <a:lnTo>
                    <a:pt x="657" y="2213"/>
                  </a:lnTo>
                  <a:cubicBezTo>
                    <a:pt x="711" y="2213"/>
                    <a:pt x="746" y="2231"/>
                    <a:pt x="764" y="2285"/>
                  </a:cubicBezTo>
                  <a:lnTo>
                    <a:pt x="978" y="2767"/>
                  </a:lnTo>
                  <a:cubicBezTo>
                    <a:pt x="987" y="2802"/>
                    <a:pt x="1018" y="2820"/>
                    <a:pt x="1052" y="2820"/>
                  </a:cubicBezTo>
                  <a:cubicBezTo>
                    <a:pt x="1085" y="2820"/>
                    <a:pt x="1121" y="2802"/>
                    <a:pt x="1139" y="2767"/>
                  </a:cubicBezTo>
                  <a:lnTo>
                    <a:pt x="2263" y="572"/>
                  </a:lnTo>
                  <a:lnTo>
                    <a:pt x="1157" y="1"/>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5587431" y="2661621"/>
              <a:ext cx="61706" cy="76922"/>
            </a:xfrm>
            <a:custGeom>
              <a:avLst/>
              <a:gdLst/>
              <a:ahLst/>
              <a:cxnLst/>
              <a:rect l="l" t="t" r="r" b="b"/>
              <a:pathLst>
                <a:path w="2263" h="2821" extrusionOk="0">
                  <a:moveTo>
                    <a:pt x="1107" y="1"/>
                  </a:moveTo>
                  <a:lnTo>
                    <a:pt x="0" y="572"/>
                  </a:lnTo>
                  <a:lnTo>
                    <a:pt x="1124" y="2767"/>
                  </a:lnTo>
                  <a:cubicBezTo>
                    <a:pt x="1142" y="2802"/>
                    <a:pt x="1178" y="2820"/>
                    <a:pt x="1211" y="2820"/>
                  </a:cubicBezTo>
                  <a:cubicBezTo>
                    <a:pt x="1245" y="2820"/>
                    <a:pt x="1276" y="2802"/>
                    <a:pt x="1285" y="2767"/>
                  </a:cubicBezTo>
                  <a:lnTo>
                    <a:pt x="1499" y="2285"/>
                  </a:lnTo>
                  <a:cubicBezTo>
                    <a:pt x="1517" y="2231"/>
                    <a:pt x="1553" y="2213"/>
                    <a:pt x="1606" y="2213"/>
                  </a:cubicBezTo>
                  <a:lnTo>
                    <a:pt x="2124" y="2338"/>
                  </a:lnTo>
                  <a:cubicBezTo>
                    <a:pt x="2131" y="2340"/>
                    <a:pt x="2139" y="2341"/>
                    <a:pt x="2146" y="2341"/>
                  </a:cubicBezTo>
                  <a:cubicBezTo>
                    <a:pt x="2209" y="2341"/>
                    <a:pt x="2263" y="2277"/>
                    <a:pt x="2231" y="2213"/>
                  </a:cubicBezTo>
                  <a:lnTo>
                    <a:pt x="1107" y="1"/>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5543639" y="2600951"/>
              <a:ext cx="110461" cy="109615"/>
            </a:xfrm>
            <a:custGeom>
              <a:avLst/>
              <a:gdLst/>
              <a:ahLst/>
              <a:cxnLst/>
              <a:rect l="l" t="t" r="r" b="b"/>
              <a:pathLst>
                <a:path w="4051" h="4020" extrusionOk="0">
                  <a:moveTo>
                    <a:pt x="2032" y="0"/>
                  </a:moveTo>
                  <a:cubicBezTo>
                    <a:pt x="1905" y="0"/>
                    <a:pt x="1776" y="58"/>
                    <a:pt x="1696" y="174"/>
                  </a:cubicBezTo>
                  <a:cubicBezTo>
                    <a:pt x="1632" y="302"/>
                    <a:pt x="1504" y="365"/>
                    <a:pt x="1372" y="365"/>
                  </a:cubicBezTo>
                  <a:cubicBezTo>
                    <a:pt x="1319" y="365"/>
                    <a:pt x="1265" y="355"/>
                    <a:pt x="1214" y="335"/>
                  </a:cubicBezTo>
                  <a:cubicBezTo>
                    <a:pt x="1166" y="315"/>
                    <a:pt x="1117" y="307"/>
                    <a:pt x="1070" y="307"/>
                  </a:cubicBezTo>
                  <a:cubicBezTo>
                    <a:pt x="854" y="307"/>
                    <a:pt x="667" y="493"/>
                    <a:pt x="696" y="727"/>
                  </a:cubicBezTo>
                  <a:cubicBezTo>
                    <a:pt x="696" y="906"/>
                    <a:pt x="571" y="1084"/>
                    <a:pt x="393" y="1138"/>
                  </a:cubicBezTo>
                  <a:cubicBezTo>
                    <a:pt x="108" y="1191"/>
                    <a:pt x="0" y="1530"/>
                    <a:pt x="197" y="1762"/>
                  </a:cubicBezTo>
                  <a:cubicBezTo>
                    <a:pt x="322" y="1905"/>
                    <a:pt x="322" y="2119"/>
                    <a:pt x="197" y="2262"/>
                  </a:cubicBezTo>
                  <a:cubicBezTo>
                    <a:pt x="0" y="2476"/>
                    <a:pt x="108" y="2815"/>
                    <a:pt x="393" y="2886"/>
                  </a:cubicBezTo>
                  <a:cubicBezTo>
                    <a:pt x="571" y="2922"/>
                    <a:pt x="696" y="3100"/>
                    <a:pt x="696" y="3297"/>
                  </a:cubicBezTo>
                  <a:cubicBezTo>
                    <a:pt x="668" y="3525"/>
                    <a:pt x="845" y="3708"/>
                    <a:pt x="1054" y="3708"/>
                  </a:cubicBezTo>
                  <a:cubicBezTo>
                    <a:pt x="1106" y="3708"/>
                    <a:pt x="1160" y="3696"/>
                    <a:pt x="1214" y="3671"/>
                  </a:cubicBezTo>
                  <a:cubicBezTo>
                    <a:pt x="1261" y="3652"/>
                    <a:pt x="1310" y="3644"/>
                    <a:pt x="1359" y="3644"/>
                  </a:cubicBezTo>
                  <a:cubicBezTo>
                    <a:pt x="1496" y="3644"/>
                    <a:pt x="1630" y="3713"/>
                    <a:pt x="1696" y="3832"/>
                  </a:cubicBezTo>
                  <a:cubicBezTo>
                    <a:pt x="1776" y="3957"/>
                    <a:pt x="1905" y="4019"/>
                    <a:pt x="2032" y="4019"/>
                  </a:cubicBezTo>
                  <a:cubicBezTo>
                    <a:pt x="2159" y="4019"/>
                    <a:pt x="2284" y="3957"/>
                    <a:pt x="2356" y="3832"/>
                  </a:cubicBezTo>
                  <a:cubicBezTo>
                    <a:pt x="2435" y="3713"/>
                    <a:pt x="2562" y="3644"/>
                    <a:pt x="2695" y="3644"/>
                  </a:cubicBezTo>
                  <a:cubicBezTo>
                    <a:pt x="2742" y="3644"/>
                    <a:pt x="2791" y="3652"/>
                    <a:pt x="2837" y="3671"/>
                  </a:cubicBezTo>
                  <a:cubicBezTo>
                    <a:pt x="2891" y="3696"/>
                    <a:pt x="2945" y="3708"/>
                    <a:pt x="2998" y="3708"/>
                  </a:cubicBezTo>
                  <a:cubicBezTo>
                    <a:pt x="3207" y="3708"/>
                    <a:pt x="3387" y="3525"/>
                    <a:pt x="3373" y="3297"/>
                  </a:cubicBezTo>
                  <a:cubicBezTo>
                    <a:pt x="3355" y="3100"/>
                    <a:pt x="3480" y="2922"/>
                    <a:pt x="3658" y="2886"/>
                  </a:cubicBezTo>
                  <a:cubicBezTo>
                    <a:pt x="3944" y="2815"/>
                    <a:pt x="4051" y="2476"/>
                    <a:pt x="3872" y="2262"/>
                  </a:cubicBezTo>
                  <a:cubicBezTo>
                    <a:pt x="3747" y="2119"/>
                    <a:pt x="3747" y="1905"/>
                    <a:pt x="3872" y="1762"/>
                  </a:cubicBezTo>
                  <a:cubicBezTo>
                    <a:pt x="4051" y="1530"/>
                    <a:pt x="3944" y="1191"/>
                    <a:pt x="3658" y="1138"/>
                  </a:cubicBezTo>
                  <a:cubicBezTo>
                    <a:pt x="3480" y="1084"/>
                    <a:pt x="3355" y="906"/>
                    <a:pt x="3373" y="727"/>
                  </a:cubicBezTo>
                  <a:cubicBezTo>
                    <a:pt x="3387" y="493"/>
                    <a:pt x="3198" y="307"/>
                    <a:pt x="2981" y="307"/>
                  </a:cubicBezTo>
                  <a:cubicBezTo>
                    <a:pt x="2934" y="307"/>
                    <a:pt x="2885" y="315"/>
                    <a:pt x="2837" y="335"/>
                  </a:cubicBezTo>
                  <a:cubicBezTo>
                    <a:pt x="2786" y="355"/>
                    <a:pt x="2734" y="365"/>
                    <a:pt x="2683" y="365"/>
                  </a:cubicBezTo>
                  <a:cubicBezTo>
                    <a:pt x="2554" y="365"/>
                    <a:pt x="2432" y="302"/>
                    <a:pt x="2356" y="174"/>
                  </a:cubicBezTo>
                  <a:cubicBezTo>
                    <a:pt x="2284" y="58"/>
                    <a:pt x="2159" y="0"/>
                    <a:pt x="2032"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5573797" y="2630509"/>
              <a:ext cx="50145" cy="50118"/>
            </a:xfrm>
            <a:custGeom>
              <a:avLst/>
              <a:gdLst/>
              <a:ahLst/>
              <a:cxnLst/>
              <a:rect l="l" t="t" r="r" b="b"/>
              <a:pathLst>
                <a:path w="1839" h="1838" extrusionOk="0">
                  <a:moveTo>
                    <a:pt x="929" y="0"/>
                  </a:moveTo>
                  <a:cubicBezTo>
                    <a:pt x="411" y="0"/>
                    <a:pt x="1" y="410"/>
                    <a:pt x="1" y="928"/>
                  </a:cubicBezTo>
                  <a:cubicBezTo>
                    <a:pt x="1" y="1427"/>
                    <a:pt x="411" y="1838"/>
                    <a:pt x="929" y="1838"/>
                  </a:cubicBezTo>
                  <a:cubicBezTo>
                    <a:pt x="1428" y="1838"/>
                    <a:pt x="1839" y="1427"/>
                    <a:pt x="1839" y="928"/>
                  </a:cubicBezTo>
                  <a:cubicBezTo>
                    <a:pt x="1839" y="410"/>
                    <a:pt x="1428" y="0"/>
                    <a:pt x="929" y="0"/>
                  </a:cubicBezTo>
                  <a:close/>
                </a:path>
              </a:pathLst>
            </a:custGeom>
            <a:solidFill>
              <a:srgbClr val="FC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5465791" y="2513231"/>
              <a:ext cx="70568" cy="8807"/>
            </a:xfrm>
            <a:custGeom>
              <a:avLst/>
              <a:gdLst/>
              <a:ahLst/>
              <a:cxnLst/>
              <a:rect l="l" t="t" r="r" b="b"/>
              <a:pathLst>
                <a:path w="2588" h="323" extrusionOk="0">
                  <a:moveTo>
                    <a:pt x="179" y="1"/>
                  </a:moveTo>
                  <a:cubicBezTo>
                    <a:pt x="90" y="1"/>
                    <a:pt x="18" y="54"/>
                    <a:pt x="18" y="144"/>
                  </a:cubicBezTo>
                  <a:cubicBezTo>
                    <a:pt x="1" y="233"/>
                    <a:pt x="72" y="322"/>
                    <a:pt x="161" y="322"/>
                  </a:cubicBezTo>
                  <a:lnTo>
                    <a:pt x="2427" y="322"/>
                  </a:lnTo>
                  <a:cubicBezTo>
                    <a:pt x="2516" y="322"/>
                    <a:pt x="2588" y="233"/>
                    <a:pt x="2570" y="144"/>
                  </a:cubicBezTo>
                  <a:cubicBezTo>
                    <a:pt x="2570" y="54"/>
                    <a:pt x="2499" y="1"/>
                    <a:pt x="240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5427834" y="2549252"/>
              <a:ext cx="150380" cy="8780"/>
            </a:xfrm>
            <a:custGeom>
              <a:avLst/>
              <a:gdLst/>
              <a:ahLst/>
              <a:cxnLst/>
              <a:rect l="l" t="t" r="r" b="b"/>
              <a:pathLst>
                <a:path w="5515" h="322" extrusionOk="0">
                  <a:moveTo>
                    <a:pt x="162" y="0"/>
                  </a:moveTo>
                  <a:cubicBezTo>
                    <a:pt x="90" y="0"/>
                    <a:pt x="19" y="54"/>
                    <a:pt x="1" y="143"/>
                  </a:cubicBezTo>
                  <a:cubicBezTo>
                    <a:pt x="1" y="232"/>
                    <a:pt x="72" y="321"/>
                    <a:pt x="162" y="321"/>
                  </a:cubicBezTo>
                  <a:lnTo>
                    <a:pt x="5354" y="321"/>
                  </a:lnTo>
                  <a:cubicBezTo>
                    <a:pt x="5425" y="321"/>
                    <a:pt x="5496" y="250"/>
                    <a:pt x="5514" y="179"/>
                  </a:cubicBezTo>
                  <a:cubicBezTo>
                    <a:pt x="5514" y="72"/>
                    <a:pt x="5443" y="0"/>
                    <a:pt x="535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5427834" y="2577473"/>
              <a:ext cx="150380" cy="8780"/>
            </a:xfrm>
            <a:custGeom>
              <a:avLst/>
              <a:gdLst/>
              <a:ahLst/>
              <a:cxnLst/>
              <a:rect l="l" t="t" r="r" b="b"/>
              <a:pathLst>
                <a:path w="5515" h="322" extrusionOk="0">
                  <a:moveTo>
                    <a:pt x="162" y="0"/>
                  </a:moveTo>
                  <a:cubicBezTo>
                    <a:pt x="90" y="0"/>
                    <a:pt x="19" y="54"/>
                    <a:pt x="1" y="143"/>
                  </a:cubicBezTo>
                  <a:cubicBezTo>
                    <a:pt x="1" y="232"/>
                    <a:pt x="72" y="321"/>
                    <a:pt x="162" y="321"/>
                  </a:cubicBezTo>
                  <a:lnTo>
                    <a:pt x="5354" y="321"/>
                  </a:lnTo>
                  <a:cubicBezTo>
                    <a:pt x="5425" y="321"/>
                    <a:pt x="5496" y="268"/>
                    <a:pt x="5514" y="179"/>
                  </a:cubicBezTo>
                  <a:cubicBezTo>
                    <a:pt x="5514" y="89"/>
                    <a:pt x="5443" y="0"/>
                    <a:pt x="535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5404984" y="2470421"/>
              <a:ext cx="196081" cy="248652"/>
            </a:xfrm>
            <a:custGeom>
              <a:avLst/>
              <a:gdLst/>
              <a:ahLst/>
              <a:cxnLst/>
              <a:rect l="l" t="t" r="r" b="b"/>
              <a:pathLst>
                <a:path w="7191" h="9119" extrusionOk="0">
                  <a:moveTo>
                    <a:pt x="660" y="1"/>
                  </a:moveTo>
                  <a:cubicBezTo>
                    <a:pt x="571" y="1"/>
                    <a:pt x="500" y="72"/>
                    <a:pt x="500" y="161"/>
                  </a:cubicBezTo>
                  <a:cubicBezTo>
                    <a:pt x="500" y="358"/>
                    <a:pt x="357" y="518"/>
                    <a:pt x="161" y="518"/>
                  </a:cubicBezTo>
                  <a:cubicBezTo>
                    <a:pt x="72" y="518"/>
                    <a:pt x="0" y="590"/>
                    <a:pt x="0" y="679"/>
                  </a:cubicBezTo>
                  <a:lnTo>
                    <a:pt x="0" y="8512"/>
                  </a:lnTo>
                  <a:cubicBezTo>
                    <a:pt x="0" y="8601"/>
                    <a:pt x="72" y="8672"/>
                    <a:pt x="161" y="8672"/>
                  </a:cubicBezTo>
                  <a:cubicBezTo>
                    <a:pt x="321" y="8672"/>
                    <a:pt x="482" y="8797"/>
                    <a:pt x="500" y="8976"/>
                  </a:cubicBezTo>
                  <a:cubicBezTo>
                    <a:pt x="518" y="9065"/>
                    <a:pt x="589" y="9118"/>
                    <a:pt x="660" y="9118"/>
                  </a:cubicBezTo>
                  <a:lnTo>
                    <a:pt x="4675" y="9118"/>
                  </a:lnTo>
                  <a:cubicBezTo>
                    <a:pt x="4746" y="9118"/>
                    <a:pt x="4818" y="9065"/>
                    <a:pt x="4836" y="8976"/>
                  </a:cubicBezTo>
                  <a:cubicBezTo>
                    <a:pt x="4836" y="8886"/>
                    <a:pt x="4764" y="8797"/>
                    <a:pt x="4675" y="8797"/>
                  </a:cubicBezTo>
                  <a:lnTo>
                    <a:pt x="785" y="8797"/>
                  </a:lnTo>
                  <a:cubicBezTo>
                    <a:pt x="714" y="8583"/>
                    <a:pt x="536" y="8423"/>
                    <a:pt x="304" y="8369"/>
                  </a:cubicBezTo>
                  <a:lnTo>
                    <a:pt x="304" y="822"/>
                  </a:lnTo>
                  <a:cubicBezTo>
                    <a:pt x="553" y="768"/>
                    <a:pt x="750" y="572"/>
                    <a:pt x="803" y="322"/>
                  </a:cubicBezTo>
                  <a:lnTo>
                    <a:pt x="6388" y="322"/>
                  </a:lnTo>
                  <a:cubicBezTo>
                    <a:pt x="6442" y="572"/>
                    <a:pt x="6638" y="768"/>
                    <a:pt x="6870" y="822"/>
                  </a:cubicBezTo>
                  <a:lnTo>
                    <a:pt x="6870" y="4033"/>
                  </a:lnTo>
                  <a:cubicBezTo>
                    <a:pt x="6870" y="4105"/>
                    <a:pt x="6941" y="4176"/>
                    <a:pt x="7012" y="4194"/>
                  </a:cubicBezTo>
                  <a:cubicBezTo>
                    <a:pt x="7022" y="4195"/>
                    <a:pt x="7031" y="4196"/>
                    <a:pt x="7040" y="4196"/>
                  </a:cubicBezTo>
                  <a:cubicBezTo>
                    <a:pt x="7131" y="4196"/>
                    <a:pt x="7191" y="4115"/>
                    <a:pt x="7191" y="4033"/>
                  </a:cubicBezTo>
                  <a:lnTo>
                    <a:pt x="7191" y="679"/>
                  </a:lnTo>
                  <a:cubicBezTo>
                    <a:pt x="7191" y="590"/>
                    <a:pt x="7120" y="518"/>
                    <a:pt x="7030" y="518"/>
                  </a:cubicBezTo>
                  <a:cubicBezTo>
                    <a:pt x="6834" y="518"/>
                    <a:pt x="6673" y="358"/>
                    <a:pt x="6673" y="161"/>
                  </a:cubicBezTo>
                  <a:cubicBezTo>
                    <a:pt x="6673" y="72"/>
                    <a:pt x="6620" y="1"/>
                    <a:pt x="653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5385024" y="2447080"/>
              <a:ext cx="274447" cy="295825"/>
            </a:xfrm>
            <a:custGeom>
              <a:avLst/>
              <a:gdLst/>
              <a:ahLst/>
              <a:cxnLst/>
              <a:rect l="l" t="t" r="r" b="b"/>
              <a:pathLst>
                <a:path w="10065" h="10849" extrusionOk="0">
                  <a:moveTo>
                    <a:pt x="7843" y="5799"/>
                  </a:moveTo>
                  <a:cubicBezTo>
                    <a:pt x="7914" y="5799"/>
                    <a:pt x="7985" y="5835"/>
                    <a:pt x="8030" y="5906"/>
                  </a:cubicBezTo>
                  <a:cubicBezTo>
                    <a:pt x="8132" y="6072"/>
                    <a:pt x="8308" y="6165"/>
                    <a:pt x="8491" y="6165"/>
                  </a:cubicBezTo>
                  <a:cubicBezTo>
                    <a:pt x="8563" y="6165"/>
                    <a:pt x="8637" y="6151"/>
                    <a:pt x="8708" y="6120"/>
                  </a:cubicBezTo>
                  <a:cubicBezTo>
                    <a:pt x="8734" y="6112"/>
                    <a:pt x="8760" y="6108"/>
                    <a:pt x="8786" y="6108"/>
                  </a:cubicBezTo>
                  <a:cubicBezTo>
                    <a:pt x="8921" y="6108"/>
                    <a:pt x="9044" y="6218"/>
                    <a:pt x="9029" y="6352"/>
                  </a:cubicBezTo>
                  <a:cubicBezTo>
                    <a:pt x="9011" y="6620"/>
                    <a:pt x="9172" y="6870"/>
                    <a:pt x="9440" y="6923"/>
                  </a:cubicBezTo>
                  <a:cubicBezTo>
                    <a:pt x="9600" y="6959"/>
                    <a:pt x="9671" y="7173"/>
                    <a:pt x="9564" y="7298"/>
                  </a:cubicBezTo>
                  <a:cubicBezTo>
                    <a:pt x="9386" y="7494"/>
                    <a:pt x="9386" y="7798"/>
                    <a:pt x="9564" y="8012"/>
                  </a:cubicBezTo>
                  <a:cubicBezTo>
                    <a:pt x="9671" y="8137"/>
                    <a:pt x="9600" y="8333"/>
                    <a:pt x="9440" y="8369"/>
                  </a:cubicBezTo>
                  <a:cubicBezTo>
                    <a:pt x="9172" y="8440"/>
                    <a:pt x="9011" y="8672"/>
                    <a:pt x="9029" y="8940"/>
                  </a:cubicBezTo>
                  <a:cubicBezTo>
                    <a:pt x="9043" y="9083"/>
                    <a:pt x="8931" y="9192"/>
                    <a:pt x="8803" y="9192"/>
                  </a:cubicBezTo>
                  <a:cubicBezTo>
                    <a:pt x="8772" y="9192"/>
                    <a:pt x="8739" y="9185"/>
                    <a:pt x="8708" y="9171"/>
                  </a:cubicBezTo>
                  <a:cubicBezTo>
                    <a:pt x="8637" y="9141"/>
                    <a:pt x="8563" y="9127"/>
                    <a:pt x="8491" y="9127"/>
                  </a:cubicBezTo>
                  <a:cubicBezTo>
                    <a:pt x="8308" y="9127"/>
                    <a:pt x="8132" y="9219"/>
                    <a:pt x="8030" y="9386"/>
                  </a:cubicBezTo>
                  <a:cubicBezTo>
                    <a:pt x="7985" y="9466"/>
                    <a:pt x="7914" y="9506"/>
                    <a:pt x="7843" y="9506"/>
                  </a:cubicBezTo>
                  <a:cubicBezTo>
                    <a:pt x="7771" y="9506"/>
                    <a:pt x="7700" y="9466"/>
                    <a:pt x="7655" y="9386"/>
                  </a:cubicBezTo>
                  <a:cubicBezTo>
                    <a:pt x="7548" y="9225"/>
                    <a:pt x="7370" y="9136"/>
                    <a:pt x="7191" y="9136"/>
                  </a:cubicBezTo>
                  <a:cubicBezTo>
                    <a:pt x="7041" y="9136"/>
                    <a:pt x="6962" y="9197"/>
                    <a:pt x="6878" y="9197"/>
                  </a:cubicBezTo>
                  <a:cubicBezTo>
                    <a:pt x="6842" y="9197"/>
                    <a:pt x="6806" y="9186"/>
                    <a:pt x="6763" y="9154"/>
                  </a:cubicBezTo>
                  <a:cubicBezTo>
                    <a:pt x="6692" y="9100"/>
                    <a:pt x="6656" y="9029"/>
                    <a:pt x="6656" y="8940"/>
                  </a:cubicBezTo>
                  <a:cubicBezTo>
                    <a:pt x="6692" y="8672"/>
                    <a:pt x="6513" y="8440"/>
                    <a:pt x="6246" y="8369"/>
                  </a:cubicBezTo>
                  <a:cubicBezTo>
                    <a:pt x="6085" y="8333"/>
                    <a:pt x="6014" y="8137"/>
                    <a:pt x="6121" y="8012"/>
                  </a:cubicBezTo>
                  <a:cubicBezTo>
                    <a:pt x="6299" y="7798"/>
                    <a:pt x="6299" y="7494"/>
                    <a:pt x="6121" y="7298"/>
                  </a:cubicBezTo>
                  <a:cubicBezTo>
                    <a:pt x="6014" y="7173"/>
                    <a:pt x="6085" y="6959"/>
                    <a:pt x="6246" y="6923"/>
                  </a:cubicBezTo>
                  <a:cubicBezTo>
                    <a:pt x="6513" y="6870"/>
                    <a:pt x="6692" y="6620"/>
                    <a:pt x="6656" y="6352"/>
                  </a:cubicBezTo>
                  <a:cubicBezTo>
                    <a:pt x="6656" y="6218"/>
                    <a:pt x="6769" y="6108"/>
                    <a:pt x="6901" y="6108"/>
                  </a:cubicBezTo>
                  <a:cubicBezTo>
                    <a:pt x="6926" y="6108"/>
                    <a:pt x="6952" y="6112"/>
                    <a:pt x="6977" y="6120"/>
                  </a:cubicBezTo>
                  <a:cubicBezTo>
                    <a:pt x="7048" y="6151"/>
                    <a:pt x="7122" y="6165"/>
                    <a:pt x="7194" y="6165"/>
                  </a:cubicBezTo>
                  <a:cubicBezTo>
                    <a:pt x="7378" y="6165"/>
                    <a:pt x="7553" y="6072"/>
                    <a:pt x="7655" y="5906"/>
                  </a:cubicBezTo>
                  <a:cubicBezTo>
                    <a:pt x="7700" y="5835"/>
                    <a:pt x="7771" y="5799"/>
                    <a:pt x="7843" y="5799"/>
                  </a:cubicBezTo>
                  <a:close/>
                  <a:moveTo>
                    <a:pt x="6567" y="9403"/>
                  </a:moveTo>
                  <a:cubicBezTo>
                    <a:pt x="6671" y="9473"/>
                    <a:pt x="6789" y="9512"/>
                    <a:pt x="6908" y="9512"/>
                  </a:cubicBezTo>
                  <a:cubicBezTo>
                    <a:pt x="6973" y="9512"/>
                    <a:pt x="7039" y="9500"/>
                    <a:pt x="7102" y="9475"/>
                  </a:cubicBezTo>
                  <a:cubicBezTo>
                    <a:pt x="7135" y="9458"/>
                    <a:pt x="7168" y="9450"/>
                    <a:pt x="7201" y="9450"/>
                  </a:cubicBezTo>
                  <a:cubicBezTo>
                    <a:pt x="7272" y="9450"/>
                    <a:pt x="7338" y="9490"/>
                    <a:pt x="7388" y="9564"/>
                  </a:cubicBezTo>
                  <a:cubicBezTo>
                    <a:pt x="7405" y="9600"/>
                    <a:pt x="7423" y="9635"/>
                    <a:pt x="7459" y="9671"/>
                  </a:cubicBezTo>
                  <a:lnTo>
                    <a:pt x="7066" y="10438"/>
                  </a:lnTo>
                  <a:lnTo>
                    <a:pt x="6906" y="10081"/>
                  </a:lnTo>
                  <a:cubicBezTo>
                    <a:pt x="6877" y="9993"/>
                    <a:pt x="6787" y="9929"/>
                    <a:pt x="6686" y="9929"/>
                  </a:cubicBezTo>
                  <a:cubicBezTo>
                    <a:pt x="6665" y="9929"/>
                    <a:pt x="6643" y="9932"/>
                    <a:pt x="6620" y="9939"/>
                  </a:cubicBezTo>
                  <a:lnTo>
                    <a:pt x="6246" y="10028"/>
                  </a:lnTo>
                  <a:lnTo>
                    <a:pt x="6567" y="9403"/>
                  </a:lnTo>
                  <a:close/>
                  <a:moveTo>
                    <a:pt x="9118" y="9403"/>
                  </a:moveTo>
                  <a:lnTo>
                    <a:pt x="9440" y="10028"/>
                  </a:lnTo>
                  <a:lnTo>
                    <a:pt x="9065" y="9939"/>
                  </a:lnTo>
                  <a:cubicBezTo>
                    <a:pt x="9043" y="9932"/>
                    <a:pt x="9021" y="9929"/>
                    <a:pt x="8999" y="9929"/>
                  </a:cubicBezTo>
                  <a:cubicBezTo>
                    <a:pt x="8898" y="9929"/>
                    <a:pt x="8809" y="9993"/>
                    <a:pt x="8779" y="10081"/>
                  </a:cubicBezTo>
                  <a:lnTo>
                    <a:pt x="8619" y="10438"/>
                  </a:lnTo>
                  <a:lnTo>
                    <a:pt x="8226" y="9671"/>
                  </a:lnTo>
                  <a:cubicBezTo>
                    <a:pt x="8262" y="9635"/>
                    <a:pt x="8280" y="9600"/>
                    <a:pt x="8315" y="9564"/>
                  </a:cubicBezTo>
                  <a:cubicBezTo>
                    <a:pt x="8352" y="9490"/>
                    <a:pt x="8423" y="9450"/>
                    <a:pt x="8493" y="9450"/>
                  </a:cubicBezTo>
                  <a:cubicBezTo>
                    <a:pt x="8524" y="9450"/>
                    <a:pt x="8555" y="9458"/>
                    <a:pt x="8583" y="9475"/>
                  </a:cubicBezTo>
                  <a:cubicBezTo>
                    <a:pt x="8646" y="9500"/>
                    <a:pt x="8712" y="9512"/>
                    <a:pt x="8777" y="9512"/>
                  </a:cubicBezTo>
                  <a:cubicBezTo>
                    <a:pt x="8896" y="9512"/>
                    <a:pt x="9015" y="9473"/>
                    <a:pt x="9118" y="9403"/>
                  </a:cubicBezTo>
                  <a:close/>
                  <a:moveTo>
                    <a:pt x="7548" y="339"/>
                  </a:moveTo>
                  <a:cubicBezTo>
                    <a:pt x="7976" y="339"/>
                    <a:pt x="8333" y="678"/>
                    <a:pt x="8333" y="1107"/>
                  </a:cubicBezTo>
                  <a:lnTo>
                    <a:pt x="8333" y="5764"/>
                  </a:lnTo>
                  <a:cubicBezTo>
                    <a:pt x="8315" y="5764"/>
                    <a:pt x="8315" y="5746"/>
                    <a:pt x="8298" y="5746"/>
                  </a:cubicBezTo>
                  <a:cubicBezTo>
                    <a:pt x="8191" y="5567"/>
                    <a:pt x="8012" y="5478"/>
                    <a:pt x="7834" y="5478"/>
                  </a:cubicBezTo>
                  <a:cubicBezTo>
                    <a:pt x="7655" y="5478"/>
                    <a:pt x="7477" y="5567"/>
                    <a:pt x="7370" y="5746"/>
                  </a:cubicBezTo>
                  <a:cubicBezTo>
                    <a:pt x="7330" y="5812"/>
                    <a:pt x="7251" y="5849"/>
                    <a:pt x="7177" y="5849"/>
                  </a:cubicBezTo>
                  <a:cubicBezTo>
                    <a:pt x="7151" y="5849"/>
                    <a:pt x="7125" y="5844"/>
                    <a:pt x="7102" y="5835"/>
                  </a:cubicBezTo>
                  <a:cubicBezTo>
                    <a:pt x="7034" y="5801"/>
                    <a:pt x="6959" y="5789"/>
                    <a:pt x="6886" y="5789"/>
                  </a:cubicBezTo>
                  <a:cubicBezTo>
                    <a:pt x="6844" y="5789"/>
                    <a:pt x="6802" y="5793"/>
                    <a:pt x="6763" y="5799"/>
                  </a:cubicBezTo>
                  <a:lnTo>
                    <a:pt x="1732" y="5799"/>
                  </a:lnTo>
                  <a:cubicBezTo>
                    <a:pt x="1660" y="5799"/>
                    <a:pt x="1589" y="5853"/>
                    <a:pt x="1571" y="5942"/>
                  </a:cubicBezTo>
                  <a:cubicBezTo>
                    <a:pt x="1553" y="6031"/>
                    <a:pt x="1642" y="6120"/>
                    <a:pt x="1732" y="6120"/>
                  </a:cubicBezTo>
                  <a:lnTo>
                    <a:pt x="6388" y="6120"/>
                  </a:lnTo>
                  <a:cubicBezTo>
                    <a:pt x="6353" y="6192"/>
                    <a:pt x="6335" y="6281"/>
                    <a:pt x="6335" y="6370"/>
                  </a:cubicBezTo>
                  <a:cubicBezTo>
                    <a:pt x="6353" y="6477"/>
                    <a:pt x="6281" y="6584"/>
                    <a:pt x="6174" y="6602"/>
                  </a:cubicBezTo>
                  <a:cubicBezTo>
                    <a:pt x="6049" y="6638"/>
                    <a:pt x="5942" y="6709"/>
                    <a:pt x="5853" y="6816"/>
                  </a:cubicBezTo>
                  <a:lnTo>
                    <a:pt x="1732" y="6816"/>
                  </a:lnTo>
                  <a:cubicBezTo>
                    <a:pt x="1678" y="6816"/>
                    <a:pt x="1607" y="6852"/>
                    <a:pt x="1589" y="6923"/>
                  </a:cubicBezTo>
                  <a:cubicBezTo>
                    <a:pt x="1535" y="7030"/>
                    <a:pt x="1624" y="7155"/>
                    <a:pt x="1732" y="7155"/>
                  </a:cubicBezTo>
                  <a:lnTo>
                    <a:pt x="5746" y="7155"/>
                  </a:lnTo>
                  <a:cubicBezTo>
                    <a:pt x="5746" y="7280"/>
                    <a:pt x="5800" y="7405"/>
                    <a:pt x="5889" y="7512"/>
                  </a:cubicBezTo>
                  <a:cubicBezTo>
                    <a:pt x="5960" y="7583"/>
                    <a:pt x="5960" y="7726"/>
                    <a:pt x="5889" y="7798"/>
                  </a:cubicBezTo>
                  <a:cubicBezTo>
                    <a:pt x="5871" y="7815"/>
                    <a:pt x="5853" y="7833"/>
                    <a:pt x="5835" y="7851"/>
                  </a:cubicBezTo>
                  <a:lnTo>
                    <a:pt x="1732" y="7851"/>
                  </a:lnTo>
                  <a:cubicBezTo>
                    <a:pt x="1660" y="7851"/>
                    <a:pt x="1589" y="7905"/>
                    <a:pt x="1571" y="7994"/>
                  </a:cubicBezTo>
                  <a:cubicBezTo>
                    <a:pt x="1571" y="8083"/>
                    <a:pt x="1642" y="8172"/>
                    <a:pt x="1732" y="8172"/>
                  </a:cubicBezTo>
                  <a:lnTo>
                    <a:pt x="5746" y="8172"/>
                  </a:lnTo>
                  <a:cubicBezTo>
                    <a:pt x="5746" y="8172"/>
                    <a:pt x="5925" y="8618"/>
                    <a:pt x="6174" y="8690"/>
                  </a:cubicBezTo>
                  <a:cubicBezTo>
                    <a:pt x="6281" y="8708"/>
                    <a:pt x="6353" y="8815"/>
                    <a:pt x="6353" y="8922"/>
                  </a:cubicBezTo>
                  <a:cubicBezTo>
                    <a:pt x="6335" y="8975"/>
                    <a:pt x="6353" y="9047"/>
                    <a:pt x="6353" y="9100"/>
                  </a:cubicBezTo>
                  <a:lnTo>
                    <a:pt x="5889" y="10010"/>
                  </a:lnTo>
                  <a:cubicBezTo>
                    <a:pt x="5809" y="10171"/>
                    <a:pt x="5945" y="10375"/>
                    <a:pt x="6116" y="10375"/>
                  </a:cubicBezTo>
                  <a:cubicBezTo>
                    <a:pt x="6135" y="10375"/>
                    <a:pt x="6155" y="10372"/>
                    <a:pt x="6174" y="10367"/>
                  </a:cubicBezTo>
                  <a:lnTo>
                    <a:pt x="6638" y="10260"/>
                  </a:lnTo>
                  <a:lnTo>
                    <a:pt x="6763" y="10528"/>
                  </a:lnTo>
                  <a:lnTo>
                    <a:pt x="1107" y="10528"/>
                  </a:lnTo>
                  <a:cubicBezTo>
                    <a:pt x="679" y="10528"/>
                    <a:pt x="322" y="9760"/>
                    <a:pt x="322" y="9760"/>
                  </a:cubicBezTo>
                  <a:lnTo>
                    <a:pt x="322" y="1107"/>
                  </a:lnTo>
                  <a:cubicBezTo>
                    <a:pt x="322" y="678"/>
                    <a:pt x="661" y="339"/>
                    <a:pt x="1089" y="339"/>
                  </a:cubicBezTo>
                  <a:close/>
                  <a:moveTo>
                    <a:pt x="7941" y="9814"/>
                  </a:moveTo>
                  <a:lnTo>
                    <a:pt x="8155" y="10242"/>
                  </a:lnTo>
                  <a:cubicBezTo>
                    <a:pt x="7961" y="10497"/>
                    <a:pt x="7709" y="10529"/>
                    <a:pt x="7539" y="10529"/>
                  </a:cubicBezTo>
                  <a:cubicBezTo>
                    <a:pt x="7483" y="10529"/>
                    <a:pt x="7435" y="10525"/>
                    <a:pt x="7402" y="10525"/>
                  </a:cubicBezTo>
                  <a:cubicBezTo>
                    <a:pt x="7389" y="10525"/>
                    <a:pt x="7378" y="10526"/>
                    <a:pt x="7370" y="10528"/>
                  </a:cubicBezTo>
                  <a:lnTo>
                    <a:pt x="7744" y="9814"/>
                  </a:lnTo>
                  <a:cubicBezTo>
                    <a:pt x="7792" y="9814"/>
                    <a:pt x="7832" y="9822"/>
                    <a:pt x="7874" y="9822"/>
                  </a:cubicBezTo>
                  <a:cubicBezTo>
                    <a:pt x="7895" y="9822"/>
                    <a:pt x="7917" y="9820"/>
                    <a:pt x="7941" y="9814"/>
                  </a:cubicBezTo>
                  <a:close/>
                  <a:moveTo>
                    <a:pt x="1089" y="0"/>
                  </a:moveTo>
                  <a:cubicBezTo>
                    <a:pt x="500" y="0"/>
                    <a:pt x="1" y="482"/>
                    <a:pt x="1" y="1089"/>
                  </a:cubicBezTo>
                  <a:lnTo>
                    <a:pt x="1" y="9742"/>
                  </a:lnTo>
                  <a:cubicBezTo>
                    <a:pt x="1" y="10349"/>
                    <a:pt x="500" y="10849"/>
                    <a:pt x="1089" y="10849"/>
                  </a:cubicBezTo>
                  <a:lnTo>
                    <a:pt x="7548" y="10849"/>
                  </a:lnTo>
                  <a:cubicBezTo>
                    <a:pt x="7852" y="10849"/>
                    <a:pt x="8119" y="10724"/>
                    <a:pt x="8315" y="10528"/>
                  </a:cubicBezTo>
                  <a:lnTo>
                    <a:pt x="8405" y="10706"/>
                  </a:lnTo>
                  <a:cubicBezTo>
                    <a:pt x="8447" y="10800"/>
                    <a:pt x="8535" y="10845"/>
                    <a:pt x="8622" y="10845"/>
                  </a:cubicBezTo>
                  <a:cubicBezTo>
                    <a:pt x="8718" y="10845"/>
                    <a:pt x="8813" y="10791"/>
                    <a:pt x="8851" y="10688"/>
                  </a:cubicBezTo>
                  <a:lnTo>
                    <a:pt x="9047" y="10242"/>
                  </a:lnTo>
                  <a:lnTo>
                    <a:pt x="9511" y="10349"/>
                  </a:lnTo>
                  <a:cubicBezTo>
                    <a:pt x="9532" y="10355"/>
                    <a:pt x="9552" y="10357"/>
                    <a:pt x="9572" y="10357"/>
                  </a:cubicBezTo>
                  <a:cubicBezTo>
                    <a:pt x="9742" y="10357"/>
                    <a:pt x="9874" y="10168"/>
                    <a:pt x="9779" y="9992"/>
                  </a:cubicBezTo>
                  <a:lnTo>
                    <a:pt x="9315" y="9082"/>
                  </a:lnTo>
                  <a:cubicBezTo>
                    <a:pt x="9332" y="9029"/>
                    <a:pt x="9332" y="8975"/>
                    <a:pt x="9332" y="8904"/>
                  </a:cubicBezTo>
                  <a:cubicBezTo>
                    <a:pt x="9332" y="8797"/>
                    <a:pt x="9404" y="8708"/>
                    <a:pt x="9511" y="8672"/>
                  </a:cubicBezTo>
                  <a:cubicBezTo>
                    <a:pt x="9903" y="8583"/>
                    <a:pt x="10064" y="8101"/>
                    <a:pt x="9796" y="7780"/>
                  </a:cubicBezTo>
                  <a:cubicBezTo>
                    <a:pt x="9725" y="7708"/>
                    <a:pt x="9725" y="7583"/>
                    <a:pt x="9796" y="7494"/>
                  </a:cubicBezTo>
                  <a:cubicBezTo>
                    <a:pt x="10064" y="7191"/>
                    <a:pt x="9903" y="6709"/>
                    <a:pt x="9511" y="6602"/>
                  </a:cubicBezTo>
                  <a:cubicBezTo>
                    <a:pt x="9404" y="6584"/>
                    <a:pt x="9332" y="6477"/>
                    <a:pt x="9332" y="6370"/>
                  </a:cubicBezTo>
                  <a:cubicBezTo>
                    <a:pt x="9363" y="6047"/>
                    <a:pt x="9103" y="5777"/>
                    <a:pt x="8802" y="5777"/>
                  </a:cubicBezTo>
                  <a:cubicBezTo>
                    <a:pt x="8753" y="5777"/>
                    <a:pt x="8704" y="5784"/>
                    <a:pt x="8654" y="5799"/>
                  </a:cubicBezTo>
                  <a:lnTo>
                    <a:pt x="8654" y="1089"/>
                  </a:lnTo>
                  <a:cubicBezTo>
                    <a:pt x="8654" y="482"/>
                    <a:pt x="8155" y="0"/>
                    <a:pt x="754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5569434" y="2626119"/>
              <a:ext cx="58898" cy="58898"/>
            </a:xfrm>
            <a:custGeom>
              <a:avLst/>
              <a:gdLst/>
              <a:ahLst/>
              <a:cxnLst/>
              <a:rect l="l" t="t" r="r" b="b"/>
              <a:pathLst>
                <a:path w="2160" h="2160" extrusionOk="0">
                  <a:moveTo>
                    <a:pt x="1089" y="322"/>
                  </a:moveTo>
                  <a:cubicBezTo>
                    <a:pt x="1499" y="322"/>
                    <a:pt x="1838" y="661"/>
                    <a:pt x="1838" y="1089"/>
                  </a:cubicBezTo>
                  <a:cubicBezTo>
                    <a:pt x="1838" y="1499"/>
                    <a:pt x="1499" y="1838"/>
                    <a:pt x="1089" y="1838"/>
                  </a:cubicBezTo>
                  <a:cubicBezTo>
                    <a:pt x="660" y="1838"/>
                    <a:pt x="321" y="1499"/>
                    <a:pt x="321" y="1089"/>
                  </a:cubicBezTo>
                  <a:cubicBezTo>
                    <a:pt x="321" y="661"/>
                    <a:pt x="660" y="322"/>
                    <a:pt x="1089" y="322"/>
                  </a:cubicBezTo>
                  <a:close/>
                  <a:moveTo>
                    <a:pt x="1089" y="0"/>
                  </a:moveTo>
                  <a:cubicBezTo>
                    <a:pt x="482" y="0"/>
                    <a:pt x="0" y="482"/>
                    <a:pt x="0" y="1089"/>
                  </a:cubicBezTo>
                  <a:cubicBezTo>
                    <a:pt x="0" y="1678"/>
                    <a:pt x="482" y="2159"/>
                    <a:pt x="1089" y="2159"/>
                  </a:cubicBezTo>
                  <a:cubicBezTo>
                    <a:pt x="1677" y="2159"/>
                    <a:pt x="2159" y="1678"/>
                    <a:pt x="2159" y="1089"/>
                  </a:cubicBezTo>
                  <a:cubicBezTo>
                    <a:pt x="2159" y="482"/>
                    <a:pt x="1677" y="0"/>
                    <a:pt x="1089"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8" name="Google Shape;3378;p56"/>
          <p:cNvGrpSpPr/>
          <p:nvPr/>
        </p:nvGrpSpPr>
        <p:grpSpPr>
          <a:xfrm>
            <a:off x="4751573" y="1976607"/>
            <a:ext cx="274420" cy="295580"/>
            <a:chOff x="4751573" y="1976607"/>
            <a:chExt cx="274420" cy="295580"/>
          </a:xfrm>
        </p:grpSpPr>
        <p:sp>
          <p:nvSpPr>
            <p:cNvPr id="3379" name="Google Shape;3379;p56"/>
            <p:cNvSpPr/>
            <p:nvPr/>
          </p:nvSpPr>
          <p:spPr>
            <a:xfrm>
              <a:off x="4773469" y="1980506"/>
              <a:ext cx="209224" cy="269567"/>
            </a:xfrm>
            <a:custGeom>
              <a:avLst/>
              <a:gdLst/>
              <a:ahLst/>
              <a:cxnLst/>
              <a:rect l="l" t="t" r="r" b="b"/>
              <a:pathLst>
                <a:path w="7673" h="9886" extrusionOk="0">
                  <a:moveTo>
                    <a:pt x="572" y="0"/>
                  </a:moveTo>
                  <a:cubicBezTo>
                    <a:pt x="250" y="0"/>
                    <a:pt x="1" y="268"/>
                    <a:pt x="1" y="571"/>
                  </a:cubicBezTo>
                  <a:lnTo>
                    <a:pt x="1" y="9314"/>
                  </a:lnTo>
                  <a:cubicBezTo>
                    <a:pt x="1" y="9617"/>
                    <a:pt x="250" y="9885"/>
                    <a:pt x="572" y="9885"/>
                  </a:cubicBezTo>
                  <a:lnTo>
                    <a:pt x="7102" y="9885"/>
                  </a:lnTo>
                  <a:cubicBezTo>
                    <a:pt x="7423" y="9885"/>
                    <a:pt x="7673" y="9617"/>
                    <a:pt x="7673" y="9314"/>
                  </a:cubicBezTo>
                  <a:lnTo>
                    <a:pt x="7673" y="571"/>
                  </a:lnTo>
                  <a:cubicBezTo>
                    <a:pt x="7673" y="268"/>
                    <a:pt x="7423" y="0"/>
                    <a:pt x="7102"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4773469" y="1980506"/>
              <a:ext cx="37984" cy="269567"/>
            </a:xfrm>
            <a:custGeom>
              <a:avLst/>
              <a:gdLst/>
              <a:ahLst/>
              <a:cxnLst/>
              <a:rect l="l" t="t" r="r" b="b"/>
              <a:pathLst>
                <a:path w="1393" h="9886" extrusionOk="0">
                  <a:moveTo>
                    <a:pt x="572" y="0"/>
                  </a:moveTo>
                  <a:cubicBezTo>
                    <a:pt x="250" y="0"/>
                    <a:pt x="1" y="268"/>
                    <a:pt x="1" y="571"/>
                  </a:cubicBezTo>
                  <a:lnTo>
                    <a:pt x="1" y="9314"/>
                  </a:lnTo>
                  <a:cubicBezTo>
                    <a:pt x="1" y="9617"/>
                    <a:pt x="250" y="9885"/>
                    <a:pt x="572" y="9885"/>
                  </a:cubicBezTo>
                  <a:lnTo>
                    <a:pt x="1392" y="9885"/>
                  </a:lnTo>
                  <a:lnTo>
                    <a:pt x="1392" y="0"/>
                  </a:ln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4755963" y="2012600"/>
              <a:ext cx="34575" cy="19987"/>
            </a:xfrm>
            <a:custGeom>
              <a:avLst/>
              <a:gdLst/>
              <a:ahLst/>
              <a:cxnLst/>
              <a:rect l="l" t="t" r="r" b="b"/>
              <a:pathLst>
                <a:path w="1268" h="733" extrusionOk="0">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4755963" y="2058818"/>
              <a:ext cx="34575" cy="19987"/>
            </a:xfrm>
            <a:custGeom>
              <a:avLst/>
              <a:gdLst/>
              <a:ahLst/>
              <a:cxnLst/>
              <a:rect l="l" t="t" r="r" b="b"/>
              <a:pathLst>
                <a:path w="1268" h="733" extrusionOk="0">
                  <a:moveTo>
                    <a:pt x="411" y="1"/>
                  </a:moveTo>
                  <a:cubicBezTo>
                    <a:pt x="179" y="1"/>
                    <a:pt x="0" y="197"/>
                    <a:pt x="36" y="429"/>
                  </a:cubicBezTo>
                  <a:cubicBezTo>
                    <a:pt x="72" y="590"/>
                    <a:pt x="232" y="733"/>
                    <a:pt x="411" y="733"/>
                  </a:cubicBezTo>
                  <a:lnTo>
                    <a:pt x="857" y="733"/>
                  </a:lnTo>
                  <a:cubicBezTo>
                    <a:pt x="1089" y="733"/>
                    <a:pt x="1267" y="536"/>
                    <a:pt x="1231" y="304"/>
                  </a:cubicBezTo>
                  <a:cubicBezTo>
                    <a:pt x="1214" y="144"/>
                    <a:pt x="1035" y="1"/>
                    <a:pt x="85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4755963" y="2105528"/>
              <a:ext cx="34575" cy="19987"/>
            </a:xfrm>
            <a:custGeom>
              <a:avLst/>
              <a:gdLst/>
              <a:ahLst/>
              <a:cxnLst/>
              <a:rect l="l" t="t" r="r" b="b"/>
              <a:pathLst>
                <a:path w="1268" h="733" extrusionOk="0">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4755963" y="2151746"/>
              <a:ext cx="34575" cy="19987"/>
            </a:xfrm>
            <a:custGeom>
              <a:avLst/>
              <a:gdLst/>
              <a:ahLst/>
              <a:cxnLst/>
              <a:rect l="l" t="t" r="r" b="b"/>
              <a:pathLst>
                <a:path w="1268" h="733" extrusionOk="0">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4755963" y="2197964"/>
              <a:ext cx="34575" cy="19987"/>
            </a:xfrm>
            <a:custGeom>
              <a:avLst/>
              <a:gdLst/>
              <a:ahLst/>
              <a:cxnLst/>
              <a:rect l="l" t="t" r="r" b="b"/>
              <a:pathLst>
                <a:path w="1268" h="733" extrusionOk="0">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4835257" y="2021844"/>
              <a:ext cx="123113" cy="123140"/>
            </a:xfrm>
            <a:custGeom>
              <a:avLst/>
              <a:gdLst/>
              <a:ahLst/>
              <a:cxnLst/>
              <a:rect l="l" t="t" r="r" b="b"/>
              <a:pathLst>
                <a:path w="4515" h="4516" extrusionOk="0">
                  <a:moveTo>
                    <a:pt x="1999" y="1"/>
                  </a:moveTo>
                  <a:cubicBezTo>
                    <a:pt x="1874" y="1"/>
                    <a:pt x="1785" y="90"/>
                    <a:pt x="1785" y="215"/>
                  </a:cubicBezTo>
                  <a:cubicBezTo>
                    <a:pt x="1785" y="269"/>
                    <a:pt x="1749" y="304"/>
                    <a:pt x="1713" y="304"/>
                  </a:cubicBezTo>
                  <a:cubicBezTo>
                    <a:pt x="1553" y="358"/>
                    <a:pt x="1392" y="411"/>
                    <a:pt x="1267" y="501"/>
                  </a:cubicBezTo>
                  <a:cubicBezTo>
                    <a:pt x="1245" y="508"/>
                    <a:pt x="1226" y="512"/>
                    <a:pt x="1209" y="512"/>
                  </a:cubicBezTo>
                  <a:cubicBezTo>
                    <a:pt x="1184" y="512"/>
                    <a:pt x="1163" y="504"/>
                    <a:pt x="1143" y="483"/>
                  </a:cubicBezTo>
                  <a:lnTo>
                    <a:pt x="1053" y="393"/>
                  </a:lnTo>
                  <a:cubicBezTo>
                    <a:pt x="1035" y="376"/>
                    <a:pt x="1013" y="367"/>
                    <a:pt x="991" y="367"/>
                  </a:cubicBezTo>
                  <a:cubicBezTo>
                    <a:pt x="969" y="367"/>
                    <a:pt x="946" y="376"/>
                    <a:pt x="928" y="393"/>
                  </a:cubicBezTo>
                  <a:lnTo>
                    <a:pt x="393" y="929"/>
                  </a:lnTo>
                  <a:cubicBezTo>
                    <a:pt x="357" y="964"/>
                    <a:pt x="357" y="1018"/>
                    <a:pt x="393" y="1054"/>
                  </a:cubicBezTo>
                  <a:lnTo>
                    <a:pt x="482" y="1143"/>
                  </a:lnTo>
                  <a:cubicBezTo>
                    <a:pt x="482" y="1161"/>
                    <a:pt x="500" y="1161"/>
                    <a:pt x="518" y="1214"/>
                  </a:cubicBezTo>
                  <a:cubicBezTo>
                    <a:pt x="518" y="1214"/>
                    <a:pt x="518" y="1232"/>
                    <a:pt x="518" y="1250"/>
                  </a:cubicBezTo>
                  <a:cubicBezTo>
                    <a:pt x="429" y="1393"/>
                    <a:pt x="357" y="1553"/>
                    <a:pt x="304" y="1714"/>
                  </a:cubicBezTo>
                  <a:cubicBezTo>
                    <a:pt x="304" y="1767"/>
                    <a:pt x="268" y="1785"/>
                    <a:pt x="215" y="1785"/>
                  </a:cubicBezTo>
                  <a:cubicBezTo>
                    <a:pt x="90" y="1785"/>
                    <a:pt x="1" y="1892"/>
                    <a:pt x="1" y="2017"/>
                  </a:cubicBezTo>
                  <a:lnTo>
                    <a:pt x="1" y="2517"/>
                  </a:lnTo>
                  <a:cubicBezTo>
                    <a:pt x="1" y="2624"/>
                    <a:pt x="108" y="2731"/>
                    <a:pt x="215" y="2731"/>
                  </a:cubicBezTo>
                  <a:cubicBezTo>
                    <a:pt x="250" y="2731"/>
                    <a:pt x="286" y="2731"/>
                    <a:pt x="304" y="2784"/>
                  </a:cubicBezTo>
                  <a:lnTo>
                    <a:pt x="322" y="2784"/>
                  </a:lnTo>
                  <a:cubicBezTo>
                    <a:pt x="357" y="2963"/>
                    <a:pt x="429" y="3141"/>
                    <a:pt x="536" y="3284"/>
                  </a:cubicBezTo>
                  <a:cubicBezTo>
                    <a:pt x="536" y="3320"/>
                    <a:pt x="536" y="3337"/>
                    <a:pt x="500" y="3355"/>
                  </a:cubicBezTo>
                  <a:cubicBezTo>
                    <a:pt x="500" y="3355"/>
                    <a:pt x="500" y="3355"/>
                    <a:pt x="482" y="3373"/>
                  </a:cubicBezTo>
                  <a:cubicBezTo>
                    <a:pt x="411" y="3445"/>
                    <a:pt x="411" y="3587"/>
                    <a:pt x="482" y="3677"/>
                  </a:cubicBezTo>
                  <a:lnTo>
                    <a:pt x="928" y="4123"/>
                  </a:lnTo>
                  <a:cubicBezTo>
                    <a:pt x="946" y="4140"/>
                    <a:pt x="973" y="4149"/>
                    <a:pt x="1000" y="4149"/>
                  </a:cubicBezTo>
                  <a:cubicBezTo>
                    <a:pt x="1027" y="4149"/>
                    <a:pt x="1053" y="4140"/>
                    <a:pt x="1071" y="4123"/>
                  </a:cubicBezTo>
                  <a:lnTo>
                    <a:pt x="1160" y="4033"/>
                  </a:lnTo>
                  <a:cubicBezTo>
                    <a:pt x="1160" y="4016"/>
                    <a:pt x="1160" y="4016"/>
                    <a:pt x="1160" y="4016"/>
                  </a:cubicBezTo>
                  <a:cubicBezTo>
                    <a:pt x="1178" y="3980"/>
                    <a:pt x="1214" y="3980"/>
                    <a:pt x="1232" y="3980"/>
                  </a:cubicBezTo>
                  <a:cubicBezTo>
                    <a:pt x="1392" y="4087"/>
                    <a:pt x="1571" y="4158"/>
                    <a:pt x="1767" y="4212"/>
                  </a:cubicBezTo>
                  <a:cubicBezTo>
                    <a:pt x="1785" y="4212"/>
                    <a:pt x="1785" y="4230"/>
                    <a:pt x="1785" y="4247"/>
                  </a:cubicBezTo>
                  <a:cubicBezTo>
                    <a:pt x="1785" y="4283"/>
                    <a:pt x="1803" y="4319"/>
                    <a:pt x="1767" y="4372"/>
                  </a:cubicBezTo>
                  <a:cubicBezTo>
                    <a:pt x="1749" y="4426"/>
                    <a:pt x="1785" y="4515"/>
                    <a:pt x="1856" y="4515"/>
                  </a:cubicBezTo>
                  <a:lnTo>
                    <a:pt x="2516" y="4497"/>
                  </a:lnTo>
                  <a:cubicBezTo>
                    <a:pt x="2641" y="4497"/>
                    <a:pt x="2731" y="4408"/>
                    <a:pt x="2731" y="4283"/>
                  </a:cubicBezTo>
                  <a:cubicBezTo>
                    <a:pt x="2731" y="4247"/>
                    <a:pt x="2766" y="4212"/>
                    <a:pt x="2802" y="4194"/>
                  </a:cubicBezTo>
                  <a:cubicBezTo>
                    <a:pt x="2962" y="4140"/>
                    <a:pt x="3105" y="4087"/>
                    <a:pt x="3248" y="3998"/>
                  </a:cubicBezTo>
                  <a:cubicBezTo>
                    <a:pt x="3263" y="3990"/>
                    <a:pt x="3281" y="3986"/>
                    <a:pt x="3299" y="3986"/>
                  </a:cubicBezTo>
                  <a:cubicBezTo>
                    <a:pt x="3325" y="3986"/>
                    <a:pt x="3352" y="3995"/>
                    <a:pt x="3373" y="4016"/>
                  </a:cubicBezTo>
                  <a:lnTo>
                    <a:pt x="3462" y="4105"/>
                  </a:lnTo>
                  <a:cubicBezTo>
                    <a:pt x="3480" y="4123"/>
                    <a:pt x="3502" y="4131"/>
                    <a:pt x="3525" y="4131"/>
                  </a:cubicBezTo>
                  <a:cubicBezTo>
                    <a:pt x="3547" y="4131"/>
                    <a:pt x="3569" y="4123"/>
                    <a:pt x="3587" y="4105"/>
                  </a:cubicBezTo>
                  <a:lnTo>
                    <a:pt x="4033" y="3659"/>
                  </a:lnTo>
                  <a:cubicBezTo>
                    <a:pt x="4122" y="3569"/>
                    <a:pt x="4122" y="3445"/>
                    <a:pt x="4033" y="3355"/>
                  </a:cubicBezTo>
                  <a:cubicBezTo>
                    <a:pt x="4033" y="3355"/>
                    <a:pt x="4015" y="3337"/>
                    <a:pt x="4015" y="3337"/>
                  </a:cubicBezTo>
                  <a:cubicBezTo>
                    <a:pt x="3979" y="3337"/>
                    <a:pt x="3979" y="3302"/>
                    <a:pt x="3979" y="3284"/>
                  </a:cubicBezTo>
                  <a:cubicBezTo>
                    <a:pt x="4087" y="3123"/>
                    <a:pt x="4158" y="2963"/>
                    <a:pt x="4194" y="2784"/>
                  </a:cubicBezTo>
                  <a:cubicBezTo>
                    <a:pt x="4211" y="2749"/>
                    <a:pt x="4247" y="2713"/>
                    <a:pt x="4283" y="2713"/>
                  </a:cubicBezTo>
                  <a:lnTo>
                    <a:pt x="4301" y="2713"/>
                  </a:lnTo>
                  <a:cubicBezTo>
                    <a:pt x="4408" y="2713"/>
                    <a:pt x="4515" y="2606"/>
                    <a:pt x="4515" y="2499"/>
                  </a:cubicBezTo>
                  <a:lnTo>
                    <a:pt x="4515" y="1999"/>
                  </a:lnTo>
                  <a:cubicBezTo>
                    <a:pt x="4515" y="1874"/>
                    <a:pt x="4408" y="1767"/>
                    <a:pt x="4283" y="1767"/>
                  </a:cubicBezTo>
                  <a:cubicBezTo>
                    <a:pt x="4265" y="1767"/>
                    <a:pt x="4229" y="1767"/>
                    <a:pt x="4211" y="1732"/>
                  </a:cubicBezTo>
                  <a:cubicBezTo>
                    <a:pt x="4194" y="1714"/>
                    <a:pt x="4194" y="1714"/>
                    <a:pt x="4194" y="1714"/>
                  </a:cubicBezTo>
                  <a:cubicBezTo>
                    <a:pt x="4158" y="1553"/>
                    <a:pt x="4087" y="1393"/>
                    <a:pt x="3997" y="1250"/>
                  </a:cubicBezTo>
                  <a:cubicBezTo>
                    <a:pt x="3997" y="1232"/>
                    <a:pt x="3997" y="1214"/>
                    <a:pt x="3997" y="1214"/>
                  </a:cubicBezTo>
                  <a:cubicBezTo>
                    <a:pt x="3997" y="1161"/>
                    <a:pt x="4015" y="1143"/>
                    <a:pt x="4015" y="1143"/>
                  </a:cubicBezTo>
                  <a:lnTo>
                    <a:pt x="4104" y="1054"/>
                  </a:lnTo>
                  <a:cubicBezTo>
                    <a:pt x="4140" y="1018"/>
                    <a:pt x="4140" y="947"/>
                    <a:pt x="4104" y="911"/>
                  </a:cubicBezTo>
                  <a:lnTo>
                    <a:pt x="3658" y="483"/>
                  </a:lnTo>
                  <a:cubicBezTo>
                    <a:pt x="3623" y="438"/>
                    <a:pt x="3569" y="416"/>
                    <a:pt x="3513" y="416"/>
                  </a:cubicBezTo>
                  <a:cubicBezTo>
                    <a:pt x="3458" y="416"/>
                    <a:pt x="3400" y="438"/>
                    <a:pt x="3355" y="483"/>
                  </a:cubicBezTo>
                  <a:cubicBezTo>
                    <a:pt x="3330" y="495"/>
                    <a:pt x="3305" y="508"/>
                    <a:pt x="3279" y="508"/>
                  </a:cubicBezTo>
                  <a:cubicBezTo>
                    <a:pt x="3269" y="508"/>
                    <a:pt x="3258" y="506"/>
                    <a:pt x="3248" y="501"/>
                  </a:cubicBezTo>
                  <a:cubicBezTo>
                    <a:pt x="3105" y="411"/>
                    <a:pt x="2945" y="358"/>
                    <a:pt x="2784" y="304"/>
                  </a:cubicBezTo>
                  <a:cubicBezTo>
                    <a:pt x="2748" y="304"/>
                    <a:pt x="2713" y="269"/>
                    <a:pt x="2713" y="215"/>
                  </a:cubicBezTo>
                  <a:cubicBezTo>
                    <a:pt x="2713" y="90"/>
                    <a:pt x="2623" y="1"/>
                    <a:pt x="24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4883902" y="2021844"/>
              <a:ext cx="74468" cy="123140"/>
            </a:xfrm>
            <a:custGeom>
              <a:avLst/>
              <a:gdLst/>
              <a:ahLst/>
              <a:cxnLst/>
              <a:rect l="l" t="t" r="r" b="b"/>
              <a:pathLst>
                <a:path w="2731" h="4516" extrusionOk="0">
                  <a:moveTo>
                    <a:pt x="215" y="1"/>
                  </a:moveTo>
                  <a:cubicBezTo>
                    <a:pt x="108" y="1"/>
                    <a:pt x="19" y="72"/>
                    <a:pt x="1" y="197"/>
                  </a:cubicBezTo>
                  <a:cubicBezTo>
                    <a:pt x="251" y="304"/>
                    <a:pt x="483" y="447"/>
                    <a:pt x="679" y="661"/>
                  </a:cubicBezTo>
                  <a:cubicBezTo>
                    <a:pt x="1553" y="1535"/>
                    <a:pt x="1553" y="2963"/>
                    <a:pt x="679" y="3855"/>
                  </a:cubicBezTo>
                  <a:cubicBezTo>
                    <a:pt x="483" y="4051"/>
                    <a:pt x="251" y="4194"/>
                    <a:pt x="19" y="4301"/>
                  </a:cubicBezTo>
                  <a:cubicBezTo>
                    <a:pt x="19" y="4426"/>
                    <a:pt x="108" y="4515"/>
                    <a:pt x="233" y="4515"/>
                  </a:cubicBezTo>
                  <a:lnTo>
                    <a:pt x="715" y="4497"/>
                  </a:lnTo>
                  <a:cubicBezTo>
                    <a:pt x="839" y="4497"/>
                    <a:pt x="947" y="4408"/>
                    <a:pt x="947" y="4283"/>
                  </a:cubicBezTo>
                  <a:cubicBezTo>
                    <a:pt x="947" y="4247"/>
                    <a:pt x="964" y="4194"/>
                    <a:pt x="1018" y="4194"/>
                  </a:cubicBezTo>
                  <a:cubicBezTo>
                    <a:pt x="1178" y="4140"/>
                    <a:pt x="1321" y="4087"/>
                    <a:pt x="1464" y="3998"/>
                  </a:cubicBezTo>
                  <a:cubicBezTo>
                    <a:pt x="1479" y="3990"/>
                    <a:pt x="1497" y="3986"/>
                    <a:pt x="1514" y="3986"/>
                  </a:cubicBezTo>
                  <a:cubicBezTo>
                    <a:pt x="1538" y="3986"/>
                    <a:pt x="1561" y="3995"/>
                    <a:pt x="1571" y="4016"/>
                  </a:cubicBezTo>
                  <a:lnTo>
                    <a:pt x="1589" y="4016"/>
                  </a:lnTo>
                  <a:cubicBezTo>
                    <a:pt x="1625" y="4060"/>
                    <a:pt x="1678" y="4082"/>
                    <a:pt x="1734" y="4082"/>
                  </a:cubicBezTo>
                  <a:cubicBezTo>
                    <a:pt x="1790" y="4082"/>
                    <a:pt x="1848" y="4060"/>
                    <a:pt x="1892" y="4016"/>
                  </a:cubicBezTo>
                  <a:lnTo>
                    <a:pt x="2249" y="3659"/>
                  </a:lnTo>
                  <a:cubicBezTo>
                    <a:pt x="2338" y="3569"/>
                    <a:pt x="2338" y="3445"/>
                    <a:pt x="2249" y="3355"/>
                  </a:cubicBezTo>
                  <a:lnTo>
                    <a:pt x="2249" y="3337"/>
                  </a:lnTo>
                  <a:cubicBezTo>
                    <a:pt x="2213" y="3320"/>
                    <a:pt x="2213" y="3266"/>
                    <a:pt x="2231" y="3230"/>
                  </a:cubicBezTo>
                  <a:cubicBezTo>
                    <a:pt x="2303" y="3088"/>
                    <a:pt x="2374" y="2945"/>
                    <a:pt x="2410" y="2784"/>
                  </a:cubicBezTo>
                  <a:cubicBezTo>
                    <a:pt x="2427" y="2731"/>
                    <a:pt x="2463" y="2713"/>
                    <a:pt x="2499" y="2713"/>
                  </a:cubicBezTo>
                  <a:lnTo>
                    <a:pt x="2517" y="2713"/>
                  </a:lnTo>
                  <a:cubicBezTo>
                    <a:pt x="2624" y="2713"/>
                    <a:pt x="2731" y="2606"/>
                    <a:pt x="2731" y="2481"/>
                  </a:cubicBezTo>
                  <a:lnTo>
                    <a:pt x="2731" y="1999"/>
                  </a:lnTo>
                  <a:cubicBezTo>
                    <a:pt x="2731" y="1874"/>
                    <a:pt x="2624" y="1767"/>
                    <a:pt x="2499" y="1767"/>
                  </a:cubicBezTo>
                  <a:cubicBezTo>
                    <a:pt x="2463" y="1767"/>
                    <a:pt x="2427" y="1749"/>
                    <a:pt x="2410" y="1714"/>
                  </a:cubicBezTo>
                  <a:cubicBezTo>
                    <a:pt x="2374" y="1553"/>
                    <a:pt x="2303" y="1410"/>
                    <a:pt x="2231" y="1268"/>
                  </a:cubicBezTo>
                  <a:cubicBezTo>
                    <a:pt x="2213" y="1232"/>
                    <a:pt x="2213" y="1196"/>
                    <a:pt x="2213" y="1179"/>
                  </a:cubicBezTo>
                  <a:cubicBezTo>
                    <a:pt x="2231" y="1161"/>
                    <a:pt x="2231" y="1143"/>
                    <a:pt x="2231" y="1143"/>
                  </a:cubicBezTo>
                  <a:cubicBezTo>
                    <a:pt x="2320" y="1054"/>
                    <a:pt x="2320" y="911"/>
                    <a:pt x="2231" y="822"/>
                  </a:cubicBezTo>
                  <a:lnTo>
                    <a:pt x="1874" y="483"/>
                  </a:lnTo>
                  <a:cubicBezTo>
                    <a:pt x="1839" y="438"/>
                    <a:pt x="1785" y="416"/>
                    <a:pt x="1729" y="416"/>
                  </a:cubicBezTo>
                  <a:cubicBezTo>
                    <a:pt x="1674" y="416"/>
                    <a:pt x="1616" y="438"/>
                    <a:pt x="1571" y="483"/>
                  </a:cubicBezTo>
                  <a:cubicBezTo>
                    <a:pt x="1546" y="495"/>
                    <a:pt x="1521" y="508"/>
                    <a:pt x="1495" y="508"/>
                  </a:cubicBezTo>
                  <a:cubicBezTo>
                    <a:pt x="1485" y="508"/>
                    <a:pt x="1474" y="506"/>
                    <a:pt x="1464" y="501"/>
                  </a:cubicBezTo>
                  <a:cubicBezTo>
                    <a:pt x="1321" y="411"/>
                    <a:pt x="1161" y="358"/>
                    <a:pt x="1000" y="304"/>
                  </a:cubicBezTo>
                  <a:cubicBezTo>
                    <a:pt x="964" y="304"/>
                    <a:pt x="929" y="269"/>
                    <a:pt x="929" y="215"/>
                  </a:cubicBezTo>
                  <a:cubicBezTo>
                    <a:pt x="929" y="90"/>
                    <a:pt x="839" y="1"/>
                    <a:pt x="715"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4865415" y="2052029"/>
              <a:ext cx="63288" cy="63261"/>
            </a:xfrm>
            <a:custGeom>
              <a:avLst/>
              <a:gdLst/>
              <a:ahLst/>
              <a:cxnLst/>
              <a:rect l="l" t="t" r="r" b="b"/>
              <a:pathLst>
                <a:path w="2321" h="2320" extrusionOk="0">
                  <a:moveTo>
                    <a:pt x="1161" y="0"/>
                  </a:moveTo>
                  <a:cubicBezTo>
                    <a:pt x="518" y="0"/>
                    <a:pt x="1" y="518"/>
                    <a:pt x="1" y="1160"/>
                  </a:cubicBezTo>
                  <a:cubicBezTo>
                    <a:pt x="1" y="1802"/>
                    <a:pt x="518" y="2320"/>
                    <a:pt x="1161" y="2320"/>
                  </a:cubicBezTo>
                  <a:cubicBezTo>
                    <a:pt x="1803" y="2320"/>
                    <a:pt x="2320" y="1802"/>
                    <a:pt x="2320" y="1160"/>
                  </a:cubicBezTo>
                  <a:cubicBezTo>
                    <a:pt x="2320" y="518"/>
                    <a:pt x="1803" y="0"/>
                    <a:pt x="1161" y="0"/>
                  </a:cubicBezTo>
                  <a:close/>
                </a:path>
              </a:pathLst>
            </a:custGeom>
            <a:solidFill>
              <a:srgbClr val="C9E0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4915042" y="2057373"/>
              <a:ext cx="16579" cy="52081"/>
            </a:xfrm>
            <a:custGeom>
              <a:avLst/>
              <a:gdLst/>
              <a:ahLst/>
              <a:cxnLst/>
              <a:rect l="l" t="t" r="r" b="b"/>
              <a:pathLst>
                <a:path w="608" h="1910" extrusionOk="0">
                  <a:moveTo>
                    <a:pt x="1" y="0"/>
                  </a:moveTo>
                  <a:lnTo>
                    <a:pt x="1" y="0"/>
                  </a:lnTo>
                  <a:cubicBezTo>
                    <a:pt x="286" y="607"/>
                    <a:pt x="286" y="1321"/>
                    <a:pt x="1" y="1910"/>
                  </a:cubicBezTo>
                  <a:cubicBezTo>
                    <a:pt x="54" y="1874"/>
                    <a:pt x="108" y="1838"/>
                    <a:pt x="161" y="1785"/>
                  </a:cubicBezTo>
                  <a:cubicBezTo>
                    <a:pt x="607" y="1321"/>
                    <a:pt x="607" y="589"/>
                    <a:pt x="161" y="143"/>
                  </a:cubicBezTo>
                  <a:cubicBezTo>
                    <a:pt x="108" y="90"/>
                    <a:pt x="54" y="36"/>
                    <a:pt x="1" y="0"/>
                  </a:cubicBezTo>
                  <a:close/>
                </a:path>
              </a:pathLst>
            </a:custGeom>
            <a:solidFill>
              <a:srgbClr val="BCD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4913106" y="2150301"/>
              <a:ext cx="107543" cy="117387"/>
            </a:xfrm>
            <a:custGeom>
              <a:avLst/>
              <a:gdLst/>
              <a:ahLst/>
              <a:cxnLst/>
              <a:rect l="l" t="t" r="r" b="b"/>
              <a:pathLst>
                <a:path w="3944" h="4305" extrusionOk="0">
                  <a:moveTo>
                    <a:pt x="1303" y="0"/>
                  </a:moveTo>
                  <a:cubicBezTo>
                    <a:pt x="1232" y="0"/>
                    <a:pt x="1160" y="72"/>
                    <a:pt x="1160" y="143"/>
                  </a:cubicBezTo>
                  <a:lnTo>
                    <a:pt x="1160" y="2106"/>
                  </a:lnTo>
                  <a:cubicBezTo>
                    <a:pt x="1160" y="2177"/>
                    <a:pt x="1107" y="2231"/>
                    <a:pt x="1035" y="2231"/>
                  </a:cubicBezTo>
                  <a:lnTo>
                    <a:pt x="161" y="2231"/>
                  </a:lnTo>
                  <a:cubicBezTo>
                    <a:pt x="54" y="2231"/>
                    <a:pt x="0" y="2373"/>
                    <a:pt x="72" y="2445"/>
                  </a:cubicBezTo>
                  <a:lnTo>
                    <a:pt x="1874" y="4265"/>
                  </a:lnTo>
                  <a:cubicBezTo>
                    <a:pt x="1901" y="4292"/>
                    <a:pt x="1932" y="4305"/>
                    <a:pt x="1963" y="4305"/>
                  </a:cubicBezTo>
                  <a:cubicBezTo>
                    <a:pt x="1994" y="4305"/>
                    <a:pt x="2026" y="4292"/>
                    <a:pt x="2052" y="4265"/>
                  </a:cubicBezTo>
                  <a:lnTo>
                    <a:pt x="3854" y="2445"/>
                  </a:lnTo>
                  <a:cubicBezTo>
                    <a:pt x="3944" y="2373"/>
                    <a:pt x="3890" y="2231"/>
                    <a:pt x="3765" y="2231"/>
                  </a:cubicBezTo>
                  <a:lnTo>
                    <a:pt x="2891" y="2231"/>
                  </a:lnTo>
                  <a:cubicBezTo>
                    <a:pt x="2820" y="2231"/>
                    <a:pt x="2766" y="2177"/>
                    <a:pt x="2766" y="2106"/>
                  </a:cubicBezTo>
                  <a:lnTo>
                    <a:pt x="2766" y="143"/>
                  </a:lnTo>
                  <a:cubicBezTo>
                    <a:pt x="2766" y="72"/>
                    <a:pt x="2695" y="0"/>
                    <a:pt x="2623"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4831358" y="2017481"/>
              <a:ext cx="131402" cy="131866"/>
            </a:xfrm>
            <a:custGeom>
              <a:avLst/>
              <a:gdLst/>
              <a:ahLst/>
              <a:cxnLst/>
              <a:rect l="l" t="t" r="r" b="b"/>
              <a:pathLst>
                <a:path w="4819" h="4836" extrusionOk="0">
                  <a:moveTo>
                    <a:pt x="2160" y="322"/>
                  </a:moveTo>
                  <a:lnTo>
                    <a:pt x="2642" y="339"/>
                  </a:lnTo>
                  <a:cubicBezTo>
                    <a:pt x="2648" y="336"/>
                    <a:pt x="2655" y="335"/>
                    <a:pt x="2661" y="335"/>
                  </a:cubicBezTo>
                  <a:cubicBezTo>
                    <a:pt x="2689" y="335"/>
                    <a:pt x="2713" y="364"/>
                    <a:pt x="2713" y="393"/>
                  </a:cubicBezTo>
                  <a:cubicBezTo>
                    <a:pt x="2713" y="393"/>
                    <a:pt x="2713" y="393"/>
                    <a:pt x="2713" y="411"/>
                  </a:cubicBezTo>
                  <a:cubicBezTo>
                    <a:pt x="2713" y="518"/>
                    <a:pt x="2784" y="607"/>
                    <a:pt x="2891" y="643"/>
                  </a:cubicBezTo>
                  <a:cubicBezTo>
                    <a:pt x="3034" y="678"/>
                    <a:pt x="3177" y="732"/>
                    <a:pt x="3320" y="803"/>
                  </a:cubicBezTo>
                  <a:cubicBezTo>
                    <a:pt x="3355" y="824"/>
                    <a:pt x="3396" y="834"/>
                    <a:pt x="3437" y="834"/>
                  </a:cubicBezTo>
                  <a:cubicBezTo>
                    <a:pt x="3502" y="834"/>
                    <a:pt x="3569" y="811"/>
                    <a:pt x="3623" y="768"/>
                  </a:cubicBezTo>
                  <a:cubicBezTo>
                    <a:pt x="3623" y="768"/>
                    <a:pt x="3639" y="744"/>
                    <a:pt x="3665" y="744"/>
                  </a:cubicBezTo>
                  <a:cubicBezTo>
                    <a:pt x="3678" y="744"/>
                    <a:pt x="3694" y="750"/>
                    <a:pt x="3712" y="768"/>
                  </a:cubicBezTo>
                  <a:lnTo>
                    <a:pt x="4051" y="1107"/>
                  </a:lnTo>
                  <a:cubicBezTo>
                    <a:pt x="4087" y="1142"/>
                    <a:pt x="4087" y="1178"/>
                    <a:pt x="4051" y="1196"/>
                  </a:cubicBezTo>
                  <a:cubicBezTo>
                    <a:pt x="3980" y="1285"/>
                    <a:pt x="3962" y="1410"/>
                    <a:pt x="4015" y="1499"/>
                  </a:cubicBezTo>
                  <a:cubicBezTo>
                    <a:pt x="4087" y="1642"/>
                    <a:pt x="4158" y="1767"/>
                    <a:pt x="4194" y="1927"/>
                  </a:cubicBezTo>
                  <a:cubicBezTo>
                    <a:pt x="4230" y="2034"/>
                    <a:pt x="4319" y="2106"/>
                    <a:pt x="4444" y="2106"/>
                  </a:cubicBezTo>
                  <a:cubicBezTo>
                    <a:pt x="4479" y="2106"/>
                    <a:pt x="4497" y="2141"/>
                    <a:pt x="4515" y="2159"/>
                  </a:cubicBezTo>
                  <a:lnTo>
                    <a:pt x="4515" y="2659"/>
                  </a:lnTo>
                  <a:cubicBezTo>
                    <a:pt x="4497" y="2677"/>
                    <a:pt x="4497" y="2695"/>
                    <a:pt x="4479" y="2712"/>
                  </a:cubicBezTo>
                  <a:cubicBezTo>
                    <a:pt x="4461" y="2730"/>
                    <a:pt x="4444" y="2730"/>
                    <a:pt x="4444" y="2730"/>
                  </a:cubicBezTo>
                  <a:cubicBezTo>
                    <a:pt x="4444" y="2730"/>
                    <a:pt x="4439" y="2730"/>
                    <a:pt x="4431" y="2730"/>
                  </a:cubicBezTo>
                  <a:cubicBezTo>
                    <a:pt x="4387" y="2730"/>
                    <a:pt x="4239" y="2743"/>
                    <a:pt x="4194" y="2909"/>
                  </a:cubicBezTo>
                  <a:cubicBezTo>
                    <a:pt x="4158" y="3051"/>
                    <a:pt x="4105" y="3194"/>
                    <a:pt x="4015" y="3319"/>
                  </a:cubicBezTo>
                  <a:cubicBezTo>
                    <a:pt x="3962" y="3426"/>
                    <a:pt x="3980" y="3551"/>
                    <a:pt x="4069" y="3622"/>
                  </a:cubicBezTo>
                  <a:lnTo>
                    <a:pt x="4069" y="3640"/>
                  </a:lnTo>
                  <a:cubicBezTo>
                    <a:pt x="4087" y="3658"/>
                    <a:pt x="4087" y="3694"/>
                    <a:pt x="4069" y="3712"/>
                  </a:cubicBezTo>
                  <a:lnTo>
                    <a:pt x="3712" y="4068"/>
                  </a:lnTo>
                  <a:cubicBezTo>
                    <a:pt x="3703" y="4086"/>
                    <a:pt x="3690" y="4095"/>
                    <a:pt x="3676" y="4095"/>
                  </a:cubicBezTo>
                  <a:cubicBezTo>
                    <a:pt x="3663" y="4095"/>
                    <a:pt x="3650" y="4086"/>
                    <a:pt x="3641" y="4068"/>
                  </a:cubicBezTo>
                  <a:lnTo>
                    <a:pt x="3623" y="4068"/>
                  </a:lnTo>
                  <a:cubicBezTo>
                    <a:pt x="3580" y="4025"/>
                    <a:pt x="3517" y="4002"/>
                    <a:pt x="3450" y="4002"/>
                  </a:cubicBezTo>
                  <a:cubicBezTo>
                    <a:pt x="3407" y="4002"/>
                    <a:pt x="3362" y="4012"/>
                    <a:pt x="3320" y="4033"/>
                  </a:cubicBezTo>
                  <a:cubicBezTo>
                    <a:pt x="3195" y="4104"/>
                    <a:pt x="3052" y="4158"/>
                    <a:pt x="2909" y="4211"/>
                  </a:cubicBezTo>
                  <a:cubicBezTo>
                    <a:pt x="2802" y="4229"/>
                    <a:pt x="2731" y="4443"/>
                    <a:pt x="2731" y="4443"/>
                  </a:cubicBezTo>
                  <a:lnTo>
                    <a:pt x="2731" y="4461"/>
                  </a:lnTo>
                  <a:cubicBezTo>
                    <a:pt x="2731" y="4479"/>
                    <a:pt x="2713" y="4497"/>
                    <a:pt x="2713" y="4497"/>
                  </a:cubicBezTo>
                  <a:cubicBezTo>
                    <a:pt x="2695" y="4515"/>
                    <a:pt x="2695" y="4515"/>
                    <a:pt x="2659" y="4515"/>
                  </a:cubicBezTo>
                  <a:lnTo>
                    <a:pt x="2160" y="4515"/>
                  </a:lnTo>
                  <a:cubicBezTo>
                    <a:pt x="2142" y="4515"/>
                    <a:pt x="2106" y="4497"/>
                    <a:pt x="2106" y="4461"/>
                  </a:cubicBezTo>
                  <a:lnTo>
                    <a:pt x="2106" y="4443"/>
                  </a:lnTo>
                  <a:cubicBezTo>
                    <a:pt x="2106" y="4336"/>
                    <a:pt x="2035" y="4247"/>
                    <a:pt x="1928" y="4211"/>
                  </a:cubicBezTo>
                  <a:cubicBezTo>
                    <a:pt x="1767" y="4176"/>
                    <a:pt x="1625" y="4122"/>
                    <a:pt x="1500" y="4051"/>
                  </a:cubicBezTo>
                  <a:cubicBezTo>
                    <a:pt x="1461" y="4027"/>
                    <a:pt x="1415" y="4014"/>
                    <a:pt x="1368" y="4014"/>
                  </a:cubicBezTo>
                  <a:cubicBezTo>
                    <a:pt x="1308" y="4014"/>
                    <a:pt x="1247" y="4036"/>
                    <a:pt x="1196" y="4086"/>
                  </a:cubicBezTo>
                  <a:cubicBezTo>
                    <a:pt x="1187" y="4095"/>
                    <a:pt x="1170" y="4100"/>
                    <a:pt x="1152" y="4100"/>
                  </a:cubicBezTo>
                  <a:cubicBezTo>
                    <a:pt x="1134" y="4100"/>
                    <a:pt x="1116" y="4095"/>
                    <a:pt x="1107" y="4086"/>
                  </a:cubicBezTo>
                  <a:lnTo>
                    <a:pt x="750" y="3729"/>
                  </a:lnTo>
                  <a:cubicBezTo>
                    <a:pt x="732" y="3712"/>
                    <a:pt x="732" y="3676"/>
                    <a:pt x="750" y="3658"/>
                  </a:cubicBezTo>
                  <a:lnTo>
                    <a:pt x="750" y="3640"/>
                  </a:lnTo>
                  <a:cubicBezTo>
                    <a:pt x="839" y="3569"/>
                    <a:pt x="857" y="3444"/>
                    <a:pt x="804" y="3337"/>
                  </a:cubicBezTo>
                  <a:cubicBezTo>
                    <a:pt x="715" y="3212"/>
                    <a:pt x="661" y="3069"/>
                    <a:pt x="625" y="2927"/>
                  </a:cubicBezTo>
                  <a:cubicBezTo>
                    <a:pt x="590" y="2819"/>
                    <a:pt x="500" y="2748"/>
                    <a:pt x="376" y="2748"/>
                  </a:cubicBezTo>
                  <a:cubicBezTo>
                    <a:pt x="340" y="2748"/>
                    <a:pt x="304" y="2712"/>
                    <a:pt x="304" y="2677"/>
                  </a:cubicBezTo>
                  <a:lnTo>
                    <a:pt x="304" y="2159"/>
                  </a:lnTo>
                  <a:cubicBezTo>
                    <a:pt x="304" y="2106"/>
                    <a:pt x="376" y="2106"/>
                    <a:pt x="376" y="2106"/>
                  </a:cubicBezTo>
                  <a:cubicBezTo>
                    <a:pt x="483" y="2106"/>
                    <a:pt x="590" y="2034"/>
                    <a:pt x="625" y="1909"/>
                  </a:cubicBezTo>
                  <a:cubicBezTo>
                    <a:pt x="661" y="1767"/>
                    <a:pt x="715" y="1642"/>
                    <a:pt x="786" y="1499"/>
                  </a:cubicBezTo>
                  <a:cubicBezTo>
                    <a:pt x="839" y="1410"/>
                    <a:pt x="822" y="1285"/>
                    <a:pt x="750" y="1196"/>
                  </a:cubicBezTo>
                  <a:cubicBezTo>
                    <a:pt x="715" y="1178"/>
                    <a:pt x="715" y="1142"/>
                    <a:pt x="750" y="1107"/>
                  </a:cubicBezTo>
                  <a:lnTo>
                    <a:pt x="1089" y="768"/>
                  </a:lnTo>
                  <a:cubicBezTo>
                    <a:pt x="1107" y="750"/>
                    <a:pt x="1125" y="741"/>
                    <a:pt x="1141" y="741"/>
                  </a:cubicBezTo>
                  <a:cubicBezTo>
                    <a:pt x="1156" y="741"/>
                    <a:pt x="1170" y="750"/>
                    <a:pt x="1178" y="768"/>
                  </a:cubicBezTo>
                  <a:cubicBezTo>
                    <a:pt x="1232" y="811"/>
                    <a:pt x="1300" y="834"/>
                    <a:pt x="1368" y="834"/>
                  </a:cubicBezTo>
                  <a:cubicBezTo>
                    <a:pt x="1412" y="834"/>
                    <a:pt x="1457" y="824"/>
                    <a:pt x="1500" y="803"/>
                  </a:cubicBezTo>
                  <a:cubicBezTo>
                    <a:pt x="1625" y="732"/>
                    <a:pt x="1767" y="678"/>
                    <a:pt x="1910" y="625"/>
                  </a:cubicBezTo>
                  <a:cubicBezTo>
                    <a:pt x="2017" y="607"/>
                    <a:pt x="2088" y="500"/>
                    <a:pt x="2088" y="393"/>
                  </a:cubicBezTo>
                  <a:lnTo>
                    <a:pt x="2088" y="375"/>
                  </a:lnTo>
                  <a:cubicBezTo>
                    <a:pt x="2088" y="357"/>
                    <a:pt x="2124" y="322"/>
                    <a:pt x="2160" y="322"/>
                  </a:cubicBezTo>
                  <a:close/>
                  <a:moveTo>
                    <a:pt x="2642" y="0"/>
                  </a:moveTo>
                  <a:lnTo>
                    <a:pt x="2142" y="18"/>
                  </a:lnTo>
                  <a:cubicBezTo>
                    <a:pt x="1946" y="18"/>
                    <a:pt x="1785" y="161"/>
                    <a:pt x="1767" y="339"/>
                  </a:cubicBezTo>
                  <a:cubicBezTo>
                    <a:pt x="1625" y="393"/>
                    <a:pt x="1500" y="446"/>
                    <a:pt x="1375" y="518"/>
                  </a:cubicBezTo>
                  <a:cubicBezTo>
                    <a:pt x="1302" y="462"/>
                    <a:pt x="1219" y="434"/>
                    <a:pt x="1138" y="434"/>
                  </a:cubicBezTo>
                  <a:cubicBezTo>
                    <a:pt x="1039" y="434"/>
                    <a:pt x="944" y="475"/>
                    <a:pt x="875" y="553"/>
                  </a:cubicBezTo>
                  <a:lnTo>
                    <a:pt x="518" y="892"/>
                  </a:lnTo>
                  <a:cubicBezTo>
                    <a:pt x="376" y="1035"/>
                    <a:pt x="376" y="1249"/>
                    <a:pt x="483" y="1392"/>
                  </a:cubicBezTo>
                  <a:cubicBezTo>
                    <a:pt x="429" y="1535"/>
                    <a:pt x="358" y="1660"/>
                    <a:pt x="322" y="1802"/>
                  </a:cubicBezTo>
                  <a:cubicBezTo>
                    <a:pt x="144" y="1820"/>
                    <a:pt x="1" y="1981"/>
                    <a:pt x="1" y="2177"/>
                  </a:cubicBezTo>
                  <a:lnTo>
                    <a:pt x="1" y="2677"/>
                  </a:lnTo>
                  <a:cubicBezTo>
                    <a:pt x="1" y="2873"/>
                    <a:pt x="144" y="3034"/>
                    <a:pt x="322" y="3051"/>
                  </a:cubicBezTo>
                  <a:cubicBezTo>
                    <a:pt x="376" y="3194"/>
                    <a:pt x="429" y="3337"/>
                    <a:pt x="500" y="3462"/>
                  </a:cubicBezTo>
                  <a:cubicBezTo>
                    <a:pt x="376" y="3605"/>
                    <a:pt x="393" y="3819"/>
                    <a:pt x="536" y="3961"/>
                  </a:cubicBezTo>
                  <a:lnTo>
                    <a:pt x="875" y="4318"/>
                  </a:lnTo>
                  <a:cubicBezTo>
                    <a:pt x="952" y="4385"/>
                    <a:pt x="1048" y="4421"/>
                    <a:pt x="1144" y="4421"/>
                  </a:cubicBezTo>
                  <a:cubicBezTo>
                    <a:pt x="1227" y="4421"/>
                    <a:pt x="1308" y="4394"/>
                    <a:pt x="1375" y="4336"/>
                  </a:cubicBezTo>
                  <a:cubicBezTo>
                    <a:pt x="1500" y="4407"/>
                    <a:pt x="1642" y="4461"/>
                    <a:pt x="1785" y="4515"/>
                  </a:cubicBezTo>
                  <a:cubicBezTo>
                    <a:pt x="1803" y="4693"/>
                    <a:pt x="1964" y="4836"/>
                    <a:pt x="2160" y="4836"/>
                  </a:cubicBezTo>
                  <a:lnTo>
                    <a:pt x="2659" y="4836"/>
                  </a:lnTo>
                  <a:cubicBezTo>
                    <a:pt x="2856" y="4836"/>
                    <a:pt x="3016" y="4693"/>
                    <a:pt x="3034" y="4497"/>
                  </a:cubicBezTo>
                  <a:cubicBezTo>
                    <a:pt x="3177" y="4461"/>
                    <a:pt x="3302" y="4407"/>
                    <a:pt x="3427" y="4336"/>
                  </a:cubicBezTo>
                  <a:cubicBezTo>
                    <a:pt x="3501" y="4386"/>
                    <a:pt x="3587" y="4412"/>
                    <a:pt x="3671" y="4412"/>
                  </a:cubicBezTo>
                  <a:cubicBezTo>
                    <a:pt x="3767" y="4412"/>
                    <a:pt x="3859" y="4377"/>
                    <a:pt x="3926" y="4300"/>
                  </a:cubicBezTo>
                  <a:lnTo>
                    <a:pt x="4283" y="3944"/>
                  </a:lnTo>
                  <a:cubicBezTo>
                    <a:pt x="4408" y="3801"/>
                    <a:pt x="4426" y="3587"/>
                    <a:pt x="4301" y="3444"/>
                  </a:cubicBezTo>
                  <a:cubicBezTo>
                    <a:pt x="4372" y="3319"/>
                    <a:pt x="4426" y="3176"/>
                    <a:pt x="4479" y="3034"/>
                  </a:cubicBezTo>
                  <a:cubicBezTo>
                    <a:pt x="4658" y="3016"/>
                    <a:pt x="4801" y="2855"/>
                    <a:pt x="4801" y="2659"/>
                  </a:cubicBezTo>
                  <a:lnTo>
                    <a:pt x="4818" y="2159"/>
                  </a:lnTo>
                  <a:cubicBezTo>
                    <a:pt x="4818" y="1963"/>
                    <a:pt x="4676" y="1802"/>
                    <a:pt x="4479" y="1785"/>
                  </a:cubicBezTo>
                  <a:cubicBezTo>
                    <a:pt x="4444" y="1642"/>
                    <a:pt x="4390" y="1517"/>
                    <a:pt x="4319" y="1392"/>
                  </a:cubicBezTo>
                  <a:cubicBezTo>
                    <a:pt x="4426" y="1231"/>
                    <a:pt x="4426" y="1017"/>
                    <a:pt x="4283" y="892"/>
                  </a:cubicBezTo>
                  <a:lnTo>
                    <a:pt x="3926" y="536"/>
                  </a:lnTo>
                  <a:cubicBezTo>
                    <a:pt x="3850" y="459"/>
                    <a:pt x="3753" y="424"/>
                    <a:pt x="3657" y="424"/>
                  </a:cubicBezTo>
                  <a:cubicBezTo>
                    <a:pt x="3574" y="424"/>
                    <a:pt x="3493" y="450"/>
                    <a:pt x="3427" y="500"/>
                  </a:cubicBezTo>
                  <a:cubicBezTo>
                    <a:pt x="3302" y="446"/>
                    <a:pt x="3159" y="375"/>
                    <a:pt x="3034" y="339"/>
                  </a:cubicBezTo>
                  <a:cubicBezTo>
                    <a:pt x="2998" y="161"/>
                    <a:pt x="2642" y="0"/>
                    <a:pt x="264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4857644" y="2047639"/>
              <a:ext cx="78830" cy="72041"/>
            </a:xfrm>
            <a:custGeom>
              <a:avLst/>
              <a:gdLst/>
              <a:ahLst/>
              <a:cxnLst/>
              <a:rect l="l" t="t" r="r" b="b"/>
              <a:pathLst>
                <a:path w="2891" h="2642" extrusionOk="0">
                  <a:moveTo>
                    <a:pt x="1446" y="322"/>
                  </a:moveTo>
                  <a:cubicBezTo>
                    <a:pt x="1695" y="322"/>
                    <a:pt x="1963" y="411"/>
                    <a:pt x="2159" y="607"/>
                  </a:cubicBezTo>
                  <a:cubicBezTo>
                    <a:pt x="2552" y="1000"/>
                    <a:pt x="2552" y="1642"/>
                    <a:pt x="2159" y="2017"/>
                  </a:cubicBezTo>
                  <a:cubicBezTo>
                    <a:pt x="1963" y="2213"/>
                    <a:pt x="1713" y="2320"/>
                    <a:pt x="1446" y="2320"/>
                  </a:cubicBezTo>
                  <a:cubicBezTo>
                    <a:pt x="1178" y="2320"/>
                    <a:pt x="928" y="2213"/>
                    <a:pt x="732" y="2017"/>
                  </a:cubicBezTo>
                  <a:cubicBezTo>
                    <a:pt x="553" y="1838"/>
                    <a:pt x="446" y="1589"/>
                    <a:pt x="446" y="1321"/>
                  </a:cubicBezTo>
                  <a:cubicBezTo>
                    <a:pt x="446" y="1053"/>
                    <a:pt x="553" y="803"/>
                    <a:pt x="732" y="607"/>
                  </a:cubicBezTo>
                  <a:cubicBezTo>
                    <a:pt x="928" y="411"/>
                    <a:pt x="1196" y="322"/>
                    <a:pt x="1446" y="322"/>
                  </a:cubicBezTo>
                  <a:close/>
                  <a:moveTo>
                    <a:pt x="1439" y="1"/>
                  </a:moveTo>
                  <a:cubicBezTo>
                    <a:pt x="1102" y="1"/>
                    <a:pt x="768" y="125"/>
                    <a:pt x="518" y="375"/>
                  </a:cubicBezTo>
                  <a:cubicBezTo>
                    <a:pt x="0" y="893"/>
                    <a:pt x="0" y="1731"/>
                    <a:pt x="518" y="2249"/>
                  </a:cubicBezTo>
                  <a:cubicBezTo>
                    <a:pt x="768" y="2499"/>
                    <a:pt x="1107" y="2641"/>
                    <a:pt x="1446" y="2641"/>
                  </a:cubicBezTo>
                  <a:cubicBezTo>
                    <a:pt x="1785" y="2641"/>
                    <a:pt x="2124" y="2499"/>
                    <a:pt x="2373" y="2249"/>
                  </a:cubicBezTo>
                  <a:cubicBezTo>
                    <a:pt x="2891" y="1731"/>
                    <a:pt x="2891" y="893"/>
                    <a:pt x="2373" y="375"/>
                  </a:cubicBezTo>
                  <a:cubicBezTo>
                    <a:pt x="2115" y="125"/>
                    <a:pt x="1776" y="1"/>
                    <a:pt x="143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4751573" y="1976607"/>
              <a:ext cx="235019" cy="277829"/>
            </a:xfrm>
            <a:custGeom>
              <a:avLst/>
              <a:gdLst/>
              <a:ahLst/>
              <a:cxnLst/>
              <a:rect l="l" t="t" r="r" b="b"/>
              <a:pathLst>
                <a:path w="8619" h="10189" extrusionOk="0">
                  <a:moveTo>
                    <a:pt x="1018" y="1464"/>
                  </a:moveTo>
                  <a:cubicBezTo>
                    <a:pt x="1125" y="1464"/>
                    <a:pt x="1214" y="1535"/>
                    <a:pt x="1232" y="1624"/>
                  </a:cubicBezTo>
                  <a:cubicBezTo>
                    <a:pt x="1267" y="1767"/>
                    <a:pt x="1160" y="1892"/>
                    <a:pt x="1018" y="1892"/>
                  </a:cubicBezTo>
                  <a:lnTo>
                    <a:pt x="572" y="1892"/>
                  </a:lnTo>
                  <a:cubicBezTo>
                    <a:pt x="429" y="1892"/>
                    <a:pt x="340" y="1767"/>
                    <a:pt x="357" y="1624"/>
                  </a:cubicBezTo>
                  <a:cubicBezTo>
                    <a:pt x="393" y="1535"/>
                    <a:pt x="482" y="1464"/>
                    <a:pt x="572" y="1464"/>
                  </a:cubicBezTo>
                  <a:close/>
                  <a:moveTo>
                    <a:pt x="1018" y="3177"/>
                  </a:moveTo>
                  <a:cubicBezTo>
                    <a:pt x="1125" y="3177"/>
                    <a:pt x="1214" y="3248"/>
                    <a:pt x="1232" y="3337"/>
                  </a:cubicBezTo>
                  <a:cubicBezTo>
                    <a:pt x="1267" y="3480"/>
                    <a:pt x="1160" y="3605"/>
                    <a:pt x="1018" y="3605"/>
                  </a:cubicBezTo>
                  <a:lnTo>
                    <a:pt x="572" y="3605"/>
                  </a:lnTo>
                  <a:cubicBezTo>
                    <a:pt x="429" y="3605"/>
                    <a:pt x="340" y="3480"/>
                    <a:pt x="357" y="3337"/>
                  </a:cubicBezTo>
                  <a:cubicBezTo>
                    <a:pt x="393" y="3248"/>
                    <a:pt x="482" y="3177"/>
                    <a:pt x="572" y="3177"/>
                  </a:cubicBezTo>
                  <a:close/>
                  <a:moveTo>
                    <a:pt x="1018" y="4872"/>
                  </a:moveTo>
                  <a:cubicBezTo>
                    <a:pt x="1125" y="4872"/>
                    <a:pt x="1214" y="4943"/>
                    <a:pt x="1232" y="5032"/>
                  </a:cubicBezTo>
                  <a:cubicBezTo>
                    <a:pt x="1267" y="5175"/>
                    <a:pt x="1160" y="5300"/>
                    <a:pt x="1018" y="5300"/>
                  </a:cubicBezTo>
                  <a:lnTo>
                    <a:pt x="572" y="5300"/>
                  </a:lnTo>
                  <a:cubicBezTo>
                    <a:pt x="429" y="5300"/>
                    <a:pt x="340" y="5175"/>
                    <a:pt x="357" y="5032"/>
                  </a:cubicBezTo>
                  <a:cubicBezTo>
                    <a:pt x="393" y="4943"/>
                    <a:pt x="482" y="4872"/>
                    <a:pt x="572" y="4872"/>
                  </a:cubicBezTo>
                  <a:close/>
                  <a:moveTo>
                    <a:pt x="1018" y="6567"/>
                  </a:moveTo>
                  <a:cubicBezTo>
                    <a:pt x="1125" y="6567"/>
                    <a:pt x="1214" y="6638"/>
                    <a:pt x="1232" y="6727"/>
                  </a:cubicBezTo>
                  <a:cubicBezTo>
                    <a:pt x="1267" y="6870"/>
                    <a:pt x="1160" y="6995"/>
                    <a:pt x="1018" y="6995"/>
                  </a:cubicBezTo>
                  <a:lnTo>
                    <a:pt x="572" y="6995"/>
                  </a:lnTo>
                  <a:cubicBezTo>
                    <a:pt x="429" y="6995"/>
                    <a:pt x="340" y="6870"/>
                    <a:pt x="357" y="6727"/>
                  </a:cubicBezTo>
                  <a:cubicBezTo>
                    <a:pt x="393" y="6638"/>
                    <a:pt x="482" y="6567"/>
                    <a:pt x="572" y="6567"/>
                  </a:cubicBezTo>
                  <a:close/>
                  <a:moveTo>
                    <a:pt x="1018" y="8280"/>
                  </a:moveTo>
                  <a:cubicBezTo>
                    <a:pt x="1125" y="8280"/>
                    <a:pt x="1214" y="8351"/>
                    <a:pt x="1232" y="8440"/>
                  </a:cubicBezTo>
                  <a:cubicBezTo>
                    <a:pt x="1267" y="8583"/>
                    <a:pt x="1160" y="8708"/>
                    <a:pt x="1018" y="8708"/>
                  </a:cubicBezTo>
                  <a:lnTo>
                    <a:pt x="572" y="8708"/>
                  </a:lnTo>
                  <a:cubicBezTo>
                    <a:pt x="429" y="8708"/>
                    <a:pt x="340" y="8583"/>
                    <a:pt x="357" y="8440"/>
                  </a:cubicBezTo>
                  <a:cubicBezTo>
                    <a:pt x="393" y="8351"/>
                    <a:pt x="482" y="8280"/>
                    <a:pt x="572" y="8280"/>
                  </a:cubicBezTo>
                  <a:close/>
                  <a:moveTo>
                    <a:pt x="2035" y="322"/>
                  </a:moveTo>
                  <a:lnTo>
                    <a:pt x="2035" y="9868"/>
                  </a:lnTo>
                  <a:lnTo>
                    <a:pt x="1357" y="9868"/>
                  </a:lnTo>
                  <a:cubicBezTo>
                    <a:pt x="1125" y="9868"/>
                    <a:pt x="946" y="9689"/>
                    <a:pt x="946" y="9475"/>
                  </a:cubicBezTo>
                  <a:lnTo>
                    <a:pt x="946" y="9029"/>
                  </a:lnTo>
                  <a:lnTo>
                    <a:pt x="1018" y="9029"/>
                  </a:lnTo>
                  <a:cubicBezTo>
                    <a:pt x="1267" y="9029"/>
                    <a:pt x="1517" y="8815"/>
                    <a:pt x="1553" y="8565"/>
                  </a:cubicBezTo>
                  <a:cubicBezTo>
                    <a:pt x="1589" y="8244"/>
                    <a:pt x="1339" y="7958"/>
                    <a:pt x="1018" y="7958"/>
                  </a:cubicBezTo>
                  <a:lnTo>
                    <a:pt x="946" y="7958"/>
                  </a:lnTo>
                  <a:lnTo>
                    <a:pt x="946" y="7316"/>
                  </a:lnTo>
                  <a:lnTo>
                    <a:pt x="1018" y="7316"/>
                  </a:lnTo>
                  <a:cubicBezTo>
                    <a:pt x="1267" y="7316"/>
                    <a:pt x="1517" y="7102"/>
                    <a:pt x="1553" y="6852"/>
                  </a:cubicBezTo>
                  <a:cubicBezTo>
                    <a:pt x="1589" y="6531"/>
                    <a:pt x="1339" y="6245"/>
                    <a:pt x="1018" y="6245"/>
                  </a:cubicBezTo>
                  <a:lnTo>
                    <a:pt x="946" y="6245"/>
                  </a:lnTo>
                  <a:lnTo>
                    <a:pt x="946" y="5621"/>
                  </a:lnTo>
                  <a:lnTo>
                    <a:pt x="1018" y="5621"/>
                  </a:lnTo>
                  <a:cubicBezTo>
                    <a:pt x="1267" y="5621"/>
                    <a:pt x="1517" y="5407"/>
                    <a:pt x="1553" y="5157"/>
                  </a:cubicBezTo>
                  <a:cubicBezTo>
                    <a:pt x="1589" y="4836"/>
                    <a:pt x="1339" y="4550"/>
                    <a:pt x="1018" y="4550"/>
                  </a:cubicBezTo>
                  <a:lnTo>
                    <a:pt x="946" y="4550"/>
                  </a:lnTo>
                  <a:lnTo>
                    <a:pt x="946" y="3926"/>
                  </a:lnTo>
                  <a:lnTo>
                    <a:pt x="1018" y="3926"/>
                  </a:lnTo>
                  <a:cubicBezTo>
                    <a:pt x="1267" y="3926"/>
                    <a:pt x="1517" y="3712"/>
                    <a:pt x="1553" y="3462"/>
                  </a:cubicBezTo>
                  <a:cubicBezTo>
                    <a:pt x="1589" y="3141"/>
                    <a:pt x="1339" y="2855"/>
                    <a:pt x="1018" y="2855"/>
                  </a:cubicBezTo>
                  <a:lnTo>
                    <a:pt x="946" y="2855"/>
                  </a:lnTo>
                  <a:lnTo>
                    <a:pt x="946" y="2213"/>
                  </a:lnTo>
                  <a:lnTo>
                    <a:pt x="1018" y="2213"/>
                  </a:lnTo>
                  <a:cubicBezTo>
                    <a:pt x="1267" y="2213"/>
                    <a:pt x="1517" y="1999"/>
                    <a:pt x="1553" y="1749"/>
                  </a:cubicBezTo>
                  <a:cubicBezTo>
                    <a:pt x="1589" y="1428"/>
                    <a:pt x="1339" y="1142"/>
                    <a:pt x="1018" y="1142"/>
                  </a:cubicBezTo>
                  <a:lnTo>
                    <a:pt x="946" y="1142"/>
                  </a:lnTo>
                  <a:lnTo>
                    <a:pt x="946" y="732"/>
                  </a:lnTo>
                  <a:cubicBezTo>
                    <a:pt x="946" y="500"/>
                    <a:pt x="1125" y="322"/>
                    <a:pt x="1357" y="322"/>
                  </a:cubicBezTo>
                  <a:close/>
                  <a:moveTo>
                    <a:pt x="1357" y="1"/>
                  </a:moveTo>
                  <a:cubicBezTo>
                    <a:pt x="964" y="1"/>
                    <a:pt x="625" y="322"/>
                    <a:pt x="625" y="732"/>
                  </a:cubicBezTo>
                  <a:lnTo>
                    <a:pt x="625" y="1142"/>
                  </a:lnTo>
                  <a:lnTo>
                    <a:pt x="572" y="1142"/>
                  </a:lnTo>
                  <a:cubicBezTo>
                    <a:pt x="322" y="1142"/>
                    <a:pt x="72" y="1357"/>
                    <a:pt x="36" y="1606"/>
                  </a:cubicBezTo>
                  <a:cubicBezTo>
                    <a:pt x="1" y="1928"/>
                    <a:pt x="250" y="2213"/>
                    <a:pt x="572" y="2213"/>
                  </a:cubicBezTo>
                  <a:lnTo>
                    <a:pt x="625" y="2213"/>
                  </a:lnTo>
                  <a:lnTo>
                    <a:pt x="625" y="2855"/>
                  </a:lnTo>
                  <a:lnTo>
                    <a:pt x="572" y="2855"/>
                  </a:lnTo>
                  <a:cubicBezTo>
                    <a:pt x="322" y="2855"/>
                    <a:pt x="72" y="3069"/>
                    <a:pt x="36" y="3319"/>
                  </a:cubicBezTo>
                  <a:cubicBezTo>
                    <a:pt x="1" y="3640"/>
                    <a:pt x="250" y="3926"/>
                    <a:pt x="572" y="3926"/>
                  </a:cubicBezTo>
                  <a:lnTo>
                    <a:pt x="625" y="3926"/>
                  </a:lnTo>
                  <a:lnTo>
                    <a:pt x="625" y="4550"/>
                  </a:lnTo>
                  <a:lnTo>
                    <a:pt x="572" y="4550"/>
                  </a:lnTo>
                  <a:cubicBezTo>
                    <a:pt x="322" y="4550"/>
                    <a:pt x="72" y="4765"/>
                    <a:pt x="36" y="5014"/>
                  </a:cubicBezTo>
                  <a:cubicBezTo>
                    <a:pt x="1" y="5336"/>
                    <a:pt x="250" y="5621"/>
                    <a:pt x="572" y="5621"/>
                  </a:cubicBezTo>
                  <a:lnTo>
                    <a:pt x="625" y="5621"/>
                  </a:lnTo>
                  <a:lnTo>
                    <a:pt x="625" y="6245"/>
                  </a:lnTo>
                  <a:lnTo>
                    <a:pt x="572" y="6245"/>
                  </a:lnTo>
                  <a:cubicBezTo>
                    <a:pt x="322" y="6245"/>
                    <a:pt x="72" y="6460"/>
                    <a:pt x="36" y="6709"/>
                  </a:cubicBezTo>
                  <a:cubicBezTo>
                    <a:pt x="1" y="7031"/>
                    <a:pt x="250" y="7316"/>
                    <a:pt x="572" y="7316"/>
                  </a:cubicBezTo>
                  <a:lnTo>
                    <a:pt x="625" y="7316"/>
                  </a:lnTo>
                  <a:lnTo>
                    <a:pt x="625" y="7958"/>
                  </a:lnTo>
                  <a:lnTo>
                    <a:pt x="572" y="7958"/>
                  </a:lnTo>
                  <a:cubicBezTo>
                    <a:pt x="322" y="7958"/>
                    <a:pt x="72" y="8172"/>
                    <a:pt x="36" y="8422"/>
                  </a:cubicBezTo>
                  <a:cubicBezTo>
                    <a:pt x="1" y="8743"/>
                    <a:pt x="250" y="9029"/>
                    <a:pt x="572" y="9029"/>
                  </a:cubicBezTo>
                  <a:lnTo>
                    <a:pt x="625" y="9029"/>
                  </a:lnTo>
                  <a:lnTo>
                    <a:pt x="625" y="10028"/>
                  </a:lnTo>
                  <a:cubicBezTo>
                    <a:pt x="625" y="10117"/>
                    <a:pt x="714" y="10189"/>
                    <a:pt x="804" y="10189"/>
                  </a:cubicBezTo>
                  <a:lnTo>
                    <a:pt x="6460" y="10189"/>
                  </a:lnTo>
                  <a:cubicBezTo>
                    <a:pt x="6602" y="10046"/>
                    <a:pt x="6513" y="9868"/>
                    <a:pt x="6370" y="9868"/>
                  </a:cubicBezTo>
                  <a:lnTo>
                    <a:pt x="2356" y="9868"/>
                  </a:lnTo>
                  <a:lnTo>
                    <a:pt x="2356" y="322"/>
                  </a:lnTo>
                  <a:lnTo>
                    <a:pt x="8155" y="322"/>
                  </a:lnTo>
                  <a:cubicBezTo>
                    <a:pt x="8244" y="322"/>
                    <a:pt x="8315" y="393"/>
                    <a:pt x="8315" y="482"/>
                  </a:cubicBezTo>
                  <a:lnTo>
                    <a:pt x="8315" y="5710"/>
                  </a:lnTo>
                  <a:cubicBezTo>
                    <a:pt x="8315" y="5728"/>
                    <a:pt x="8333" y="5746"/>
                    <a:pt x="8333" y="5746"/>
                  </a:cubicBezTo>
                  <a:cubicBezTo>
                    <a:pt x="8382" y="5794"/>
                    <a:pt x="8430" y="5814"/>
                    <a:pt x="8473" y="5814"/>
                  </a:cubicBezTo>
                  <a:cubicBezTo>
                    <a:pt x="8556" y="5814"/>
                    <a:pt x="8619" y="5739"/>
                    <a:pt x="8619" y="5657"/>
                  </a:cubicBezTo>
                  <a:lnTo>
                    <a:pt x="8619" y="732"/>
                  </a:lnTo>
                  <a:cubicBezTo>
                    <a:pt x="8619" y="322"/>
                    <a:pt x="8297" y="1"/>
                    <a:pt x="788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4906780" y="2146402"/>
              <a:ext cx="119214" cy="125785"/>
            </a:xfrm>
            <a:custGeom>
              <a:avLst/>
              <a:gdLst/>
              <a:ahLst/>
              <a:cxnLst/>
              <a:rect l="l" t="t" r="r" b="b"/>
              <a:pathLst>
                <a:path w="4372" h="4613" extrusionOk="0">
                  <a:moveTo>
                    <a:pt x="2820" y="322"/>
                  </a:moveTo>
                  <a:lnTo>
                    <a:pt x="2820" y="2249"/>
                  </a:lnTo>
                  <a:cubicBezTo>
                    <a:pt x="2820" y="2409"/>
                    <a:pt x="2944" y="2552"/>
                    <a:pt x="3105" y="2552"/>
                  </a:cubicBezTo>
                  <a:lnTo>
                    <a:pt x="3908" y="2552"/>
                  </a:lnTo>
                  <a:lnTo>
                    <a:pt x="2195" y="4283"/>
                  </a:lnTo>
                  <a:lnTo>
                    <a:pt x="464" y="2552"/>
                  </a:lnTo>
                  <a:lnTo>
                    <a:pt x="1267" y="2552"/>
                  </a:lnTo>
                  <a:cubicBezTo>
                    <a:pt x="1428" y="2552"/>
                    <a:pt x="1553" y="2409"/>
                    <a:pt x="1553" y="2249"/>
                  </a:cubicBezTo>
                  <a:lnTo>
                    <a:pt x="1553" y="322"/>
                  </a:lnTo>
                  <a:close/>
                  <a:moveTo>
                    <a:pt x="1517" y="1"/>
                  </a:moveTo>
                  <a:cubicBezTo>
                    <a:pt x="1356" y="1"/>
                    <a:pt x="1232" y="126"/>
                    <a:pt x="1232" y="286"/>
                  </a:cubicBezTo>
                  <a:lnTo>
                    <a:pt x="1232" y="2231"/>
                  </a:lnTo>
                  <a:lnTo>
                    <a:pt x="375" y="2231"/>
                  </a:lnTo>
                  <a:cubicBezTo>
                    <a:pt x="125" y="2231"/>
                    <a:pt x="0" y="2534"/>
                    <a:pt x="179" y="2713"/>
                  </a:cubicBezTo>
                  <a:lnTo>
                    <a:pt x="1981" y="4533"/>
                  </a:lnTo>
                  <a:cubicBezTo>
                    <a:pt x="2035" y="4586"/>
                    <a:pt x="2110" y="4613"/>
                    <a:pt x="2186" y="4613"/>
                  </a:cubicBezTo>
                  <a:cubicBezTo>
                    <a:pt x="2262" y="4613"/>
                    <a:pt x="2338" y="4586"/>
                    <a:pt x="2391" y="4533"/>
                  </a:cubicBezTo>
                  <a:lnTo>
                    <a:pt x="4193" y="2713"/>
                  </a:lnTo>
                  <a:cubicBezTo>
                    <a:pt x="4372" y="2534"/>
                    <a:pt x="4247" y="2231"/>
                    <a:pt x="3997" y="2231"/>
                  </a:cubicBezTo>
                  <a:lnTo>
                    <a:pt x="3141" y="2231"/>
                  </a:lnTo>
                  <a:lnTo>
                    <a:pt x="3141" y="286"/>
                  </a:lnTo>
                  <a:cubicBezTo>
                    <a:pt x="3141" y="126"/>
                    <a:pt x="3016" y="1"/>
                    <a:pt x="285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5" name="Google Shape;3395;p56"/>
          <p:cNvGrpSpPr/>
          <p:nvPr/>
        </p:nvGrpSpPr>
        <p:grpSpPr>
          <a:xfrm>
            <a:off x="4750591" y="2447080"/>
            <a:ext cx="274447" cy="295498"/>
            <a:chOff x="4750591" y="2447080"/>
            <a:chExt cx="274447" cy="295498"/>
          </a:xfrm>
        </p:grpSpPr>
        <p:sp>
          <p:nvSpPr>
            <p:cNvPr id="3396" name="Google Shape;3396;p56"/>
            <p:cNvSpPr/>
            <p:nvPr/>
          </p:nvSpPr>
          <p:spPr>
            <a:xfrm>
              <a:off x="4755472" y="2450980"/>
              <a:ext cx="213614" cy="276356"/>
            </a:xfrm>
            <a:custGeom>
              <a:avLst/>
              <a:gdLst/>
              <a:ahLst/>
              <a:cxnLst/>
              <a:rect l="l" t="t" r="r" b="b"/>
              <a:pathLst>
                <a:path w="7834" h="10135" extrusionOk="0">
                  <a:moveTo>
                    <a:pt x="571" y="0"/>
                  </a:moveTo>
                  <a:cubicBezTo>
                    <a:pt x="250" y="0"/>
                    <a:pt x="0" y="268"/>
                    <a:pt x="0" y="589"/>
                  </a:cubicBezTo>
                  <a:lnTo>
                    <a:pt x="0" y="9546"/>
                  </a:lnTo>
                  <a:cubicBezTo>
                    <a:pt x="0" y="9867"/>
                    <a:pt x="250" y="10135"/>
                    <a:pt x="571" y="10135"/>
                  </a:cubicBezTo>
                  <a:lnTo>
                    <a:pt x="7262" y="10135"/>
                  </a:lnTo>
                  <a:cubicBezTo>
                    <a:pt x="7584" y="10135"/>
                    <a:pt x="7833" y="9867"/>
                    <a:pt x="7833" y="9546"/>
                  </a:cubicBezTo>
                  <a:lnTo>
                    <a:pt x="7833" y="589"/>
                  </a:lnTo>
                  <a:cubicBezTo>
                    <a:pt x="7833" y="268"/>
                    <a:pt x="7584" y="0"/>
                    <a:pt x="7262" y="0"/>
                  </a:cubicBezTo>
                  <a:close/>
                </a:path>
              </a:pathLst>
            </a:custGeom>
            <a:solidFill>
              <a:srgbClr val="EAB1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4915532" y="2450980"/>
              <a:ext cx="53063" cy="276356"/>
            </a:xfrm>
            <a:custGeom>
              <a:avLst/>
              <a:gdLst/>
              <a:ahLst/>
              <a:cxnLst/>
              <a:rect l="l" t="t" r="r" b="b"/>
              <a:pathLst>
                <a:path w="1946" h="10135" extrusionOk="0">
                  <a:moveTo>
                    <a:pt x="1" y="0"/>
                  </a:moveTo>
                  <a:cubicBezTo>
                    <a:pt x="304" y="0"/>
                    <a:pt x="572" y="268"/>
                    <a:pt x="572" y="589"/>
                  </a:cubicBezTo>
                  <a:lnTo>
                    <a:pt x="572" y="9546"/>
                  </a:lnTo>
                  <a:cubicBezTo>
                    <a:pt x="572" y="9867"/>
                    <a:pt x="304" y="10135"/>
                    <a:pt x="1" y="10135"/>
                  </a:cubicBezTo>
                  <a:lnTo>
                    <a:pt x="1374" y="10135"/>
                  </a:lnTo>
                  <a:cubicBezTo>
                    <a:pt x="1678" y="10135"/>
                    <a:pt x="1945" y="9867"/>
                    <a:pt x="1945" y="9546"/>
                  </a:cubicBezTo>
                  <a:lnTo>
                    <a:pt x="1945" y="589"/>
                  </a:lnTo>
                  <a:cubicBezTo>
                    <a:pt x="1945" y="268"/>
                    <a:pt x="1696" y="0"/>
                    <a:pt x="1374"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4755472" y="2450980"/>
              <a:ext cx="36511" cy="276356"/>
            </a:xfrm>
            <a:custGeom>
              <a:avLst/>
              <a:gdLst/>
              <a:ahLst/>
              <a:cxnLst/>
              <a:rect l="l" t="t" r="r" b="b"/>
              <a:pathLst>
                <a:path w="1339" h="10135" extrusionOk="0">
                  <a:moveTo>
                    <a:pt x="571" y="0"/>
                  </a:moveTo>
                  <a:cubicBezTo>
                    <a:pt x="250" y="0"/>
                    <a:pt x="0" y="268"/>
                    <a:pt x="0" y="589"/>
                  </a:cubicBezTo>
                  <a:lnTo>
                    <a:pt x="0" y="9546"/>
                  </a:lnTo>
                  <a:cubicBezTo>
                    <a:pt x="0" y="9867"/>
                    <a:pt x="250" y="10135"/>
                    <a:pt x="571" y="10135"/>
                  </a:cubicBezTo>
                  <a:lnTo>
                    <a:pt x="1339" y="10135"/>
                  </a:lnTo>
                  <a:lnTo>
                    <a:pt x="1339" y="0"/>
                  </a:ln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4894128" y="2624101"/>
              <a:ext cx="86138" cy="114033"/>
            </a:xfrm>
            <a:custGeom>
              <a:avLst/>
              <a:gdLst/>
              <a:ahLst/>
              <a:cxnLst/>
              <a:rect l="l" t="t" r="r" b="b"/>
              <a:pathLst>
                <a:path w="3159" h="4182" extrusionOk="0">
                  <a:moveTo>
                    <a:pt x="1575" y="0"/>
                  </a:moveTo>
                  <a:cubicBezTo>
                    <a:pt x="1544" y="0"/>
                    <a:pt x="1513" y="1"/>
                    <a:pt x="1481" y="3"/>
                  </a:cubicBezTo>
                  <a:cubicBezTo>
                    <a:pt x="643" y="57"/>
                    <a:pt x="1" y="770"/>
                    <a:pt x="1" y="1591"/>
                  </a:cubicBezTo>
                  <a:lnTo>
                    <a:pt x="1" y="2590"/>
                  </a:lnTo>
                  <a:cubicBezTo>
                    <a:pt x="1" y="3429"/>
                    <a:pt x="643" y="4125"/>
                    <a:pt x="1481" y="4178"/>
                  </a:cubicBezTo>
                  <a:cubicBezTo>
                    <a:pt x="1514" y="4180"/>
                    <a:pt x="1546" y="4181"/>
                    <a:pt x="1577" y="4181"/>
                  </a:cubicBezTo>
                  <a:cubicBezTo>
                    <a:pt x="2445" y="4181"/>
                    <a:pt x="3159" y="3486"/>
                    <a:pt x="3159" y="2608"/>
                  </a:cubicBezTo>
                  <a:lnTo>
                    <a:pt x="3159" y="1573"/>
                  </a:lnTo>
                  <a:cubicBezTo>
                    <a:pt x="3159" y="712"/>
                    <a:pt x="2444" y="0"/>
                    <a:pt x="1575"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4894128" y="2624183"/>
              <a:ext cx="86138" cy="58898"/>
            </a:xfrm>
            <a:custGeom>
              <a:avLst/>
              <a:gdLst/>
              <a:ahLst/>
              <a:cxnLst/>
              <a:rect l="l" t="t" r="r" b="b"/>
              <a:pathLst>
                <a:path w="3159" h="2160" extrusionOk="0">
                  <a:moveTo>
                    <a:pt x="1589" y="0"/>
                  </a:moveTo>
                  <a:cubicBezTo>
                    <a:pt x="714" y="0"/>
                    <a:pt x="1" y="714"/>
                    <a:pt x="1" y="1570"/>
                  </a:cubicBezTo>
                  <a:cubicBezTo>
                    <a:pt x="1" y="1909"/>
                    <a:pt x="268" y="2159"/>
                    <a:pt x="607" y="2159"/>
                  </a:cubicBezTo>
                  <a:lnTo>
                    <a:pt x="2570" y="2159"/>
                  </a:lnTo>
                  <a:cubicBezTo>
                    <a:pt x="2891" y="2159"/>
                    <a:pt x="3159" y="1909"/>
                    <a:pt x="3159" y="1570"/>
                  </a:cubicBezTo>
                  <a:cubicBezTo>
                    <a:pt x="3159" y="714"/>
                    <a:pt x="2463" y="0"/>
                    <a:pt x="1589" y="0"/>
                  </a:cubicBezTo>
                  <a:close/>
                </a:path>
              </a:pathLst>
            </a:custGeom>
            <a:solidFill>
              <a:srgbClr val="E5EA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4918450" y="2624183"/>
              <a:ext cx="61815" cy="58898"/>
            </a:xfrm>
            <a:custGeom>
              <a:avLst/>
              <a:gdLst/>
              <a:ahLst/>
              <a:cxnLst/>
              <a:rect l="l" t="t" r="r" b="b"/>
              <a:pathLst>
                <a:path w="2267" h="2160" extrusionOk="0">
                  <a:moveTo>
                    <a:pt x="679" y="0"/>
                  </a:moveTo>
                  <a:cubicBezTo>
                    <a:pt x="429" y="0"/>
                    <a:pt x="197" y="54"/>
                    <a:pt x="1" y="161"/>
                  </a:cubicBezTo>
                  <a:cubicBezTo>
                    <a:pt x="518" y="410"/>
                    <a:pt x="893" y="946"/>
                    <a:pt x="893" y="1570"/>
                  </a:cubicBezTo>
                  <a:lnTo>
                    <a:pt x="893" y="2159"/>
                  </a:lnTo>
                  <a:lnTo>
                    <a:pt x="1678" y="2159"/>
                  </a:lnTo>
                  <a:cubicBezTo>
                    <a:pt x="1999" y="2159"/>
                    <a:pt x="2267" y="1909"/>
                    <a:pt x="2267" y="1570"/>
                  </a:cubicBezTo>
                  <a:cubicBezTo>
                    <a:pt x="2267" y="714"/>
                    <a:pt x="1553" y="0"/>
                    <a:pt x="679" y="0"/>
                  </a:cubicBezTo>
                  <a:close/>
                </a:path>
              </a:pathLst>
            </a:custGeom>
            <a:solidFill>
              <a:srgbClr val="D6E0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4927694" y="2641061"/>
              <a:ext cx="19005" cy="25468"/>
            </a:xfrm>
            <a:custGeom>
              <a:avLst/>
              <a:gdLst/>
              <a:ahLst/>
              <a:cxnLst/>
              <a:rect l="l" t="t" r="r" b="b"/>
              <a:pathLst>
                <a:path w="697" h="934" extrusionOk="0">
                  <a:moveTo>
                    <a:pt x="333" y="1"/>
                  </a:moveTo>
                  <a:cubicBezTo>
                    <a:pt x="312" y="1"/>
                    <a:pt x="290" y="2"/>
                    <a:pt x="268" y="6"/>
                  </a:cubicBezTo>
                  <a:cubicBezTo>
                    <a:pt x="126" y="41"/>
                    <a:pt x="1" y="202"/>
                    <a:pt x="1" y="345"/>
                  </a:cubicBezTo>
                  <a:lnTo>
                    <a:pt x="1" y="594"/>
                  </a:lnTo>
                  <a:cubicBezTo>
                    <a:pt x="1" y="773"/>
                    <a:pt x="143" y="933"/>
                    <a:pt x="340" y="933"/>
                  </a:cubicBezTo>
                  <a:cubicBezTo>
                    <a:pt x="536" y="933"/>
                    <a:pt x="697" y="773"/>
                    <a:pt x="697" y="594"/>
                  </a:cubicBezTo>
                  <a:lnTo>
                    <a:pt x="697" y="345"/>
                  </a:lnTo>
                  <a:cubicBezTo>
                    <a:pt x="697" y="151"/>
                    <a:pt x="535" y="1"/>
                    <a:pt x="333"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4817751" y="2493790"/>
              <a:ext cx="125049" cy="62306"/>
            </a:xfrm>
            <a:custGeom>
              <a:avLst/>
              <a:gdLst/>
              <a:ahLst/>
              <a:cxnLst/>
              <a:rect l="l" t="t" r="r" b="b"/>
              <a:pathLst>
                <a:path w="4586" h="2285" extrusionOk="0">
                  <a:moveTo>
                    <a:pt x="268" y="0"/>
                  </a:moveTo>
                  <a:cubicBezTo>
                    <a:pt x="125" y="0"/>
                    <a:pt x="0" y="125"/>
                    <a:pt x="0" y="268"/>
                  </a:cubicBezTo>
                  <a:lnTo>
                    <a:pt x="0" y="2034"/>
                  </a:lnTo>
                  <a:cubicBezTo>
                    <a:pt x="0" y="2177"/>
                    <a:pt x="125" y="2284"/>
                    <a:pt x="268" y="2284"/>
                  </a:cubicBezTo>
                  <a:lnTo>
                    <a:pt x="4318" y="2284"/>
                  </a:lnTo>
                  <a:cubicBezTo>
                    <a:pt x="4461" y="2284"/>
                    <a:pt x="4586" y="2177"/>
                    <a:pt x="4586" y="2034"/>
                  </a:cubicBezTo>
                  <a:lnTo>
                    <a:pt x="4586" y="268"/>
                  </a:lnTo>
                  <a:cubicBezTo>
                    <a:pt x="4586" y="125"/>
                    <a:pt x="4461" y="0"/>
                    <a:pt x="4318" y="0"/>
                  </a:cubicBez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4931102" y="2493790"/>
              <a:ext cx="11698" cy="62306"/>
            </a:xfrm>
            <a:custGeom>
              <a:avLst/>
              <a:gdLst/>
              <a:ahLst/>
              <a:cxnLst/>
              <a:rect l="l" t="t" r="r" b="b"/>
              <a:pathLst>
                <a:path w="429" h="2285" extrusionOk="0">
                  <a:moveTo>
                    <a:pt x="1" y="0"/>
                  </a:moveTo>
                  <a:lnTo>
                    <a:pt x="1" y="2284"/>
                  </a:lnTo>
                  <a:lnTo>
                    <a:pt x="161" y="2284"/>
                  </a:lnTo>
                  <a:cubicBezTo>
                    <a:pt x="304" y="2284"/>
                    <a:pt x="429" y="2177"/>
                    <a:pt x="429" y="2034"/>
                  </a:cubicBezTo>
                  <a:lnTo>
                    <a:pt x="429" y="268"/>
                  </a:lnTo>
                  <a:cubicBezTo>
                    <a:pt x="429" y="125"/>
                    <a:pt x="304" y="0"/>
                    <a:pt x="161" y="0"/>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4968568" y="2477729"/>
              <a:ext cx="23859" cy="19960"/>
            </a:xfrm>
            <a:custGeom>
              <a:avLst/>
              <a:gdLst/>
              <a:ahLst/>
              <a:cxnLst/>
              <a:rect l="l" t="t" r="r" b="b"/>
              <a:pathLst>
                <a:path w="875" h="732" extrusionOk="0">
                  <a:moveTo>
                    <a:pt x="0" y="0"/>
                  </a:moveTo>
                  <a:lnTo>
                    <a:pt x="0" y="732"/>
                  </a:lnTo>
                  <a:lnTo>
                    <a:pt x="661" y="732"/>
                  </a:lnTo>
                  <a:cubicBezTo>
                    <a:pt x="768" y="732"/>
                    <a:pt x="875" y="643"/>
                    <a:pt x="875" y="536"/>
                  </a:cubicBezTo>
                  <a:lnTo>
                    <a:pt x="875" y="197"/>
                  </a:lnTo>
                  <a:cubicBezTo>
                    <a:pt x="875" y="90"/>
                    <a:pt x="768" y="0"/>
                    <a:pt x="661" y="0"/>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4750591" y="2447080"/>
              <a:ext cx="274447" cy="295498"/>
            </a:xfrm>
            <a:custGeom>
              <a:avLst/>
              <a:gdLst/>
              <a:ahLst/>
              <a:cxnLst/>
              <a:rect l="l" t="t" r="r" b="b"/>
              <a:pathLst>
                <a:path w="10065" h="10837" extrusionOk="0">
                  <a:moveTo>
                    <a:pt x="8672" y="1285"/>
                  </a:moveTo>
                  <a:cubicBezTo>
                    <a:pt x="8690" y="1285"/>
                    <a:pt x="8708" y="1321"/>
                    <a:pt x="8708" y="1339"/>
                  </a:cubicBezTo>
                  <a:lnTo>
                    <a:pt x="8708" y="1678"/>
                  </a:lnTo>
                  <a:cubicBezTo>
                    <a:pt x="8708" y="1695"/>
                    <a:pt x="8690" y="1713"/>
                    <a:pt x="8672" y="1713"/>
                  </a:cubicBezTo>
                  <a:lnTo>
                    <a:pt x="8155" y="1713"/>
                  </a:lnTo>
                  <a:lnTo>
                    <a:pt x="8155" y="1285"/>
                  </a:lnTo>
                  <a:close/>
                  <a:moveTo>
                    <a:pt x="6855" y="7272"/>
                  </a:moveTo>
                  <a:cubicBezTo>
                    <a:pt x="6959" y="7272"/>
                    <a:pt x="7049" y="7353"/>
                    <a:pt x="7049" y="7459"/>
                  </a:cubicBezTo>
                  <a:lnTo>
                    <a:pt x="7049" y="7691"/>
                  </a:lnTo>
                  <a:cubicBezTo>
                    <a:pt x="7049" y="7780"/>
                    <a:pt x="6977" y="7869"/>
                    <a:pt x="6888" y="7887"/>
                  </a:cubicBezTo>
                  <a:cubicBezTo>
                    <a:pt x="6871" y="7892"/>
                    <a:pt x="6855" y="7894"/>
                    <a:pt x="6839" y="7894"/>
                  </a:cubicBezTo>
                  <a:cubicBezTo>
                    <a:pt x="6737" y="7894"/>
                    <a:pt x="6656" y="7801"/>
                    <a:pt x="6656" y="7708"/>
                  </a:cubicBezTo>
                  <a:lnTo>
                    <a:pt x="6656" y="7459"/>
                  </a:lnTo>
                  <a:cubicBezTo>
                    <a:pt x="6656" y="7369"/>
                    <a:pt x="6710" y="7298"/>
                    <a:pt x="6799" y="7280"/>
                  </a:cubicBezTo>
                  <a:cubicBezTo>
                    <a:pt x="6818" y="7275"/>
                    <a:pt x="6837" y="7272"/>
                    <a:pt x="6855" y="7272"/>
                  </a:cubicBezTo>
                  <a:close/>
                  <a:moveTo>
                    <a:pt x="6853" y="6656"/>
                  </a:moveTo>
                  <a:cubicBezTo>
                    <a:pt x="7655" y="6656"/>
                    <a:pt x="8298" y="7298"/>
                    <a:pt x="8298" y="8083"/>
                  </a:cubicBezTo>
                  <a:cubicBezTo>
                    <a:pt x="8298" y="8315"/>
                    <a:pt x="8102" y="8511"/>
                    <a:pt x="7852" y="8511"/>
                  </a:cubicBezTo>
                  <a:lnTo>
                    <a:pt x="6995" y="8511"/>
                  </a:lnTo>
                  <a:lnTo>
                    <a:pt x="6995" y="8190"/>
                  </a:lnTo>
                  <a:cubicBezTo>
                    <a:pt x="7209" y="8137"/>
                    <a:pt x="7352" y="7940"/>
                    <a:pt x="7352" y="7708"/>
                  </a:cubicBezTo>
                  <a:lnTo>
                    <a:pt x="7352" y="7476"/>
                  </a:lnTo>
                  <a:cubicBezTo>
                    <a:pt x="7352" y="7244"/>
                    <a:pt x="7174" y="6995"/>
                    <a:pt x="6942" y="6959"/>
                  </a:cubicBezTo>
                  <a:cubicBezTo>
                    <a:pt x="6912" y="6954"/>
                    <a:pt x="6883" y="6952"/>
                    <a:pt x="6854" y="6952"/>
                  </a:cubicBezTo>
                  <a:cubicBezTo>
                    <a:pt x="6571" y="6952"/>
                    <a:pt x="6335" y="7183"/>
                    <a:pt x="6335" y="7459"/>
                  </a:cubicBezTo>
                  <a:lnTo>
                    <a:pt x="6335" y="7708"/>
                  </a:lnTo>
                  <a:cubicBezTo>
                    <a:pt x="6335" y="7922"/>
                    <a:pt x="6478" y="8119"/>
                    <a:pt x="6674" y="8190"/>
                  </a:cubicBezTo>
                  <a:lnTo>
                    <a:pt x="6674" y="8511"/>
                  </a:lnTo>
                  <a:lnTo>
                    <a:pt x="5836" y="8511"/>
                  </a:lnTo>
                  <a:cubicBezTo>
                    <a:pt x="5604" y="8511"/>
                    <a:pt x="5407" y="8315"/>
                    <a:pt x="5407" y="8083"/>
                  </a:cubicBezTo>
                  <a:cubicBezTo>
                    <a:pt x="5407" y="7298"/>
                    <a:pt x="6050" y="6656"/>
                    <a:pt x="6853" y="6656"/>
                  </a:cubicBezTo>
                  <a:close/>
                  <a:moveTo>
                    <a:pt x="1339" y="322"/>
                  </a:moveTo>
                  <a:lnTo>
                    <a:pt x="1339" y="10117"/>
                  </a:lnTo>
                  <a:lnTo>
                    <a:pt x="750" y="10117"/>
                  </a:lnTo>
                  <a:cubicBezTo>
                    <a:pt x="518" y="10117"/>
                    <a:pt x="322" y="9939"/>
                    <a:pt x="322" y="9707"/>
                  </a:cubicBezTo>
                  <a:lnTo>
                    <a:pt x="322" y="732"/>
                  </a:lnTo>
                  <a:cubicBezTo>
                    <a:pt x="322" y="500"/>
                    <a:pt x="518" y="322"/>
                    <a:pt x="750" y="322"/>
                  </a:cubicBezTo>
                  <a:close/>
                  <a:moveTo>
                    <a:pt x="7673" y="322"/>
                  </a:moveTo>
                  <a:cubicBezTo>
                    <a:pt x="7763" y="322"/>
                    <a:pt x="7852" y="393"/>
                    <a:pt x="7852" y="482"/>
                  </a:cubicBezTo>
                  <a:lnTo>
                    <a:pt x="7852" y="4604"/>
                  </a:lnTo>
                  <a:cubicBezTo>
                    <a:pt x="7852" y="4622"/>
                    <a:pt x="7852" y="4639"/>
                    <a:pt x="7870" y="4657"/>
                  </a:cubicBezTo>
                  <a:cubicBezTo>
                    <a:pt x="7911" y="4699"/>
                    <a:pt x="7957" y="4717"/>
                    <a:pt x="7999" y="4717"/>
                  </a:cubicBezTo>
                  <a:cubicBezTo>
                    <a:pt x="8084" y="4717"/>
                    <a:pt x="8155" y="4645"/>
                    <a:pt x="8155" y="4550"/>
                  </a:cubicBezTo>
                  <a:lnTo>
                    <a:pt x="8155" y="2034"/>
                  </a:lnTo>
                  <a:lnTo>
                    <a:pt x="8672" y="2034"/>
                  </a:lnTo>
                  <a:cubicBezTo>
                    <a:pt x="8869" y="2034"/>
                    <a:pt x="9029" y="1874"/>
                    <a:pt x="9029" y="1678"/>
                  </a:cubicBezTo>
                  <a:lnTo>
                    <a:pt x="9029" y="1660"/>
                  </a:lnTo>
                  <a:lnTo>
                    <a:pt x="9297" y="1660"/>
                  </a:lnTo>
                  <a:cubicBezTo>
                    <a:pt x="9547" y="1660"/>
                    <a:pt x="9743" y="1856"/>
                    <a:pt x="9743" y="2106"/>
                  </a:cubicBezTo>
                  <a:lnTo>
                    <a:pt x="9743" y="4675"/>
                  </a:lnTo>
                  <a:cubicBezTo>
                    <a:pt x="9743" y="4925"/>
                    <a:pt x="9547" y="5121"/>
                    <a:pt x="9297" y="5121"/>
                  </a:cubicBezTo>
                  <a:lnTo>
                    <a:pt x="7441" y="5121"/>
                  </a:lnTo>
                  <a:cubicBezTo>
                    <a:pt x="7031" y="5121"/>
                    <a:pt x="6674" y="5478"/>
                    <a:pt x="6674" y="5888"/>
                  </a:cubicBezTo>
                  <a:lnTo>
                    <a:pt x="6674" y="6335"/>
                  </a:lnTo>
                  <a:cubicBezTo>
                    <a:pt x="5800" y="6424"/>
                    <a:pt x="5104" y="7173"/>
                    <a:pt x="5104" y="8065"/>
                  </a:cubicBezTo>
                  <a:lnTo>
                    <a:pt x="5104" y="9100"/>
                  </a:lnTo>
                  <a:cubicBezTo>
                    <a:pt x="5104" y="9493"/>
                    <a:pt x="5229" y="9832"/>
                    <a:pt x="5443" y="10117"/>
                  </a:cubicBezTo>
                  <a:lnTo>
                    <a:pt x="1660" y="10117"/>
                  </a:lnTo>
                  <a:lnTo>
                    <a:pt x="1660" y="322"/>
                  </a:lnTo>
                  <a:close/>
                  <a:moveTo>
                    <a:pt x="8262" y="8690"/>
                  </a:moveTo>
                  <a:lnTo>
                    <a:pt x="8262" y="9100"/>
                  </a:lnTo>
                  <a:cubicBezTo>
                    <a:pt x="8262" y="9890"/>
                    <a:pt x="7618" y="10531"/>
                    <a:pt x="6823" y="10531"/>
                  </a:cubicBezTo>
                  <a:cubicBezTo>
                    <a:pt x="6791" y="10531"/>
                    <a:pt x="6760" y="10530"/>
                    <a:pt x="6728" y="10528"/>
                  </a:cubicBezTo>
                  <a:cubicBezTo>
                    <a:pt x="5996" y="10456"/>
                    <a:pt x="5425" y="9832"/>
                    <a:pt x="5425" y="9082"/>
                  </a:cubicBezTo>
                  <a:lnTo>
                    <a:pt x="5425" y="8690"/>
                  </a:lnTo>
                  <a:cubicBezTo>
                    <a:pt x="5550" y="8779"/>
                    <a:pt x="5711" y="8832"/>
                    <a:pt x="5871" y="8832"/>
                  </a:cubicBezTo>
                  <a:lnTo>
                    <a:pt x="7834" y="8832"/>
                  </a:lnTo>
                  <a:cubicBezTo>
                    <a:pt x="7994" y="8832"/>
                    <a:pt x="8155" y="8779"/>
                    <a:pt x="8262" y="8690"/>
                  </a:cubicBezTo>
                  <a:close/>
                  <a:moveTo>
                    <a:pt x="750" y="0"/>
                  </a:moveTo>
                  <a:cubicBezTo>
                    <a:pt x="340" y="0"/>
                    <a:pt x="1" y="322"/>
                    <a:pt x="1" y="732"/>
                  </a:cubicBezTo>
                  <a:lnTo>
                    <a:pt x="1" y="9707"/>
                  </a:lnTo>
                  <a:cubicBezTo>
                    <a:pt x="1" y="10117"/>
                    <a:pt x="340" y="10438"/>
                    <a:pt x="750" y="10438"/>
                  </a:cubicBezTo>
                  <a:lnTo>
                    <a:pt x="5746" y="10438"/>
                  </a:lnTo>
                  <a:cubicBezTo>
                    <a:pt x="6051" y="10695"/>
                    <a:pt x="6442" y="10836"/>
                    <a:pt x="6868" y="10836"/>
                  </a:cubicBezTo>
                  <a:cubicBezTo>
                    <a:pt x="6916" y="10836"/>
                    <a:pt x="6964" y="10834"/>
                    <a:pt x="7013" y="10831"/>
                  </a:cubicBezTo>
                  <a:cubicBezTo>
                    <a:pt x="7870" y="10759"/>
                    <a:pt x="8583" y="9957"/>
                    <a:pt x="8583" y="9082"/>
                  </a:cubicBezTo>
                  <a:lnTo>
                    <a:pt x="8583" y="8083"/>
                  </a:lnTo>
                  <a:cubicBezTo>
                    <a:pt x="8583" y="7637"/>
                    <a:pt x="8423" y="7244"/>
                    <a:pt x="8155" y="6941"/>
                  </a:cubicBezTo>
                  <a:lnTo>
                    <a:pt x="8155" y="6049"/>
                  </a:lnTo>
                  <a:cubicBezTo>
                    <a:pt x="8155" y="5960"/>
                    <a:pt x="8102" y="5888"/>
                    <a:pt x="8030" y="5871"/>
                  </a:cubicBezTo>
                  <a:cubicBezTo>
                    <a:pt x="7923" y="5871"/>
                    <a:pt x="7852" y="5942"/>
                    <a:pt x="7852" y="6031"/>
                  </a:cubicBezTo>
                  <a:lnTo>
                    <a:pt x="7852" y="6656"/>
                  </a:lnTo>
                  <a:cubicBezTo>
                    <a:pt x="7602" y="6477"/>
                    <a:pt x="7316" y="6370"/>
                    <a:pt x="6995" y="6352"/>
                  </a:cubicBezTo>
                  <a:lnTo>
                    <a:pt x="6995" y="5888"/>
                  </a:lnTo>
                  <a:cubicBezTo>
                    <a:pt x="6995" y="5639"/>
                    <a:pt x="7192" y="5442"/>
                    <a:pt x="7441" y="5442"/>
                  </a:cubicBezTo>
                  <a:lnTo>
                    <a:pt x="9297" y="5442"/>
                  </a:lnTo>
                  <a:cubicBezTo>
                    <a:pt x="9725" y="5442"/>
                    <a:pt x="10064" y="5103"/>
                    <a:pt x="10064" y="4675"/>
                  </a:cubicBezTo>
                  <a:lnTo>
                    <a:pt x="10064" y="2106"/>
                  </a:lnTo>
                  <a:cubicBezTo>
                    <a:pt x="10064" y="1678"/>
                    <a:pt x="9725" y="1339"/>
                    <a:pt x="9297" y="1339"/>
                  </a:cubicBezTo>
                  <a:lnTo>
                    <a:pt x="9029" y="1339"/>
                  </a:lnTo>
                  <a:cubicBezTo>
                    <a:pt x="9029" y="1142"/>
                    <a:pt x="8869" y="982"/>
                    <a:pt x="8672" y="982"/>
                  </a:cubicBezTo>
                  <a:lnTo>
                    <a:pt x="8155" y="982"/>
                  </a:lnTo>
                  <a:lnTo>
                    <a:pt x="8155" y="732"/>
                  </a:lnTo>
                  <a:cubicBezTo>
                    <a:pt x="8155" y="322"/>
                    <a:pt x="7834" y="0"/>
                    <a:pt x="742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4836239" y="2510804"/>
              <a:ext cx="88074" cy="8317"/>
            </a:xfrm>
            <a:custGeom>
              <a:avLst/>
              <a:gdLst/>
              <a:ahLst/>
              <a:cxnLst/>
              <a:rect l="l" t="t" r="r" b="b"/>
              <a:pathLst>
                <a:path w="3230" h="305" extrusionOk="0">
                  <a:moveTo>
                    <a:pt x="179" y="1"/>
                  </a:moveTo>
                  <a:cubicBezTo>
                    <a:pt x="107" y="1"/>
                    <a:pt x="36" y="54"/>
                    <a:pt x="18" y="126"/>
                  </a:cubicBezTo>
                  <a:cubicBezTo>
                    <a:pt x="0" y="233"/>
                    <a:pt x="89" y="304"/>
                    <a:pt x="179" y="304"/>
                  </a:cubicBezTo>
                  <a:lnTo>
                    <a:pt x="3051" y="304"/>
                  </a:lnTo>
                  <a:cubicBezTo>
                    <a:pt x="3123" y="304"/>
                    <a:pt x="3194" y="251"/>
                    <a:pt x="3212" y="179"/>
                  </a:cubicBezTo>
                  <a:cubicBezTo>
                    <a:pt x="3230" y="72"/>
                    <a:pt x="3141" y="1"/>
                    <a:pt x="305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4836239" y="2529292"/>
              <a:ext cx="88074" cy="8317"/>
            </a:xfrm>
            <a:custGeom>
              <a:avLst/>
              <a:gdLst/>
              <a:ahLst/>
              <a:cxnLst/>
              <a:rect l="l" t="t" r="r" b="b"/>
              <a:pathLst>
                <a:path w="3230" h="305" extrusionOk="0">
                  <a:moveTo>
                    <a:pt x="179" y="1"/>
                  </a:moveTo>
                  <a:cubicBezTo>
                    <a:pt x="107" y="1"/>
                    <a:pt x="36" y="54"/>
                    <a:pt x="18" y="126"/>
                  </a:cubicBezTo>
                  <a:cubicBezTo>
                    <a:pt x="0" y="233"/>
                    <a:pt x="89" y="304"/>
                    <a:pt x="179" y="304"/>
                  </a:cubicBezTo>
                  <a:lnTo>
                    <a:pt x="3051" y="304"/>
                  </a:lnTo>
                  <a:cubicBezTo>
                    <a:pt x="3123" y="304"/>
                    <a:pt x="3194" y="251"/>
                    <a:pt x="3212" y="179"/>
                  </a:cubicBezTo>
                  <a:cubicBezTo>
                    <a:pt x="3230" y="72"/>
                    <a:pt x="3141" y="1"/>
                    <a:pt x="305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4813852" y="2489399"/>
              <a:ext cx="133338" cy="71059"/>
            </a:xfrm>
            <a:custGeom>
              <a:avLst/>
              <a:gdLst/>
              <a:ahLst/>
              <a:cxnLst/>
              <a:rect l="l" t="t" r="r" b="b"/>
              <a:pathLst>
                <a:path w="4890" h="2606" extrusionOk="0">
                  <a:moveTo>
                    <a:pt x="161" y="1"/>
                  </a:moveTo>
                  <a:cubicBezTo>
                    <a:pt x="72" y="1"/>
                    <a:pt x="1" y="72"/>
                    <a:pt x="1" y="161"/>
                  </a:cubicBezTo>
                  <a:lnTo>
                    <a:pt x="1" y="964"/>
                  </a:lnTo>
                  <a:cubicBezTo>
                    <a:pt x="1" y="982"/>
                    <a:pt x="1" y="1000"/>
                    <a:pt x="18" y="1018"/>
                  </a:cubicBezTo>
                  <a:cubicBezTo>
                    <a:pt x="66" y="1059"/>
                    <a:pt x="115" y="1077"/>
                    <a:pt x="160" y="1077"/>
                  </a:cubicBezTo>
                  <a:cubicBezTo>
                    <a:pt x="250" y="1077"/>
                    <a:pt x="322" y="1006"/>
                    <a:pt x="322" y="911"/>
                  </a:cubicBezTo>
                  <a:lnTo>
                    <a:pt x="322" y="411"/>
                  </a:lnTo>
                  <a:cubicBezTo>
                    <a:pt x="322" y="358"/>
                    <a:pt x="357" y="304"/>
                    <a:pt x="411" y="304"/>
                  </a:cubicBezTo>
                  <a:lnTo>
                    <a:pt x="4479" y="304"/>
                  </a:lnTo>
                  <a:cubicBezTo>
                    <a:pt x="4533" y="304"/>
                    <a:pt x="4568" y="358"/>
                    <a:pt x="4568" y="411"/>
                  </a:cubicBezTo>
                  <a:lnTo>
                    <a:pt x="4568" y="2177"/>
                  </a:lnTo>
                  <a:cubicBezTo>
                    <a:pt x="4568" y="2231"/>
                    <a:pt x="4533" y="2285"/>
                    <a:pt x="4479" y="2285"/>
                  </a:cubicBezTo>
                  <a:lnTo>
                    <a:pt x="411" y="2285"/>
                  </a:lnTo>
                  <a:cubicBezTo>
                    <a:pt x="357" y="2285"/>
                    <a:pt x="322" y="2231"/>
                    <a:pt x="322" y="2177"/>
                  </a:cubicBezTo>
                  <a:lnTo>
                    <a:pt x="322" y="1678"/>
                  </a:lnTo>
                  <a:cubicBezTo>
                    <a:pt x="322" y="1607"/>
                    <a:pt x="250" y="1517"/>
                    <a:pt x="179" y="1517"/>
                  </a:cubicBezTo>
                  <a:cubicBezTo>
                    <a:pt x="168" y="1515"/>
                    <a:pt x="157" y="1515"/>
                    <a:pt x="147" y="1515"/>
                  </a:cubicBezTo>
                  <a:cubicBezTo>
                    <a:pt x="58" y="1515"/>
                    <a:pt x="1" y="1582"/>
                    <a:pt x="1" y="1678"/>
                  </a:cubicBezTo>
                  <a:lnTo>
                    <a:pt x="1" y="2177"/>
                  </a:lnTo>
                  <a:cubicBezTo>
                    <a:pt x="1" y="2409"/>
                    <a:pt x="179" y="2606"/>
                    <a:pt x="411" y="2606"/>
                  </a:cubicBezTo>
                  <a:lnTo>
                    <a:pt x="4479" y="2606"/>
                  </a:lnTo>
                  <a:cubicBezTo>
                    <a:pt x="4711" y="2606"/>
                    <a:pt x="4889" y="2409"/>
                    <a:pt x="4889" y="2177"/>
                  </a:cubicBezTo>
                  <a:lnTo>
                    <a:pt x="4889" y="536"/>
                  </a:lnTo>
                  <a:cubicBezTo>
                    <a:pt x="4889" y="286"/>
                    <a:pt x="4693" y="54"/>
                    <a:pt x="447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6"/>
          <p:cNvGrpSpPr/>
          <p:nvPr/>
        </p:nvGrpSpPr>
        <p:grpSpPr>
          <a:xfrm>
            <a:off x="4107406" y="2459242"/>
            <a:ext cx="295852" cy="271012"/>
            <a:chOff x="4107406" y="2459242"/>
            <a:chExt cx="295852" cy="271012"/>
          </a:xfrm>
        </p:grpSpPr>
        <p:sp>
          <p:nvSpPr>
            <p:cNvPr id="3411" name="Google Shape;3411;p56"/>
            <p:cNvSpPr/>
            <p:nvPr/>
          </p:nvSpPr>
          <p:spPr>
            <a:xfrm>
              <a:off x="4218821" y="2654831"/>
              <a:ext cx="51617" cy="55489"/>
            </a:xfrm>
            <a:custGeom>
              <a:avLst/>
              <a:gdLst/>
              <a:ahLst/>
              <a:cxnLst/>
              <a:rect l="l" t="t" r="r" b="b"/>
              <a:pathLst>
                <a:path w="1893" h="2035" extrusionOk="0">
                  <a:moveTo>
                    <a:pt x="269" y="0"/>
                  </a:moveTo>
                  <a:lnTo>
                    <a:pt x="1" y="2034"/>
                  </a:lnTo>
                  <a:lnTo>
                    <a:pt x="1892" y="2034"/>
                  </a:lnTo>
                  <a:lnTo>
                    <a:pt x="1625" y="0"/>
                  </a:ln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4190626" y="2699087"/>
              <a:ext cx="107543" cy="27295"/>
            </a:xfrm>
            <a:custGeom>
              <a:avLst/>
              <a:gdLst/>
              <a:ahLst/>
              <a:cxnLst/>
              <a:rect l="l" t="t" r="r" b="b"/>
              <a:pathLst>
                <a:path w="3944" h="1001" extrusionOk="0">
                  <a:moveTo>
                    <a:pt x="696" y="1"/>
                  </a:moveTo>
                  <a:cubicBezTo>
                    <a:pt x="321" y="1"/>
                    <a:pt x="0" y="322"/>
                    <a:pt x="0" y="697"/>
                  </a:cubicBezTo>
                  <a:cubicBezTo>
                    <a:pt x="0" y="857"/>
                    <a:pt x="143" y="1000"/>
                    <a:pt x="303" y="1000"/>
                  </a:cubicBezTo>
                  <a:lnTo>
                    <a:pt x="3640" y="1000"/>
                  </a:lnTo>
                  <a:cubicBezTo>
                    <a:pt x="3801" y="1000"/>
                    <a:pt x="3943" y="875"/>
                    <a:pt x="3943" y="697"/>
                  </a:cubicBezTo>
                  <a:cubicBezTo>
                    <a:pt x="3943" y="322"/>
                    <a:pt x="3640" y="1"/>
                    <a:pt x="3247"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4240716" y="2699087"/>
              <a:ext cx="57453" cy="27295"/>
            </a:xfrm>
            <a:custGeom>
              <a:avLst/>
              <a:gdLst/>
              <a:ahLst/>
              <a:cxnLst/>
              <a:rect l="l" t="t" r="r" b="b"/>
              <a:pathLst>
                <a:path w="2107" h="1001" extrusionOk="0">
                  <a:moveTo>
                    <a:pt x="1" y="1"/>
                  </a:moveTo>
                  <a:cubicBezTo>
                    <a:pt x="393" y="1"/>
                    <a:pt x="697" y="322"/>
                    <a:pt x="697" y="697"/>
                  </a:cubicBezTo>
                  <a:cubicBezTo>
                    <a:pt x="697" y="857"/>
                    <a:pt x="554" y="1000"/>
                    <a:pt x="393" y="1000"/>
                  </a:cubicBezTo>
                  <a:lnTo>
                    <a:pt x="1803" y="1000"/>
                  </a:lnTo>
                  <a:cubicBezTo>
                    <a:pt x="1964" y="1000"/>
                    <a:pt x="2088" y="875"/>
                    <a:pt x="2088" y="697"/>
                  </a:cubicBezTo>
                  <a:cubicBezTo>
                    <a:pt x="2106" y="322"/>
                    <a:pt x="1785" y="1"/>
                    <a:pt x="1393"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4112286" y="2480647"/>
              <a:ext cx="269567" cy="193190"/>
            </a:xfrm>
            <a:custGeom>
              <a:avLst/>
              <a:gdLst/>
              <a:ahLst/>
              <a:cxnLst/>
              <a:rect l="l" t="t" r="r" b="b"/>
              <a:pathLst>
                <a:path w="9886" h="7085" extrusionOk="0">
                  <a:moveTo>
                    <a:pt x="643" y="1"/>
                  </a:moveTo>
                  <a:cubicBezTo>
                    <a:pt x="286" y="1"/>
                    <a:pt x="0" y="304"/>
                    <a:pt x="0" y="661"/>
                  </a:cubicBezTo>
                  <a:lnTo>
                    <a:pt x="0" y="6442"/>
                  </a:lnTo>
                  <a:cubicBezTo>
                    <a:pt x="0" y="6799"/>
                    <a:pt x="286" y="7084"/>
                    <a:pt x="643" y="7084"/>
                  </a:cubicBezTo>
                  <a:lnTo>
                    <a:pt x="9243" y="7084"/>
                  </a:lnTo>
                  <a:cubicBezTo>
                    <a:pt x="9600" y="7084"/>
                    <a:pt x="9885" y="6799"/>
                    <a:pt x="9885" y="6442"/>
                  </a:cubicBezTo>
                  <a:lnTo>
                    <a:pt x="9885" y="661"/>
                  </a:lnTo>
                  <a:cubicBezTo>
                    <a:pt x="9885" y="304"/>
                    <a:pt x="9600" y="1"/>
                    <a:pt x="924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4112286" y="2642179"/>
              <a:ext cx="269567" cy="31658"/>
            </a:xfrm>
            <a:custGeom>
              <a:avLst/>
              <a:gdLst/>
              <a:ahLst/>
              <a:cxnLst/>
              <a:rect l="l" t="t" r="r" b="b"/>
              <a:pathLst>
                <a:path w="9886" h="1161" extrusionOk="0">
                  <a:moveTo>
                    <a:pt x="0" y="0"/>
                  </a:moveTo>
                  <a:lnTo>
                    <a:pt x="0" y="518"/>
                  </a:lnTo>
                  <a:cubicBezTo>
                    <a:pt x="0" y="875"/>
                    <a:pt x="286" y="1160"/>
                    <a:pt x="643" y="1160"/>
                  </a:cubicBezTo>
                  <a:lnTo>
                    <a:pt x="9243" y="1160"/>
                  </a:lnTo>
                  <a:cubicBezTo>
                    <a:pt x="9600" y="1160"/>
                    <a:pt x="9885" y="875"/>
                    <a:pt x="9885" y="518"/>
                  </a:cubicBezTo>
                  <a:lnTo>
                    <a:pt x="9885"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4326854" y="2642179"/>
              <a:ext cx="54999" cy="31658"/>
            </a:xfrm>
            <a:custGeom>
              <a:avLst/>
              <a:gdLst/>
              <a:ahLst/>
              <a:cxnLst/>
              <a:rect l="l" t="t" r="r" b="b"/>
              <a:pathLst>
                <a:path w="2017" h="1161" extrusionOk="0">
                  <a:moveTo>
                    <a:pt x="642" y="0"/>
                  </a:moveTo>
                  <a:lnTo>
                    <a:pt x="642" y="500"/>
                  </a:lnTo>
                  <a:cubicBezTo>
                    <a:pt x="642" y="875"/>
                    <a:pt x="357" y="1160"/>
                    <a:pt x="0" y="1160"/>
                  </a:cubicBezTo>
                  <a:lnTo>
                    <a:pt x="1374" y="1160"/>
                  </a:lnTo>
                  <a:cubicBezTo>
                    <a:pt x="1731" y="1160"/>
                    <a:pt x="2016" y="875"/>
                    <a:pt x="2016" y="518"/>
                  </a:cubicBezTo>
                  <a:lnTo>
                    <a:pt x="2016" y="0"/>
                  </a:ln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4154606" y="2540990"/>
              <a:ext cx="57916" cy="72504"/>
            </a:xfrm>
            <a:custGeom>
              <a:avLst/>
              <a:gdLst/>
              <a:ahLst/>
              <a:cxnLst/>
              <a:rect l="l" t="t" r="r" b="b"/>
              <a:pathLst>
                <a:path w="2124" h="2659" extrusionOk="0">
                  <a:moveTo>
                    <a:pt x="482" y="0"/>
                  </a:moveTo>
                  <a:lnTo>
                    <a:pt x="482" y="785"/>
                  </a:lnTo>
                  <a:lnTo>
                    <a:pt x="233" y="1142"/>
                  </a:lnTo>
                  <a:lnTo>
                    <a:pt x="1" y="1195"/>
                  </a:lnTo>
                  <a:lnTo>
                    <a:pt x="1053" y="2659"/>
                  </a:lnTo>
                  <a:lnTo>
                    <a:pt x="2124" y="1195"/>
                  </a:lnTo>
                  <a:cubicBezTo>
                    <a:pt x="2053" y="1178"/>
                    <a:pt x="1946" y="1160"/>
                    <a:pt x="1892" y="1142"/>
                  </a:cubicBezTo>
                  <a:lnTo>
                    <a:pt x="1642" y="785"/>
                  </a:lnTo>
                  <a:lnTo>
                    <a:pt x="1642"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4111796" y="2570657"/>
              <a:ext cx="143563" cy="72041"/>
            </a:xfrm>
            <a:custGeom>
              <a:avLst/>
              <a:gdLst/>
              <a:ahLst/>
              <a:cxnLst/>
              <a:rect l="l" t="t" r="r" b="b"/>
              <a:pathLst>
                <a:path w="5265" h="2642" extrusionOk="0">
                  <a:moveTo>
                    <a:pt x="1945" y="0"/>
                  </a:moveTo>
                  <a:cubicBezTo>
                    <a:pt x="1892" y="36"/>
                    <a:pt x="1856" y="54"/>
                    <a:pt x="1803" y="72"/>
                  </a:cubicBezTo>
                  <a:lnTo>
                    <a:pt x="1464" y="143"/>
                  </a:lnTo>
                  <a:cubicBezTo>
                    <a:pt x="607" y="304"/>
                    <a:pt x="1" y="1053"/>
                    <a:pt x="1" y="1910"/>
                  </a:cubicBezTo>
                  <a:lnTo>
                    <a:pt x="1" y="2641"/>
                  </a:lnTo>
                  <a:lnTo>
                    <a:pt x="5264" y="2641"/>
                  </a:lnTo>
                  <a:lnTo>
                    <a:pt x="5264" y="1910"/>
                  </a:lnTo>
                  <a:cubicBezTo>
                    <a:pt x="5264" y="1053"/>
                    <a:pt x="4657" y="304"/>
                    <a:pt x="3801" y="143"/>
                  </a:cubicBezTo>
                  <a:cubicBezTo>
                    <a:pt x="3712" y="125"/>
                    <a:pt x="3551" y="90"/>
                    <a:pt x="3462" y="72"/>
                  </a:cubicBezTo>
                  <a:cubicBezTo>
                    <a:pt x="3409" y="54"/>
                    <a:pt x="3373" y="36"/>
                    <a:pt x="3319" y="0"/>
                  </a:cubicBezTo>
                  <a:lnTo>
                    <a:pt x="2623" y="946"/>
                  </a:lnTo>
                  <a:lnTo>
                    <a:pt x="1945"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4194989" y="2570657"/>
              <a:ext cx="60370" cy="72041"/>
            </a:xfrm>
            <a:custGeom>
              <a:avLst/>
              <a:gdLst/>
              <a:ahLst/>
              <a:cxnLst/>
              <a:rect l="l" t="t" r="r" b="b"/>
              <a:pathLst>
                <a:path w="2214" h="2642" extrusionOk="0">
                  <a:moveTo>
                    <a:pt x="286" y="0"/>
                  </a:moveTo>
                  <a:lnTo>
                    <a:pt x="1" y="393"/>
                  </a:lnTo>
                  <a:cubicBezTo>
                    <a:pt x="518" y="714"/>
                    <a:pt x="839" y="1285"/>
                    <a:pt x="839" y="1910"/>
                  </a:cubicBezTo>
                  <a:lnTo>
                    <a:pt x="839" y="2641"/>
                  </a:lnTo>
                  <a:lnTo>
                    <a:pt x="2213" y="2641"/>
                  </a:lnTo>
                  <a:lnTo>
                    <a:pt x="2213" y="1910"/>
                  </a:lnTo>
                  <a:cubicBezTo>
                    <a:pt x="2213" y="1053"/>
                    <a:pt x="1606" y="304"/>
                    <a:pt x="750" y="143"/>
                  </a:cubicBezTo>
                  <a:cubicBezTo>
                    <a:pt x="679" y="125"/>
                    <a:pt x="518" y="90"/>
                    <a:pt x="429" y="72"/>
                  </a:cubicBezTo>
                  <a:cubicBezTo>
                    <a:pt x="375" y="54"/>
                    <a:pt x="322" y="36"/>
                    <a:pt x="286"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4146834" y="2477729"/>
              <a:ext cx="73977" cy="82730"/>
            </a:xfrm>
            <a:custGeom>
              <a:avLst/>
              <a:gdLst/>
              <a:ahLst/>
              <a:cxnLst/>
              <a:rect l="l" t="t" r="r" b="b"/>
              <a:pathLst>
                <a:path w="2713" h="3034" extrusionOk="0">
                  <a:moveTo>
                    <a:pt x="1338" y="0"/>
                  </a:moveTo>
                  <a:cubicBezTo>
                    <a:pt x="767" y="0"/>
                    <a:pt x="250" y="232"/>
                    <a:pt x="250" y="857"/>
                  </a:cubicBezTo>
                  <a:lnTo>
                    <a:pt x="286" y="1089"/>
                  </a:lnTo>
                  <a:lnTo>
                    <a:pt x="286" y="1178"/>
                  </a:lnTo>
                  <a:lnTo>
                    <a:pt x="197" y="1178"/>
                  </a:lnTo>
                  <a:cubicBezTo>
                    <a:pt x="89" y="1178"/>
                    <a:pt x="0" y="1267"/>
                    <a:pt x="0" y="1374"/>
                  </a:cubicBezTo>
                  <a:lnTo>
                    <a:pt x="0" y="1803"/>
                  </a:lnTo>
                  <a:cubicBezTo>
                    <a:pt x="0" y="1803"/>
                    <a:pt x="89" y="1999"/>
                    <a:pt x="197" y="1999"/>
                  </a:cubicBezTo>
                  <a:lnTo>
                    <a:pt x="268" y="1999"/>
                  </a:lnTo>
                  <a:cubicBezTo>
                    <a:pt x="268" y="2284"/>
                    <a:pt x="393" y="2570"/>
                    <a:pt x="607" y="2748"/>
                  </a:cubicBezTo>
                  <a:cubicBezTo>
                    <a:pt x="785" y="2909"/>
                    <a:pt x="1035" y="3034"/>
                    <a:pt x="1356" y="3034"/>
                  </a:cubicBezTo>
                  <a:cubicBezTo>
                    <a:pt x="1695" y="3034"/>
                    <a:pt x="1927" y="2891"/>
                    <a:pt x="2106" y="2748"/>
                  </a:cubicBezTo>
                  <a:cubicBezTo>
                    <a:pt x="2320" y="2552"/>
                    <a:pt x="2445" y="1999"/>
                    <a:pt x="2445" y="1999"/>
                  </a:cubicBezTo>
                  <a:lnTo>
                    <a:pt x="2516" y="1999"/>
                  </a:lnTo>
                  <a:cubicBezTo>
                    <a:pt x="2623" y="1999"/>
                    <a:pt x="2712" y="1910"/>
                    <a:pt x="2712" y="1785"/>
                  </a:cubicBezTo>
                  <a:lnTo>
                    <a:pt x="2712" y="1356"/>
                  </a:lnTo>
                  <a:cubicBezTo>
                    <a:pt x="2712" y="1249"/>
                    <a:pt x="2623" y="1160"/>
                    <a:pt x="2516" y="1160"/>
                  </a:cubicBezTo>
                  <a:lnTo>
                    <a:pt x="2445" y="1160"/>
                  </a:lnTo>
                  <a:lnTo>
                    <a:pt x="2445" y="857"/>
                  </a:lnTo>
                  <a:cubicBezTo>
                    <a:pt x="2427" y="232"/>
                    <a:pt x="1909" y="0"/>
                    <a:pt x="1338"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4168239" y="2477729"/>
              <a:ext cx="52572" cy="82730"/>
            </a:xfrm>
            <a:custGeom>
              <a:avLst/>
              <a:gdLst/>
              <a:ahLst/>
              <a:cxnLst/>
              <a:rect l="l" t="t" r="r" b="b"/>
              <a:pathLst>
                <a:path w="1928" h="3034" extrusionOk="0">
                  <a:moveTo>
                    <a:pt x="482" y="0"/>
                  </a:moveTo>
                  <a:cubicBezTo>
                    <a:pt x="518" y="72"/>
                    <a:pt x="536" y="179"/>
                    <a:pt x="536" y="286"/>
                  </a:cubicBezTo>
                  <a:lnTo>
                    <a:pt x="536" y="1981"/>
                  </a:lnTo>
                  <a:cubicBezTo>
                    <a:pt x="536" y="2266"/>
                    <a:pt x="411" y="2552"/>
                    <a:pt x="197" y="2730"/>
                  </a:cubicBezTo>
                  <a:cubicBezTo>
                    <a:pt x="143" y="2784"/>
                    <a:pt x="72" y="2837"/>
                    <a:pt x="0" y="2873"/>
                  </a:cubicBezTo>
                  <a:cubicBezTo>
                    <a:pt x="143" y="2962"/>
                    <a:pt x="339" y="3034"/>
                    <a:pt x="571" y="3034"/>
                  </a:cubicBezTo>
                  <a:cubicBezTo>
                    <a:pt x="892" y="3034"/>
                    <a:pt x="1142" y="2891"/>
                    <a:pt x="1321" y="2730"/>
                  </a:cubicBezTo>
                  <a:cubicBezTo>
                    <a:pt x="1535" y="2552"/>
                    <a:pt x="1660" y="2266"/>
                    <a:pt x="1660" y="1981"/>
                  </a:cubicBezTo>
                  <a:lnTo>
                    <a:pt x="1731" y="1981"/>
                  </a:lnTo>
                  <a:cubicBezTo>
                    <a:pt x="1838" y="1981"/>
                    <a:pt x="1927" y="1892"/>
                    <a:pt x="1927" y="1785"/>
                  </a:cubicBezTo>
                  <a:lnTo>
                    <a:pt x="1927" y="1356"/>
                  </a:lnTo>
                  <a:cubicBezTo>
                    <a:pt x="1927" y="1249"/>
                    <a:pt x="1838" y="1160"/>
                    <a:pt x="1731" y="1160"/>
                  </a:cubicBezTo>
                  <a:lnTo>
                    <a:pt x="1660" y="1160"/>
                  </a:lnTo>
                  <a:lnTo>
                    <a:pt x="1660" y="857"/>
                  </a:lnTo>
                  <a:cubicBezTo>
                    <a:pt x="1642" y="232"/>
                    <a:pt x="1124" y="0"/>
                    <a:pt x="553"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4146834" y="2470421"/>
              <a:ext cx="73977" cy="46082"/>
            </a:xfrm>
            <a:custGeom>
              <a:avLst/>
              <a:gdLst/>
              <a:ahLst/>
              <a:cxnLst/>
              <a:rect l="l" t="t" r="r" b="b"/>
              <a:pathLst>
                <a:path w="2713" h="1690" extrusionOk="0">
                  <a:moveTo>
                    <a:pt x="857" y="1"/>
                  </a:moveTo>
                  <a:cubicBezTo>
                    <a:pt x="393" y="1"/>
                    <a:pt x="0" y="393"/>
                    <a:pt x="0" y="857"/>
                  </a:cubicBezTo>
                  <a:lnTo>
                    <a:pt x="0" y="1428"/>
                  </a:lnTo>
                  <a:cubicBezTo>
                    <a:pt x="0" y="1428"/>
                    <a:pt x="54" y="1589"/>
                    <a:pt x="125" y="1607"/>
                  </a:cubicBezTo>
                  <a:lnTo>
                    <a:pt x="339" y="1678"/>
                  </a:lnTo>
                  <a:cubicBezTo>
                    <a:pt x="354" y="1686"/>
                    <a:pt x="370" y="1689"/>
                    <a:pt x="384" y="1689"/>
                  </a:cubicBezTo>
                  <a:cubicBezTo>
                    <a:pt x="438" y="1689"/>
                    <a:pt x="482" y="1641"/>
                    <a:pt x="482" y="1571"/>
                  </a:cubicBezTo>
                  <a:lnTo>
                    <a:pt x="482" y="1178"/>
                  </a:lnTo>
                  <a:cubicBezTo>
                    <a:pt x="482" y="982"/>
                    <a:pt x="643" y="822"/>
                    <a:pt x="839" y="804"/>
                  </a:cubicBezTo>
                  <a:cubicBezTo>
                    <a:pt x="892" y="822"/>
                    <a:pt x="964" y="822"/>
                    <a:pt x="1017" y="839"/>
                  </a:cubicBezTo>
                  <a:cubicBezTo>
                    <a:pt x="1106" y="875"/>
                    <a:pt x="1214" y="893"/>
                    <a:pt x="1321" y="893"/>
                  </a:cubicBezTo>
                  <a:lnTo>
                    <a:pt x="1392" y="893"/>
                  </a:lnTo>
                  <a:cubicBezTo>
                    <a:pt x="1499" y="893"/>
                    <a:pt x="1606" y="875"/>
                    <a:pt x="1695" y="839"/>
                  </a:cubicBezTo>
                  <a:cubicBezTo>
                    <a:pt x="1749" y="822"/>
                    <a:pt x="1874" y="804"/>
                    <a:pt x="1874" y="804"/>
                  </a:cubicBezTo>
                  <a:lnTo>
                    <a:pt x="1892" y="804"/>
                  </a:lnTo>
                  <a:cubicBezTo>
                    <a:pt x="2070" y="804"/>
                    <a:pt x="2231" y="964"/>
                    <a:pt x="2231" y="1143"/>
                  </a:cubicBezTo>
                  <a:lnTo>
                    <a:pt x="2231" y="1535"/>
                  </a:lnTo>
                  <a:cubicBezTo>
                    <a:pt x="2231" y="1591"/>
                    <a:pt x="2274" y="1636"/>
                    <a:pt x="2327" y="1636"/>
                  </a:cubicBezTo>
                  <a:cubicBezTo>
                    <a:pt x="2342" y="1636"/>
                    <a:pt x="2358" y="1632"/>
                    <a:pt x="2373" y="1624"/>
                  </a:cubicBezTo>
                  <a:lnTo>
                    <a:pt x="2587" y="1571"/>
                  </a:lnTo>
                  <a:cubicBezTo>
                    <a:pt x="2659" y="1535"/>
                    <a:pt x="2712" y="1464"/>
                    <a:pt x="2712" y="1375"/>
                  </a:cubicBezTo>
                  <a:lnTo>
                    <a:pt x="2712" y="768"/>
                  </a:lnTo>
                  <a:cubicBezTo>
                    <a:pt x="2712" y="590"/>
                    <a:pt x="2570" y="447"/>
                    <a:pt x="2391" y="447"/>
                  </a:cubicBezTo>
                  <a:lnTo>
                    <a:pt x="2355" y="447"/>
                  </a:lnTo>
                  <a:cubicBezTo>
                    <a:pt x="2302" y="447"/>
                    <a:pt x="2248" y="393"/>
                    <a:pt x="2248" y="340"/>
                  </a:cubicBezTo>
                  <a:cubicBezTo>
                    <a:pt x="2248" y="144"/>
                    <a:pt x="2106" y="1"/>
                    <a:pt x="1909"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4177483" y="2470421"/>
              <a:ext cx="43328" cy="44610"/>
            </a:xfrm>
            <a:custGeom>
              <a:avLst/>
              <a:gdLst/>
              <a:ahLst/>
              <a:cxnLst/>
              <a:rect l="l" t="t" r="r" b="b"/>
              <a:pathLst>
                <a:path w="1589" h="1636" extrusionOk="0">
                  <a:moveTo>
                    <a:pt x="0" y="1"/>
                  </a:moveTo>
                  <a:cubicBezTo>
                    <a:pt x="125" y="126"/>
                    <a:pt x="214" y="322"/>
                    <a:pt x="214" y="554"/>
                  </a:cubicBezTo>
                  <a:lnTo>
                    <a:pt x="214" y="893"/>
                  </a:lnTo>
                  <a:lnTo>
                    <a:pt x="286" y="893"/>
                  </a:lnTo>
                  <a:cubicBezTo>
                    <a:pt x="393" y="893"/>
                    <a:pt x="518" y="875"/>
                    <a:pt x="625" y="839"/>
                  </a:cubicBezTo>
                  <a:cubicBezTo>
                    <a:pt x="673" y="823"/>
                    <a:pt x="735" y="807"/>
                    <a:pt x="786" y="804"/>
                  </a:cubicBezTo>
                  <a:lnTo>
                    <a:pt x="786" y="804"/>
                  </a:lnTo>
                  <a:cubicBezTo>
                    <a:pt x="957" y="815"/>
                    <a:pt x="1107" y="970"/>
                    <a:pt x="1107" y="1143"/>
                  </a:cubicBezTo>
                  <a:lnTo>
                    <a:pt x="1107" y="1535"/>
                  </a:lnTo>
                  <a:cubicBezTo>
                    <a:pt x="1107" y="1591"/>
                    <a:pt x="1150" y="1636"/>
                    <a:pt x="1203" y="1636"/>
                  </a:cubicBezTo>
                  <a:cubicBezTo>
                    <a:pt x="1218" y="1636"/>
                    <a:pt x="1234" y="1632"/>
                    <a:pt x="1249" y="1624"/>
                  </a:cubicBezTo>
                  <a:lnTo>
                    <a:pt x="1463" y="1571"/>
                  </a:lnTo>
                  <a:cubicBezTo>
                    <a:pt x="1535" y="1535"/>
                    <a:pt x="1588" y="1464"/>
                    <a:pt x="1588" y="1375"/>
                  </a:cubicBezTo>
                  <a:lnTo>
                    <a:pt x="1588" y="768"/>
                  </a:lnTo>
                  <a:cubicBezTo>
                    <a:pt x="1588" y="590"/>
                    <a:pt x="1446" y="447"/>
                    <a:pt x="1267" y="447"/>
                  </a:cubicBezTo>
                  <a:lnTo>
                    <a:pt x="1249" y="447"/>
                  </a:lnTo>
                  <a:cubicBezTo>
                    <a:pt x="1178" y="447"/>
                    <a:pt x="1142" y="393"/>
                    <a:pt x="1142" y="340"/>
                  </a:cubicBezTo>
                  <a:cubicBezTo>
                    <a:pt x="1142" y="144"/>
                    <a:pt x="982" y="1"/>
                    <a:pt x="803"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4154115" y="2562858"/>
              <a:ext cx="29722" cy="38202"/>
            </a:xfrm>
            <a:custGeom>
              <a:avLst/>
              <a:gdLst/>
              <a:ahLst/>
              <a:cxnLst/>
              <a:rect l="l" t="t" r="r" b="b"/>
              <a:pathLst>
                <a:path w="1090" h="1401" extrusionOk="0">
                  <a:moveTo>
                    <a:pt x="500" y="1"/>
                  </a:moveTo>
                  <a:cubicBezTo>
                    <a:pt x="500" y="1"/>
                    <a:pt x="286" y="54"/>
                    <a:pt x="108" y="251"/>
                  </a:cubicBezTo>
                  <a:cubicBezTo>
                    <a:pt x="37" y="322"/>
                    <a:pt x="1" y="429"/>
                    <a:pt x="19" y="536"/>
                  </a:cubicBezTo>
                  <a:lnTo>
                    <a:pt x="144" y="1196"/>
                  </a:lnTo>
                  <a:cubicBezTo>
                    <a:pt x="159" y="1318"/>
                    <a:pt x="264" y="1401"/>
                    <a:pt x="372" y="1401"/>
                  </a:cubicBezTo>
                  <a:cubicBezTo>
                    <a:pt x="391" y="1401"/>
                    <a:pt x="410" y="1398"/>
                    <a:pt x="429" y="1393"/>
                  </a:cubicBezTo>
                  <a:lnTo>
                    <a:pt x="1089" y="1214"/>
                  </a:lnTo>
                  <a:lnTo>
                    <a:pt x="465" y="376"/>
                  </a:lnTo>
                  <a:cubicBezTo>
                    <a:pt x="429" y="322"/>
                    <a:pt x="411" y="233"/>
                    <a:pt x="447" y="162"/>
                  </a:cubicBezTo>
                  <a:lnTo>
                    <a:pt x="500" y="1"/>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4183809" y="2562858"/>
              <a:ext cx="29694" cy="38202"/>
            </a:xfrm>
            <a:custGeom>
              <a:avLst/>
              <a:gdLst/>
              <a:ahLst/>
              <a:cxnLst/>
              <a:rect l="l" t="t" r="r" b="b"/>
              <a:pathLst>
                <a:path w="1089" h="1401" extrusionOk="0">
                  <a:moveTo>
                    <a:pt x="589" y="1"/>
                  </a:moveTo>
                  <a:lnTo>
                    <a:pt x="643" y="162"/>
                  </a:lnTo>
                  <a:cubicBezTo>
                    <a:pt x="678" y="233"/>
                    <a:pt x="660" y="322"/>
                    <a:pt x="625" y="376"/>
                  </a:cubicBezTo>
                  <a:lnTo>
                    <a:pt x="0" y="1214"/>
                  </a:lnTo>
                  <a:lnTo>
                    <a:pt x="660" y="1393"/>
                  </a:lnTo>
                  <a:cubicBezTo>
                    <a:pt x="679" y="1398"/>
                    <a:pt x="698" y="1401"/>
                    <a:pt x="717" y="1401"/>
                  </a:cubicBezTo>
                  <a:cubicBezTo>
                    <a:pt x="825" y="1401"/>
                    <a:pt x="931" y="1318"/>
                    <a:pt x="946" y="1196"/>
                  </a:cubicBezTo>
                  <a:lnTo>
                    <a:pt x="1071" y="536"/>
                  </a:lnTo>
                  <a:cubicBezTo>
                    <a:pt x="1089" y="429"/>
                    <a:pt x="1053" y="322"/>
                    <a:pt x="982" y="251"/>
                  </a:cubicBezTo>
                  <a:cubicBezTo>
                    <a:pt x="803" y="54"/>
                    <a:pt x="589" y="1"/>
                    <a:pt x="589"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4269429" y="2463632"/>
              <a:ext cx="129439" cy="105225"/>
            </a:xfrm>
            <a:custGeom>
              <a:avLst/>
              <a:gdLst/>
              <a:ahLst/>
              <a:cxnLst/>
              <a:rect l="l" t="t" r="r" b="b"/>
              <a:pathLst>
                <a:path w="4747" h="3859" extrusionOk="0">
                  <a:moveTo>
                    <a:pt x="197" y="0"/>
                  </a:moveTo>
                  <a:cubicBezTo>
                    <a:pt x="90" y="0"/>
                    <a:pt x="1" y="89"/>
                    <a:pt x="1" y="196"/>
                  </a:cubicBezTo>
                  <a:lnTo>
                    <a:pt x="1" y="3265"/>
                  </a:lnTo>
                  <a:cubicBezTo>
                    <a:pt x="1" y="3390"/>
                    <a:pt x="90" y="3479"/>
                    <a:pt x="197" y="3479"/>
                  </a:cubicBezTo>
                  <a:cubicBezTo>
                    <a:pt x="250" y="3477"/>
                    <a:pt x="312" y="3476"/>
                    <a:pt x="381" y="3476"/>
                  </a:cubicBezTo>
                  <a:cubicBezTo>
                    <a:pt x="844" y="3476"/>
                    <a:pt x="1619" y="3539"/>
                    <a:pt x="2177" y="3818"/>
                  </a:cubicBezTo>
                  <a:cubicBezTo>
                    <a:pt x="2240" y="3845"/>
                    <a:pt x="2307" y="3858"/>
                    <a:pt x="2374" y="3858"/>
                  </a:cubicBezTo>
                  <a:cubicBezTo>
                    <a:pt x="2441" y="3858"/>
                    <a:pt x="2507" y="3845"/>
                    <a:pt x="2570" y="3818"/>
                  </a:cubicBezTo>
                  <a:cubicBezTo>
                    <a:pt x="3162" y="3516"/>
                    <a:pt x="4003" y="3472"/>
                    <a:pt x="4446" y="3472"/>
                  </a:cubicBezTo>
                  <a:cubicBezTo>
                    <a:pt x="4631" y="3472"/>
                    <a:pt x="4747" y="3479"/>
                    <a:pt x="4747" y="3479"/>
                  </a:cubicBezTo>
                  <a:lnTo>
                    <a:pt x="4747" y="196"/>
                  </a:lnTo>
                  <a:cubicBezTo>
                    <a:pt x="4747" y="89"/>
                    <a:pt x="4658" y="0"/>
                    <a:pt x="4550" y="0"/>
                  </a:cubicBezTo>
                  <a:cubicBezTo>
                    <a:pt x="4122" y="0"/>
                    <a:pt x="3105" y="18"/>
                    <a:pt x="2463" y="393"/>
                  </a:cubicBezTo>
                  <a:cubicBezTo>
                    <a:pt x="2436" y="410"/>
                    <a:pt x="2405" y="419"/>
                    <a:pt x="2371" y="419"/>
                  </a:cubicBezTo>
                  <a:cubicBezTo>
                    <a:pt x="2338" y="419"/>
                    <a:pt x="2302" y="410"/>
                    <a:pt x="2267" y="393"/>
                  </a:cubicBezTo>
                  <a:cubicBezTo>
                    <a:pt x="1624" y="18"/>
                    <a:pt x="625" y="0"/>
                    <a:pt x="197" y="0"/>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4269429" y="2463632"/>
              <a:ext cx="64733" cy="105116"/>
            </a:xfrm>
            <a:custGeom>
              <a:avLst/>
              <a:gdLst/>
              <a:ahLst/>
              <a:cxnLst/>
              <a:rect l="l" t="t" r="r" b="b"/>
              <a:pathLst>
                <a:path w="2374" h="3855" extrusionOk="0">
                  <a:moveTo>
                    <a:pt x="197" y="0"/>
                  </a:moveTo>
                  <a:cubicBezTo>
                    <a:pt x="90" y="0"/>
                    <a:pt x="1" y="89"/>
                    <a:pt x="1" y="196"/>
                  </a:cubicBezTo>
                  <a:lnTo>
                    <a:pt x="1" y="3283"/>
                  </a:lnTo>
                  <a:cubicBezTo>
                    <a:pt x="1" y="3390"/>
                    <a:pt x="90" y="3479"/>
                    <a:pt x="197" y="3479"/>
                  </a:cubicBezTo>
                  <a:cubicBezTo>
                    <a:pt x="607" y="3479"/>
                    <a:pt x="1535" y="3497"/>
                    <a:pt x="2160" y="3818"/>
                  </a:cubicBezTo>
                  <a:cubicBezTo>
                    <a:pt x="2231" y="3836"/>
                    <a:pt x="2302" y="3854"/>
                    <a:pt x="2374" y="3854"/>
                  </a:cubicBezTo>
                  <a:lnTo>
                    <a:pt x="2374" y="410"/>
                  </a:lnTo>
                  <a:cubicBezTo>
                    <a:pt x="2338" y="410"/>
                    <a:pt x="2302" y="410"/>
                    <a:pt x="2267" y="393"/>
                  </a:cubicBezTo>
                  <a:cubicBezTo>
                    <a:pt x="1624" y="18"/>
                    <a:pt x="625" y="0"/>
                    <a:pt x="197"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4282081" y="2483564"/>
              <a:ext cx="38938" cy="13170"/>
            </a:xfrm>
            <a:custGeom>
              <a:avLst/>
              <a:gdLst/>
              <a:ahLst/>
              <a:cxnLst/>
              <a:rect l="l" t="t" r="r" b="b"/>
              <a:pathLst>
                <a:path w="1428" h="483" extrusionOk="0">
                  <a:moveTo>
                    <a:pt x="161" y="1"/>
                  </a:moveTo>
                  <a:cubicBezTo>
                    <a:pt x="90" y="1"/>
                    <a:pt x="0" y="72"/>
                    <a:pt x="0" y="143"/>
                  </a:cubicBezTo>
                  <a:cubicBezTo>
                    <a:pt x="0" y="233"/>
                    <a:pt x="72" y="322"/>
                    <a:pt x="161" y="322"/>
                  </a:cubicBezTo>
                  <a:cubicBezTo>
                    <a:pt x="893" y="357"/>
                    <a:pt x="1178" y="482"/>
                    <a:pt x="1249" y="482"/>
                  </a:cubicBezTo>
                  <a:cubicBezTo>
                    <a:pt x="1321" y="482"/>
                    <a:pt x="1392" y="429"/>
                    <a:pt x="1410" y="357"/>
                  </a:cubicBezTo>
                  <a:cubicBezTo>
                    <a:pt x="1428" y="268"/>
                    <a:pt x="1374" y="197"/>
                    <a:pt x="1303" y="161"/>
                  </a:cubicBezTo>
                  <a:cubicBezTo>
                    <a:pt x="964" y="72"/>
                    <a:pt x="589" y="18"/>
                    <a:pt x="1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4282081" y="2504478"/>
              <a:ext cx="38938" cy="12679"/>
            </a:xfrm>
            <a:custGeom>
              <a:avLst/>
              <a:gdLst/>
              <a:ahLst/>
              <a:cxnLst/>
              <a:rect l="l" t="t" r="r" b="b"/>
              <a:pathLst>
                <a:path w="1428" h="465" extrusionOk="0">
                  <a:moveTo>
                    <a:pt x="161" y="1"/>
                  </a:moveTo>
                  <a:cubicBezTo>
                    <a:pt x="90" y="1"/>
                    <a:pt x="0" y="54"/>
                    <a:pt x="0" y="144"/>
                  </a:cubicBezTo>
                  <a:cubicBezTo>
                    <a:pt x="0" y="233"/>
                    <a:pt x="72" y="304"/>
                    <a:pt x="161" y="322"/>
                  </a:cubicBezTo>
                  <a:cubicBezTo>
                    <a:pt x="893" y="340"/>
                    <a:pt x="1178" y="465"/>
                    <a:pt x="1249" y="465"/>
                  </a:cubicBezTo>
                  <a:cubicBezTo>
                    <a:pt x="1321" y="465"/>
                    <a:pt x="1392" y="429"/>
                    <a:pt x="1410" y="358"/>
                  </a:cubicBezTo>
                  <a:cubicBezTo>
                    <a:pt x="1428" y="268"/>
                    <a:pt x="1374" y="179"/>
                    <a:pt x="1303" y="161"/>
                  </a:cubicBezTo>
                  <a:cubicBezTo>
                    <a:pt x="964" y="72"/>
                    <a:pt x="589" y="19"/>
                    <a:pt x="1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4282081" y="2527356"/>
              <a:ext cx="38938" cy="13170"/>
            </a:xfrm>
            <a:custGeom>
              <a:avLst/>
              <a:gdLst/>
              <a:ahLst/>
              <a:cxnLst/>
              <a:rect l="l" t="t" r="r" b="b"/>
              <a:pathLst>
                <a:path w="1428" h="483" extrusionOk="0">
                  <a:moveTo>
                    <a:pt x="161" y="0"/>
                  </a:moveTo>
                  <a:cubicBezTo>
                    <a:pt x="90" y="0"/>
                    <a:pt x="0" y="54"/>
                    <a:pt x="0" y="143"/>
                  </a:cubicBezTo>
                  <a:cubicBezTo>
                    <a:pt x="0" y="232"/>
                    <a:pt x="72" y="304"/>
                    <a:pt x="161" y="322"/>
                  </a:cubicBezTo>
                  <a:cubicBezTo>
                    <a:pt x="893" y="357"/>
                    <a:pt x="1178" y="482"/>
                    <a:pt x="1249" y="482"/>
                  </a:cubicBezTo>
                  <a:cubicBezTo>
                    <a:pt x="1321" y="482"/>
                    <a:pt x="1392" y="429"/>
                    <a:pt x="1410" y="357"/>
                  </a:cubicBezTo>
                  <a:cubicBezTo>
                    <a:pt x="1428" y="268"/>
                    <a:pt x="1374" y="179"/>
                    <a:pt x="1303" y="161"/>
                  </a:cubicBezTo>
                  <a:cubicBezTo>
                    <a:pt x="964" y="72"/>
                    <a:pt x="589" y="18"/>
                    <a:pt x="16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4347278" y="2483564"/>
              <a:ext cx="38938" cy="13170"/>
            </a:xfrm>
            <a:custGeom>
              <a:avLst/>
              <a:gdLst/>
              <a:ahLst/>
              <a:cxnLst/>
              <a:rect l="l" t="t" r="r" b="b"/>
              <a:pathLst>
                <a:path w="1428" h="483" extrusionOk="0">
                  <a:moveTo>
                    <a:pt x="1249" y="1"/>
                  </a:moveTo>
                  <a:cubicBezTo>
                    <a:pt x="839" y="18"/>
                    <a:pt x="446" y="72"/>
                    <a:pt x="125" y="161"/>
                  </a:cubicBezTo>
                  <a:cubicBezTo>
                    <a:pt x="36" y="197"/>
                    <a:pt x="0" y="268"/>
                    <a:pt x="18" y="357"/>
                  </a:cubicBezTo>
                  <a:cubicBezTo>
                    <a:pt x="36" y="429"/>
                    <a:pt x="107" y="482"/>
                    <a:pt x="179" y="482"/>
                  </a:cubicBezTo>
                  <a:cubicBezTo>
                    <a:pt x="250" y="482"/>
                    <a:pt x="536" y="357"/>
                    <a:pt x="1267" y="322"/>
                  </a:cubicBezTo>
                  <a:cubicBezTo>
                    <a:pt x="1356" y="322"/>
                    <a:pt x="1428" y="233"/>
                    <a:pt x="1428" y="143"/>
                  </a:cubicBezTo>
                  <a:cubicBezTo>
                    <a:pt x="1428" y="72"/>
                    <a:pt x="1339" y="1"/>
                    <a:pt x="124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4347278" y="2504478"/>
              <a:ext cx="38938" cy="12679"/>
            </a:xfrm>
            <a:custGeom>
              <a:avLst/>
              <a:gdLst/>
              <a:ahLst/>
              <a:cxnLst/>
              <a:rect l="l" t="t" r="r" b="b"/>
              <a:pathLst>
                <a:path w="1428" h="465" extrusionOk="0">
                  <a:moveTo>
                    <a:pt x="1249" y="1"/>
                  </a:moveTo>
                  <a:cubicBezTo>
                    <a:pt x="839" y="19"/>
                    <a:pt x="446" y="72"/>
                    <a:pt x="125" y="161"/>
                  </a:cubicBezTo>
                  <a:cubicBezTo>
                    <a:pt x="36" y="179"/>
                    <a:pt x="0" y="268"/>
                    <a:pt x="18" y="358"/>
                  </a:cubicBezTo>
                  <a:cubicBezTo>
                    <a:pt x="36" y="429"/>
                    <a:pt x="107" y="465"/>
                    <a:pt x="179" y="465"/>
                  </a:cubicBezTo>
                  <a:cubicBezTo>
                    <a:pt x="250" y="465"/>
                    <a:pt x="536" y="340"/>
                    <a:pt x="1267" y="322"/>
                  </a:cubicBezTo>
                  <a:cubicBezTo>
                    <a:pt x="1356" y="304"/>
                    <a:pt x="1428" y="233"/>
                    <a:pt x="1428" y="144"/>
                  </a:cubicBezTo>
                  <a:cubicBezTo>
                    <a:pt x="1428" y="54"/>
                    <a:pt x="1339" y="1"/>
                    <a:pt x="124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4347278" y="2528719"/>
              <a:ext cx="24350" cy="11807"/>
            </a:xfrm>
            <a:custGeom>
              <a:avLst/>
              <a:gdLst/>
              <a:ahLst/>
              <a:cxnLst/>
              <a:rect l="l" t="t" r="r" b="b"/>
              <a:pathLst>
                <a:path w="893" h="433" extrusionOk="0">
                  <a:moveTo>
                    <a:pt x="730" y="1"/>
                  </a:moveTo>
                  <a:cubicBezTo>
                    <a:pt x="719" y="1"/>
                    <a:pt x="708" y="2"/>
                    <a:pt x="696" y="4"/>
                  </a:cubicBezTo>
                  <a:cubicBezTo>
                    <a:pt x="500" y="22"/>
                    <a:pt x="304" y="57"/>
                    <a:pt x="125" y="111"/>
                  </a:cubicBezTo>
                  <a:cubicBezTo>
                    <a:pt x="54" y="129"/>
                    <a:pt x="0" y="218"/>
                    <a:pt x="18" y="307"/>
                  </a:cubicBezTo>
                  <a:cubicBezTo>
                    <a:pt x="36" y="379"/>
                    <a:pt x="107" y="432"/>
                    <a:pt x="179" y="432"/>
                  </a:cubicBezTo>
                  <a:cubicBezTo>
                    <a:pt x="232" y="432"/>
                    <a:pt x="339" y="361"/>
                    <a:pt x="732" y="307"/>
                  </a:cubicBezTo>
                  <a:cubicBezTo>
                    <a:pt x="821" y="307"/>
                    <a:pt x="893" y="218"/>
                    <a:pt x="875" y="129"/>
                  </a:cubicBezTo>
                  <a:cubicBezTo>
                    <a:pt x="859" y="51"/>
                    <a:pt x="803" y="1"/>
                    <a:pt x="73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4107406" y="2466058"/>
              <a:ext cx="279301" cy="264195"/>
            </a:xfrm>
            <a:custGeom>
              <a:avLst/>
              <a:gdLst/>
              <a:ahLst/>
              <a:cxnLst/>
              <a:rect l="l" t="t" r="r" b="b"/>
              <a:pathLst>
                <a:path w="10243" h="9689" extrusionOk="0">
                  <a:moveTo>
                    <a:pt x="3373" y="304"/>
                  </a:moveTo>
                  <a:cubicBezTo>
                    <a:pt x="3462" y="304"/>
                    <a:pt x="3552" y="393"/>
                    <a:pt x="3552" y="482"/>
                  </a:cubicBezTo>
                  <a:cubicBezTo>
                    <a:pt x="3552" y="643"/>
                    <a:pt x="3677" y="750"/>
                    <a:pt x="3819" y="750"/>
                  </a:cubicBezTo>
                  <a:cubicBezTo>
                    <a:pt x="3819" y="750"/>
                    <a:pt x="3998" y="839"/>
                    <a:pt x="3998" y="946"/>
                  </a:cubicBezTo>
                  <a:lnTo>
                    <a:pt x="3998" y="1588"/>
                  </a:lnTo>
                  <a:cubicBezTo>
                    <a:pt x="3998" y="1606"/>
                    <a:pt x="3998" y="1606"/>
                    <a:pt x="3980" y="1624"/>
                  </a:cubicBezTo>
                  <a:lnTo>
                    <a:pt x="3819" y="1677"/>
                  </a:lnTo>
                  <a:lnTo>
                    <a:pt x="3819" y="1338"/>
                  </a:lnTo>
                  <a:cubicBezTo>
                    <a:pt x="3837" y="1053"/>
                    <a:pt x="3320" y="821"/>
                    <a:pt x="3320" y="821"/>
                  </a:cubicBezTo>
                  <a:cubicBezTo>
                    <a:pt x="3248" y="821"/>
                    <a:pt x="3159" y="839"/>
                    <a:pt x="3088" y="857"/>
                  </a:cubicBezTo>
                  <a:cubicBezTo>
                    <a:pt x="2999" y="883"/>
                    <a:pt x="2900" y="897"/>
                    <a:pt x="2800" y="897"/>
                  </a:cubicBezTo>
                  <a:cubicBezTo>
                    <a:pt x="2700" y="897"/>
                    <a:pt x="2597" y="883"/>
                    <a:pt x="2499" y="857"/>
                  </a:cubicBezTo>
                  <a:cubicBezTo>
                    <a:pt x="2428" y="839"/>
                    <a:pt x="2356" y="821"/>
                    <a:pt x="2285" y="821"/>
                  </a:cubicBezTo>
                  <a:cubicBezTo>
                    <a:pt x="1999" y="821"/>
                    <a:pt x="1767" y="1053"/>
                    <a:pt x="1767" y="1338"/>
                  </a:cubicBezTo>
                  <a:lnTo>
                    <a:pt x="1767" y="1677"/>
                  </a:lnTo>
                  <a:lnTo>
                    <a:pt x="1625" y="1624"/>
                  </a:lnTo>
                  <a:cubicBezTo>
                    <a:pt x="1607" y="1606"/>
                    <a:pt x="1607" y="1606"/>
                    <a:pt x="1589" y="1588"/>
                  </a:cubicBezTo>
                  <a:lnTo>
                    <a:pt x="1589" y="1017"/>
                  </a:lnTo>
                  <a:cubicBezTo>
                    <a:pt x="1607" y="625"/>
                    <a:pt x="2303" y="304"/>
                    <a:pt x="2303" y="304"/>
                  </a:cubicBezTo>
                  <a:close/>
                  <a:moveTo>
                    <a:pt x="2285" y="1142"/>
                  </a:moveTo>
                  <a:cubicBezTo>
                    <a:pt x="2321" y="1142"/>
                    <a:pt x="2374" y="1142"/>
                    <a:pt x="2410" y="1160"/>
                  </a:cubicBezTo>
                  <a:cubicBezTo>
                    <a:pt x="2535" y="1196"/>
                    <a:pt x="2668" y="1214"/>
                    <a:pt x="2802" y="1214"/>
                  </a:cubicBezTo>
                  <a:cubicBezTo>
                    <a:pt x="2936" y="1214"/>
                    <a:pt x="3070" y="1196"/>
                    <a:pt x="3195" y="1160"/>
                  </a:cubicBezTo>
                  <a:cubicBezTo>
                    <a:pt x="3213" y="1151"/>
                    <a:pt x="3235" y="1147"/>
                    <a:pt x="3257" y="1147"/>
                  </a:cubicBezTo>
                  <a:cubicBezTo>
                    <a:pt x="3280" y="1147"/>
                    <a:pt x="3302" y="1151"/>
                    <a:pt x="3320" y="1160"/>
                  </a:cubicBezTo>
                  <a:cubicBezTo>
                    <a:pt x="3324" y="1159"/>
                    <a:pt x="3329" y="1159"/>
                    <a:pt x="3333" y="1159"/>
                  </a:cubicBezTo>
                  <a:cubicBezTo>
                    <a:pt x="3433" y="1159"/>
                    <a:pt x="3498" y="1338"/>
                    <a:pt x="3498" y="1338"/>
                  </a:cubicBezTo>
                  <a:lnTo>
                    <a:pt x="3498" y="1731"/>
                  </a:lnTo>
                  <a:cubicBezTo>
                    <a:pt x="3498" y="1731"/>
                    <a:pt x="3552" y="1909"/>
                    <a:pt x="3623" y="1963"/>
                  </a:cubicBezTo>
                  <a:cubicBezTo>
                    <a:pt x="3675" y="1989"/>
                    <a:pt x="3737" y="2006"/>
                    <a:pt x="3801" y="2006"/>
                  </a:cubicBezTo>
                  <a:cubicBezTo>
                    <a:pt x="3825" y="2006"/>
                    <a:pt x="3849" y="2003"/>
                    <a:pt x="3873" y="1999"/>
                  </a:cubicBezTo>
                  <a:lnTo>
                    <a:pt x="3998" y="1945"/>
                  </a:lnTo>
                  <a:lnTo>
                    <a:pt x="3998" y="2213"/>
                  </a:lnTo>
                  <a:cubicBezTo>
                    <a:pt x="3998" y="2231"/>
                    <a:pt x="3980" y="2248"/>
                    <a:pt x="3962" y="2248"/>
                  </a:cubicBezTo>
                  <a:lnTo>
                    <a:pt x="3962" y="2266"/>
                  </a:lnTo>
                  <a:lnTo>
                    <a:pt x="3891" y="2266"/>
                  </a:lnTo>
                  <a:cubicBezTo>
                    <a:pt x="3881" y="2264"/>
                    <a:pt x="3872" y="2263"/>
                    <a:pt x="3863" y="2263"/>
                  </a:cubicBezTo>
                  <a:cubicBezTo>
                    <a:pt x="3787" y="2263"/>
                    <a:pt x="3730" y="2329"/>
                    <a:pt x="3730" y="2409"/>
                  </a:cubicBezTo>
                  <a:cubicBezTo>
                    <a:pt x="3730" y="2659"/>
                    <a:pt x="3623" y="2891"/>
                    <a:pt x="3445" y="3051"/>
                  </a:cubicBezTo>
                  <a:cubicBezTo>
                    <a:pt x="3255" y="3223"/>
                    <a:pt x="3028" y="3308"/>
                    <a:pt x="2800" y="3308"/>
                  </a:cubicBezTo>
                  <a:cubicBezTo>
                    <a:pt x="2578" y="3308"/>
                    <a:pt x="2354" y="3228"/>
                    <a:pt x="2160" y="3069"/>
                  </a:cubicBezTo>
                  <a:cubicBezTo>
                    <a:pt x="1982" y="2909"/>
                    <a:pt x="1874" y="2677"/>
                    <a:pt x="1874" y="2427"/>
                  </a:cubicBezTo>
                  <a:cubicBezTo>
                    <a:pt x="1874" y="2338"/>
                    <a:pt x="1714" y="2266"/>
                    <a:pt x="1714" y="2266"/>
                  </a:cubicBezTo>
                  <a:lnTo>
                    <a:pt x="1643" y="2284"/>
                  </a:lnTo>
                  <a:cubicBezTo>
                    <a:pt x="1625" y="2266"/>
                    <a:pt x="1625" y="2266"/>
                    <a:pt x="1607" y="2248"/>
                  </a:cubicBezTo>
                  <a:cubicBezTo>
                    <a:pt x="1607" y="2248"/>
                    <a:pt x="1607" y="2248"/>
                    <a:pt x="1589" y="2231"/>
                  </a:cubicBezTo>
                  <a:lnTo>
                    <a:pt x="1589" y="1945"/>
                  </a:lnTo>
                  <a:lnTo>
                    <a:pt x="1732" y="1999"/>
                  </a:lnTo>
                  <a:cubicBezTo>
                    <a:pt x="1756" y="2003"/>
                    <a:pt x="1780" y="2006"/>
                    <a:pt x="1803" y="2006"/>
                  </a:cubicBezTo>
                  <a:cubicBezTo>
                    <a:pt x="1867" y="2006"/>
                    <a:pt x="1929" y="1989"/>
                    <a:pt x="1982" y="1963"/>
                  </a:cubicBezTo>
                  <a:cubicBezTo>
                    <a:pt x="2053" y="1909"/>
                    <a:pt x="2089" y="1731"/>
                    <a:pt x="2089" y="1731"/>
                  </a:cubicBezTo>
                  <a:lnTo>
                    <a:pt x="2089" y="1338"/>
                  </a:lnTo>
                  <a:cubicBezTo>
                    <a:pt x="2089" y="1338"/>
                    <a:pt x="2178" y="1142"/>
                    <a:pt x="2285" y="1142"/>
                  </a:cubicBezTo>
                  <a:close/>
                  <a:moveTo>
                    <a:pt x="3230" y="3551"/>
                  </a:moveTo>
                  <a:cubicBezTo>
                    <a:pt x="3230" y="3569"/>
                    <a:pt x="3230" y="3587"/>
                    <a:pt x="3230" y="3604"/>
                  </a:cubicBezTo>
                  <a:lnTo>
                    <a:pt x="3302" y="3765"/>
                  </a:lnTo>
                  <a:cubicBezTo>
                    <a:pt x="3302" y="3783"/>
                    <a:pt x="3302" y="3819"/>
                    <a:pt x="3284" y="3836"/>
                  </a:cubicBezTo>
                  <a:lnTo>
                    <a:pt x="2802" y="4497"/>
                  </a:lnTo>
                  <a:lnTo>
                    <a:pt x="2303" y="3836"/>
                  </a:lnTo>
                  <a:cubicBezTo>
                    <a:pt x="2303" y="3819"/>
                    <a:pt x="2285" y="3783"/>
                    <a:pt x="2303" y="3765"/>
                  </a:cubicBezTo>
                  <a:lnTo>
                    <a:pt x="2356" y="3604"/>
                  </a:lnTo>
                  <a:cubicBezTo>
                    <a:pt x="2374" y="3587"/>
                    <a:pt x="2374" y="3569"/>
                    <a:pt x="2374" y="3551"/>
                  </a:cubicBezTo>
                  <a:cubicBezTo>
                    <a:pt x="2510" y="3602"/>
                    <a:pt x="2651" y="3625"/>
                    <a:pt x="2789" y="3625"/>
                  </a:cubicBezTo>
                  <a:cubicBezTo>
                    <a:pt x="2941" y="3625"/>
                    <a:pt x="3091" y="3598"/>
                    <a:pt x="3230" y="3551"/>
                  </a:cubicBezTo>
                  <a:close/>
                  <a:moveTo>
                    <a:pt x="1339" y="696"/>
                  </a:moveTo>
                  <a:cubicBezTo>
                    <a:pt x="1303" y="785"/>
                    <a:pt x="1286" y="892"/>
                    <a:pt x="1286" y="1017"/>
                  </a:cubicBezTo>
                  <a:lnTo>
                    <a:pt x="1286" y="1570"/>
                  </a:lnTo>
                  <a:cubicBezTo>
                    <a:pt x="1286" y="1624"/>
                    <a:pt x="1286" y="1660"/>
                    <a:pt x="1303" y="1695"/>
                  </a:cubicBezTo>
                  <a:cubicBezTo>
                    <a:pt x="1286" y="1713"/>
                    <a:pt x="1286" y="1767"/>
                    <a:pt x="1286" y="1802"/>
                  </a:cubicBezTo>
                  <a:lnTo>
                    <a:pt x="1286" y="2231"/>
                  </a:lnTo>
                  <a:cubicBezTo>
                    <a:pt x="1286" y="2320"/>
                    <a:pt x="1321" y="2409"/>
                    <a:pt x="1393" y="2480"/>
                  </a:cubicBezTo>
                  <a:cubicBezTo>
                    <a:pt x="1428" y="2534"/>
                    <a:pt x="1500" y="2552"/>
                    <a:pt x="1571" y="2570"/>
                  </a:cubicBezTo>
                  <a:cubicBezTo>
                    <a:pt x="1607" y="2855"/>
                    <a:pt x="1750" y="3123"/>
                    <a:pt x="1946" y="3301"/>
                  </a:cubicBezTo>
                  <a:cubicBezTo>
                    <a:pt x="1999" y="3337"/>
                    <a:pt x="2053" y="3372"/>
                    <a:pt x="2106" y="3408"/>
                  </a:cubicBezTo>
                  <a:cubicBezTo>
                    <a:pt x="2017" y="3444"/>
                    <a:pt x="1857" y="3533"/>
                    <a:pt x="1696" y="3676"/>
                  </a:cubicBezTo>
                  <a:cubicBezTo>
                    <a:pt x="1678" y="3712"/>
                    <a:pt x="1643" y="3765"/>
                    <a:pt x="1625" y="3801"/>
                  </a:cubicBezTo>
                  <a:cubicBezTo>
                    <a:pt x="1607" y="3801"/>
                    <a:pt x="822" y="3890"/>
                    <a:pt x="322" y="4675"/>
                  </a:cubicBezTo>
                  <a:lnTo>
                    <a:pt x="322" y="1178"/>
                  </a:lnTo>
                  <a:cubicBezTo>
                    <a:pt x="322" y="910"/>
                    <a:pt x="536" y="696"/>
                    <a:pt x="822" y="696"/>
                  </a:cubicBezTo>
                  <a:close/>
                  <a:moveTo>
                    <a:pt x="1982" y="3854"/>
                  </a:moveTo>
                  <a:cubicBezTo>
                    <a:pt x="1999" y="3926"/>
                    <a:pt x="2017" y="3979"/>
                    <a:pt x="2053" y="4033"/>
                  </a:cubicBezTo>
                  <a:lnTo>
                    <a:pt x="2535" y="4675"/>
                  </a:lnTo>
                  <a:lnTo>
                    <a:pt x="2106" y="4782"/>
                  </a:lnTo>
                  <a:cubicBezTo>
                    <a:pt x="2100" y="4785"/>
                    <a:pt x="2093" y="4787"/>
                    <a:pt x="2085" y="4787"/>
                  </a:cubicBezTo>
                  <a:cubicBezTo>
                    <a:pt x="2052" y="4787"/>
                    <a:pt x="2014" y="4758"/>
                    <a:pt x="1999" y="4729"/>
                  </a:cubicBezTo>
                  <a:lnTo>
                    <a:pt x="1892" y="4068"/>
                  </a:lnTo>
                  <a:cubicBezTo>
                    <a:pt x="1874" y="4015"/>
                    <a:pt x="1892" y="3943"/>
                    <a:pt x="1928" y="3908"/>
                  </a:cubicBezTo>
                  <a:cubicBezTo>
                    <a:pt x="1946" y="3890"/>
                    <a:pt x="1964" y="3872"/>
                    <a:pt x="1982" y="3854"/>
                  </a:cubicBezTo>
                  <a:close/>
                  <a:moveTo>
                    <a:pt x="3623" y="3854"/>
                  </a:moveTo>
                  <a:cubicBezTo>
                    <a:pt x="3641" y="3872"/>
                    <a:pt x="3659" y="3890"/>
                    <a:pt x="3659" y="3908"/>
                  </a:cubicBezTo>
                  <a:cubicBezTo>
                    <a:pt x="3712" y="3943"/>
                    <a:pt x="3730" y="4015"/>
                    <a:pt x="3712" y="4068"/>
                  </a:cubicBezTo>
                  <a:lnTo>
                    <a:pt x="3587" y="4729"/>
                  </a:lnTo>
                  <a:cubicBezTo>
                    <a:pt x="3587" y="4758"/>
                    <a:pt x="3552" y="4787"/>
                    <a:pt x="3519" y="4787"/>
                  </a:cubicBezTo>
                  <a:cubicBezTo>
                    <a:pt x="3512" y="4787"/>
                    <a:pt x="3505" y="4785"/>
                    <a:pt x="3498" y="4782"/>
                  </a:cubicBezTo>
                  <a:lnTo>
                    <a:pt x="3070" y="4675"/>
                  </a:lnTo>
                  <a:lnTo>
                    <a:pt x="3552" y="4033"/>
                  </a:lnTo>
                  <a:cubicBezTo>
                    <a:pt x="3587" y="3979"/>
                    <a:pt x="3605" y="3926"/>
                    <a:pt x="3623" y="3854"/>
                  </a:cubicBezTo>
                  <a:close/>
                  <a:moveTo>
                    <a:pt x="4033" y="4140"/>
                  </a:moveTo>
                  <a:cubicBezTo>
                    <a:pt x="4765" y="4318"/>
                    <a:pt x="5282" y="4978"/>
                    <a:pt x="5282" y="5746"/>
                  </a:cubicBezTo>
                  <a:lnTo>
                    <a:pt x="5282" y="6299"/>
                  </a:lnTo>
                  <a:lnTo>
                    <a:pt x="4622" y="6299"/>
                  </a:lnTo>
                  <a:lnTo>
                    <a:pt x="4622" y="5621"/>
                  </a:lnTo>
                  <a:cubicBezTo>
                    <a:pt x="4622" y="5531"/>
                    <a:pt x="4569" y="5460"/>
                    <a:pt x="4479" y="5460"/>
                  </a:cubicBezTo>
                  <a:cubicBezTo>
                    <a:pt x="4470" y="5458"/>
                    <a:pt x="4461" y="5457"/>
                    <a:pt x="4452" y="5457"/>
                  </a:cubicBezTo>
                  <a:cubicBezTo>
                    <a:pt x="4373" y="5457"/>
                    <a:pt x="4301" y="5525"/>
                    <a:pt x="4301" y="5621"/>
                  </a:cubicBezTo>
                  <a:lnTo>
                    <a:pt x="4301" y="6299"/>
                  </a:lnTo>
                  <a:lnTo>
                    <a:pt x="1303" y="6299"/>
                  </a:lnTo>
                  <a:lnTo>
                    <a:pt x="1303" y="5621"/>
                  </a:lnTo>
                  <a:cubicBezTo>
                    <a:pt x="1303" y="5531"/>
                    <a:pt x="1250" y="5460"/>
                    <a:pt x="1161" y="5460"/>
                  </a:cubicBezTo>
                  <a:cubicBezTo>
                    <a:pt x="1152" y="5458"/>
                    <a:pt x="1142" y="5457"/>
                    <a:pt x="1133" y="5457"/>
                  </a:cubicBezTo>
                  <a:cubicBezTo>
                    <a:pt x="1054" y="5457"/>
                    <a:pt x="982" y="5525"/>
                    <a:pt x="982" y="5621"/>
                  </a:cubicBezTo>
                  <a:lnTo>
                    <a:pt x="982" y="6299"/>
                  </a:lnTo>
                  <a:lnTo>
                    <a:pt x="322" y="6299"/>
                  </a:lnTo>
                  <a:lnTo>
                    <a:pt x="322" y="5746"/>
                  </a:lnTo>
                  <a:cubicBezTo>
                    <a:pt x="322" y="4978"/>
                    <a:pt x="840" y="4318"/>
                    <a:pt x="1589" y="4140"/>
                  </a:cubicBezTo>
                  <a:lnTo>
                    <a:pt x="1696" y="4782"/>
                  </a:lnTo>
                  <a:cubicBezTo>
                    <a:pt x="1726" y="4961"/>
                    <a:pt x="1893" y="5103"/>
                    <a:pt x="2082" y="5103"/>
                  </a:cubicBezTo>
                  <a:cubicBezTo>
                    <a:pt x="2119" y="5103"/>
                    <a:pt x="2158" y="5097"/>
                    <a:pt x="2196" y="5085"/>
                  </a:cubicBezTo>
                  <a:lnTo>
                    <a:pt x="2802" y="4943"/>
                  </a:lnTo>
                  <a:lnTo>
                    <a:pt x="3409" y="5085"/>
                  </a:lnTo>
                  <a:cubicBezTo>
                    <a:pt x="3447" y="5097"/>
                    <a:pt x="3485" y="5103"/>
                    <a:pt x="3522" y="5103"/>
                  </a:cubicBezTo>
                  <a:cubicBezTo>
                    <a:pt x="3712" y="5103"/>
                    <a:pt x="3879" y="4961"/>
                    <a:pt x="3909" y="4782"/>
                  </a:cubicBezTo>
                  <a:lnTo>
                    <a:pt x="4033" y="4140"/>
                  </a:lnTo>
                  <a:close/>
                  <a:moveTo>
                    <a:pt x="9904" y="6620"/>
                  </a:moveTo>
                  <a:lnTo>
                    <a:pt x="9904" y="6977"/>
                  </a:lnTo>
                  <a:cubicBezTo>
                    <a:pt x="9904" y="7244"/>
                    <a:pt x="9690" y="7476"/>
                    <a:pt x="9404" y="7476"/>
                  </a:cubicBezTo>
                  <a:lnTo>
                    <a:pt x="822" y="7476"/>
                  </a:lnTo>
                  <a:cubicBezTo>
                    <a:pt x="536" y="7476"/>
                    <a:pt x="322" y="7244"/>
                    <a:pt x="322" y="6977"/>
                  </a:cubicBezTo>
                  <a:lnTo>
                    <a:pt x="322" y="6620"/>
                  </a:lnTo>
                  <a:close/>
                  <a:moveTo>
                    <a:pt x="5657" y="7780"/>
                  </a:moveTo>
                  <a:lnTo>
                    <a:pt x="5728" y="8404"/>
                  </a:lnTo>
                  <a:lnTo>
                    <a:pt x="4319" y="8404"/>
                  </a:lnTo>
                  <a:lnTo>
                    <a:pt x="4390" y="7780"/>
                  </a:lnTo>
                  <a:close/>
                  <a:moveTo>
                    <a:pt x="6299" y="8690"/>
                  </a:moveTo>
                  <a:cubicBezTo>
                    <a:pt x="6603" y="8690"/>
                    <a:pt x="6835" y="8939"/>
                    <a:pt x="6835" y="9243"/>
                  </a:cubicBezTo>
                  <a:cubicBezTo>
                    <a:pt x="6835" y="9314"/>
                    <a:pt x="6781" y="9368"/>
                    <a:pt x="6710" y="9368"/>
                  </a:cubicBezTo>
                  <a:lnTo>
                    <a:pt x="3355" y="9368"/>
                  </a:lnTo>
                  <a:cubicBezTo>
                    <a:pt x="3266" y="9368"/>
                    <a:pt x="3213" y="9314"/>
                    <a:pt x="3213" y="9243"/>
                  </a:cubicBezTo>
                  <a:cubicBezTo>
                    <a:pt x="3213" y="8939"/>
                    <a:pt x="3445" y="8690"/>
                    <a:pt x="3748" y="8690"/>
                  </a:cubicBezTo>
                  <a:close/>
                  <a:moveTo>
                    <a:pt x="2285" y="0"/>
                  </a:moveTo>
                  <a:cubicBezTo>
                    <a:pt x="1964" y="0"/>
                    <a:pt x="1678" y="143"/>
                    <a:pt x="1500" y="375"/>
                  </a:cubicBezTo>
                  <a:lnTo>
                    <a:pt x="822" y="375"/>
                  </a:lnTo>
                  <a:cubicBezTo>
                    <a:pt x="376" y="375"/>
                    <a:pt x="1" y="732"/>
                    <a:pt x="1" y="1178"/>
                  </a:cubicBezTo>
                  <a:lnTo>
                    <a:pt x="1" y="6977"/>
                  </a:lnTo>
                  <a:cubicBezTo>
                    <a:pt x="1" y="7423"/>
                    <a:pt x="376" y="7780"/>
                    <a:pt x="822" y="7780"/>
                  </a:cubicBezTo>
                  <a:lnTo>
                    <a:pt x="4069" y="7780"/>
                  </a:lnTo>
                  <a:lnTo>
                    <a:pt x="3998" y="8386"/>
                  </a:lnTo>
                  <a:lnTo>
                    <a:pt x="3766" y="8386"/>
                  </a:lnTo>
                  <a:cubicBezTo>
                    <a:pt x="3284" y="8386"/>
                    <a:pt x="2891" y="8779"/>
                    <a:pt x="2909" y="9243"/>
                  </a:cubicBezTo>
                  <a:cubicBezTo>
                    <a:pt x="2909" y="9493"/>
                    <a:pt x="3123" y="9689"/>
                    <a:pt x="3355" y="9689"/>
                  </a:cubicBezTo>
                  <a:lnTo>
                    <a:pt x="6692" y="9689"/>
                  </a:lnTo>
                  <a:cubicBezTo>
                    <a:pt x="6924" y="9689"/>
                    <a:pt x="7138" y="9493"/>
                    <a:pt x="7156" y="9243"/>
                  </a:cubicBezTo>
                  <a:cubicBezTo>
                    <a:pt x="7156" y="8779"/>
                    <a:pt x="6763" y="8386"/>
                    <a:pt x="6299" y="8386"/>
                  </a:cubicBezTo>
                  <a:lnTo>
                    <a:pt x="6050" y="8386"/>
                  </a:lnTo>
                  <a:lnTo>
                    <a:pt x="5978" y="7780"/>
                  </a:lnTo>
                  <a:lnTo>
                    <a:pt x="9422" y="7780"/>
                  </a:lnTo>
                  <a:cubicBezTo>
                    <a:pt x="9868" y="7780"/>
                    <a:pt x="10225" y="7423"/>
                    <a:pt x="10243" y="6977"/>
                  </a:cubicBezTo>
                  <a:lnTo>
                    <a:pt x="10243" y="4158"/>
                  </a:lnTo>
                  <a:cubicBezTo>
                    <a:pt x="10225" y="4068"/>
                    <a:pt x="10153" y="3997"/>
                    <a:pt x="10064" y="3997"/>
                  </a:cubicBezTo>
                  <a:cubicBezTo>
                    <a:pt x="9975" y="3997"/>
                    <a:pt x="9921" y="4158"/>
                    <a:pt x="9921" y="4158"/>
                  </a:cubicBezTo>
                  <a:lnTo>
                    <a:pt x="9921" y="6299"/>
                  </a:lnTo>
                  <a:lnTo>
                    <a:pt x="5604" y="6299"/>
                  </a:lnTo>
                  <a:lnTo>
                    <a:pt x="5604" y="5746"/>
                  </a:lnTo>
                  <a:cubicBezTo>
                    <a:pt x="5604" y="4800"/>
                    <a:pt x="4926" y="3979"/>
                    <a:pt x="3998" y="3801"/>
                  </a:cubicBezTo>
                  <a:lnTo>
                    <a:pt x="3980" y="3801"/>
                  </a:lnTo>
                  <a:cubicBezTo>
                    <a:pt x="3962" y="3765"/>
                    <a:pt x="3944" y="3712"/>
                    <a:pt x="3909" y="3676"/>
                  </a:cubicBezTo>
                  <a:cubicBezTo>
                    <a:pt x="3766" y="3533"/>
                    <a:pt x="3587" y="3444"/>
                    <a:pt x="3498" y="3408"/>
                  </a:cubicBezTo>
                  <a:cubicBezTo>
                    <a:pt x="3552" y="3372"/>
                    <a:pt x="3605" y="3337"/>
                    <a:pt x="3659" y="3283"/>
                  </a:cubicBezTo>
                  <a:cubicBezTo>
                    <a:pt x="3873" y="3105"/>
                    <a:pt x="4016" y="2837"/>
                    <a:pt x="4051" y="2570"/>
                  </a:cubicBezTo>
                  <a:cubicBezTo>
                    <a:pt x="4212" y="2534"/>
                    <a:pt x="4337" y="2391"/>
                    <a:pt x="4337" y="2213"/>
                  </a:cubicBezTo>
                  <a:lnTo>
                    <a:pt x="4337" y="1784"/>
                  </a:lnTo>
                  <a:cubicBezTo>
                    <a:pt x="4337" y="1749"/>
                    <a:pt x="4319" y="1713"/>
                    <a:pt x="4319" y="1677"/>
                  </a:cubicBezTo>
                  <a:cubicBezTo>
                    <a:pt x="4319" y="1642"/>
                    <a:pt x="4337" y="1606"/>
                    <a:pt x="4337" y="1570"/>
                  </a:cubicBezTo>
                  <a:lnTo>
                    <a:pt x="4337" y="928"/>
                  </a:lnTo>
                  <a:cubicBezTo>
                    <a:pt x="4337" y="839"/>
                    <a:pt x="4301" y="767"/>
                    <a:pt x="4265" y="696"/>
                  </a:cubicBezTo>
                  <a:lnTo>
                    <a:pt x="5211" y="696"/>
                  </a:lnTo>
                  <a:cubicBezTo>
                    <a:pt x="5300" y="696"/>
                    <a:pt x="5372" y="625"/>
                    <a:pt x="5372" y="553"/>
                  </a:cubicBezTo>
                  <a:cubicBezTo>
                    <a:pt x="5389" y="464"/>
                    <a:pt x="5318" y="375"/>
                    <a:pt x="5211" y="375"/>
                  </a:cubicBezTo>
                  <a:lnTo>
                    <a:pt x="3837" y="375"/>
                  </a:lnTo>
                  <a:cubicBezTo>
                    <a:pt x="3784" y="161"/>
                    <a:pt x="3587" y="0"/>
                    <a:pt x="335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4265530" y="2459242"/>
              <a:ext cx="137728" cy="113869"/>
            </a:xfrm>
            <a:custGeom>
              <a:avLst/>
              <a:gdLst/>
              <a:ahLst/>
              <a:cxnLst/>
              <a:rect l="l" t="t" r="r" b="b"/>
              <a:pathLst>
                <a:path w="5051" h="4176" extrusionOk="0">
                  <a:moveTo>
                    <a:pt x="358" y="322"/>
                  </a:moveTo>
                  <a:cubicBezTo>
                    <a:pt x="750" y="322"/>
                    <a:pt x="1732" y="339"/>
                    <a:pt x="2338" y="696"/>
                  </a:cubicBezTo>
                  <a:lnTo>
                    <a:pt x="2356" y="696"/>
                  </a:lnTo>
                  <a:lnTo>
                    <a:pt x="2356" y="3819"/>
                  </a:lnTo>
                  <a:cubicBezTo>
                    <a:pt x="1839" y="3560"/>
                    <a:pt x="1145" y="3477"/>
                    <a:pt x="542" y="3477"/>
                  </a:cubicBezTo>
                  <a:cubicBezTo>
                    <a:pt x="479" y="3477"/>
                    <a:pt x="418" y="3478"/>
                    <a:pt x="358" y="3480"/>
                  </a:cubicBezTo>
                  <a:cubicBezTo>
                    <a:pt x="340" y="3480"/>
                    <a:pt x="304" y="3462"/>
                    <a:pt x="304" y="3426"/>
                  </a:cubicBezTo>
                  <a:lnTo>
                    <a:pt x="304" y="357"/>
                  </a:lnTo>
                  <a:cubicBezTo>
                    <a:pt x="304" y="339"/>
                    <a:pt x="322" y="322"/>
                    <a:pt x="358" y="322"/>
                  </a:cubicBezTo>
                  <a:close/>
                  <a:moveTo>
                    <a:pt x="4693" y="322"/>
                  </a:moveTo>
                  <a:cubicBezTo>
                    <a:pt x="4711" y="322"/>
                    <a:pt x="4729" y="339"/>
                    <a:pt x="4729" y="375"/>
                  </a:cubicBezTo>
                  <a:lnTo>
                    <a:pt x="4729" y="3462"/>
                  </a:lnTo>
                  <a:cubicBezTo>
                    <a:pt x="4729" y="3480"/>
                    <a:pt x="4729" y="3480"/>
                    <a:pt x="4711" y="3480"/>
                  </a:cubicBezTo>
                  <a:cubicBezTo>
                    <a:pt x="4673" y="3479"/>
                    <a:pt x="4635" y="3479"/>
                    <a:pt x="4597" y="3479"/>
                  </a:cubicBezTo>
                  <a:cubicBezTo>
                    <a:pt x="3542" y="3479"/>
                    <a:pt x="2918" y="3715"/>
                    <a:pt x="2677" y="3819"/>
                  </a:cubicBezTo>
                  <a:lnTo>
                    <a:pt x="2677" y="696"/>
                  </a:lnTo>
                  <a:lnTo>
                    <a:pt x="2695" y="696"/>
                  </a:lnTo>
                  <a:cubicBezTo>
                    <a:pt x="3320" y="339"/>
                    <a:pt x="4301" y="322"/>
                    <a:pt x="4693" y="322"/>
                  </a:cubicBezTo>
                  <a:close/>
                  <a:moveTo>
                    <a:pt x="340" y="0"/>
                  </a:moveTo>
                  <a:cubicBezTo>
                    <a:pt x="144" y="0"/>
                    <a:pt x="1" y="161"/>
                    <a:pt x="1" y="357"/>
                  </a:cubicBezTo>
                  <a:lnTo>
                    <a:pt x="1" y="3444"/>
                  </a:lnTo>
                  <a:cubicBezTo>
                    <a:pt x="1" y="3640"/>
                    <a:pt x="161" y="3801"/>
                    <a:pt x="358" y="3801"/>
                  </a:cubicBezTo>
                  <a:cubicBezTo>
                    <a:pt x="405" y="3799"/>
                    <a:pt x="462" y="3797"/>
                    <a:pt x="527" y="3797"/>
                  </a:cubicBezTo>
                  <a:cubicBezTo>
                    <a:pt x="954" y="3797"/>
                    <a:pt x="1722" y="3859"/>
                    <a:pt x="2249" y="4122"/>
                  </a:cubicBezTo>
                  <a:cubicBezTo>
                    <a:pt x="2338" y="4158"/>
                    <a:pt x="2432" y="4176"/>
                    <a:pt x="2526" y="4176"/>
                  </a:cubicBezTo>
                  <a:cubicBezTo>
                    <a:pt x="2619" y="4176"/>
                    <a:pt x="2713" y="4158"/>
                    <a:pt x="2802" y="4122"/>
                  </a:cubicBezTo>
                  <a:cubicBezTo>
                    <a:pt x="3313" y="3851"/>
                    <a:pt x="4053" y="3796"/>
                    <a:pt x="4497" y="3796"/>
                  </a:cubicBezTo>
                  <a:cubicBezTo>
                    <a:pt x="4580" y="3796"/>
                    <a:pt x="4652" y="3798"/>
                    <a:pt x="4711" y="3801"/>
                  </a:cubicBezTo>
                  <a:cubicBezTo>
                    <a:pt x="4890" y="3801"/>
                    <a:pt x="5050" y="3640"/>
                    <a:pt x="5050" y="3462"/>
                  </a:cubicBezTo>
                  <a:lnTo>
                    <a:pt x="5050" y="357"/>
                  </a:lnTo>
                  <a:cubicBezTo>
                    <a:pt x="5050" y="161"/>
                    <a:pt x="4890" y="0"/>
                    <a:pt x="4693" y="0"/>
                  </a:cubicBezTo>
                  <a:cubicBezTo>
                    <a:pt x="4283" y="0"/>
                    <a:pt x="3230" y="18"/>
                    <a:pt x="2552" y="411"/>
                  </a:cubicBezTo>
                  <a:cubicBezTo>
                    <a:pt x="2543" y="420"/>
                    <a:pt x="2534" y="424"/>
                    <a:pt x="2526" y="424"/>
                  </a:cubicBezTo>
                  <a:cubicBezTo>
                    <a:pt x="2517" y="424"/>
                    <a:pt x="2508" y="420"/>
                    <a:pt x="2499" y="411"/>
                  </a:cubicBezTo>
                  <a:cubicBezTo>
                    <a:pt x="1821" y="18"/>
                    <a:pt x="768" y="0"/>
                    <a:pt x="34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6" name="Google Shape;3436;p56"/>
          <p:cNvGrpSpPr/>
          <p:nvPr/>
        </p:nvGrpSpPr>
        <p:grpSpPr>
          <a:xfrm>
            <a:off x="3483689" y="2447080"/>
            <a:ext cx="278319" cy="295825"/>
            <a:chOff x="3483689" y="2447080"/>
            <a:chExt cx="278319" cy="295825"/>
          </a:xfrm>
        </p:grpSpPr>
        <p:sp>
          <p:nvSpPr>
            <p:cNvPr id="3437" name="Google Shape;3437;p56"/>
            <p:cNvSpPr/>
            <p:nvPr/>
          </p:nvSpPr>
          <p:spPr>
            <a:xfrm>
              <a:off x="3595104" y="2667483"/>
              <a:ext cx="51127" cy="54999"/>
            </a:xfrm>
            <a:custGeom>
              <a:avLst/>
              <a:gdLst/>
              <a:ahLst/>
              <a:cxnLst/>
              <a:rect l="l" t="t" r="r" b="b"/>
              <a:pathLst>
                <a:path w="1875" h="2017" extrusionOk="0">
                  <a:moveTo>
                    <a:pt x="250" y="0"/>
                  </a:moveTo>
                  <a:lnTo>
                    <a:pt x="1" y="2016"/>
                  </a:lnTo>
                  <a:lnTo>
                    <a:pt x="1874" y="2016"/>
                  </a:lnTo>
                  <a:lnTo>
                    <a:pt x="1607" y="0"/>
                  </a:ln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3567864" y="2712229"/>
              <a:ext cx="105116" cy="26313"/>
            </a:xfrm>
            <a:custGeom>
              <a:avLst/>
              <a:gdLst/>
              <a:ahLst/>
              <a:cxnLst/>
              <a:rect l="l" t="t" r="r" b="b"/>
              <a:pathLst>
                <a:path w="3855" h="965" extrusionOk="0">
                  <a:moveTo>
                    <a:pt x="678" y="1"/>
                  </a:moveTo>
                  <a:cubicBezTo>
                    <a:pt x="304" y="1"/>
                    <a:pt x="0" y="304"/>
                    <a:pt x="0" y="679"/>
                  </a:cubicBezTo>
                  <a:cubicBezTo>
                    <a:pt x="0" y="839"/>
                    <a:pt x="143" y="964"/>
                    <a:pt x="304" y="964"/>
                  </a:cubicBezTo>
                  <a:lnTo>
                    <a:pt x="3551" y="964"/>
                  </a:lnTo>
                  <a:cubicBezTo>
                    <a:pt x="3712" y="964"/>
                    <a:pt x="3854" y="839"/>
                    <a:pt x="3854" y="679"/>
                  </a:cubicBezTo>
                  <a:cubicBezTo>
                    <a:pt x="3854" y="304"/>
                    <a:pt x="3551" y="1"/>
                    <a:pt x="3176"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3617490" y="2712229"/>
              <a:ext cx="55980" cy="26313"/>
            </a:xfrm>
            <a:custGeom>
              <a:avLst/>
              <a:gdLst/>
              <a:ahLst/>
              <a:cxnLst/>
              <a:rect l="l" t="t" r="r" b="b"/>
              <a:pathLst>
                <a:path w="2053" h="965" extrusionOk="0">
                  <a:moveTo>
                    <a:pt x="0" y="1"/>
                  </a:moveTo>
                  <a:cubicBezTo>
                    <a:pt x="375" y="1"/>
                    <a:pt x="678" y="304"/>
                    <a:pt x="678" y="679"/>
                  </a:cubicBezTo>
                  <a:cubicBezTo>
                    <a:pt x="678" y="839"/>
                    <a:pt x="536" y="964"/>
                    <a:pt x="375" y="964"/>
                  </a:cubicBezTo>
                  <a:lnTo>
                    <a:pt x="1749" y="964"/>
                  </a:lnTo>
                  <a:cubicBezTo>
                    <a:pt x="1910" y="964"/>
                    <a:pt x="2052" y="839"/>
                    <a:pt x="2052" y="679"/>
                  </a:cubicBezTo>
                  <a:cubicBezTo>
                    <a:pt x="2034" y="304"/>
                    <a:pt x="1731" y="1"/>
                    <a:pt x="1356"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3488079" y="2493790"/>
              <a:ext cx="269567" cy="192672"/>
            </a:xfrm>
            <a:custGeom>
              <a:avLst/>
              <a:gdLst/>
              <a:ahLst/>
              <a:cxnLst/>
              <a:rect l="l" t="t" r="r" b="b"/>
              <a:pathLst>
                <a:path w="9886" h="7066" extrusionOk="0">
                  <a:moveTo>
                    <a:pt x="643" y="0"/>
                  </a:moveTo>
                  <a:cubicBezTo>
                    <a:pt x="286" y="0"/>
                    <a:pt x="0" y="286"/>
                    <a:pt x="0" y="643"/>
                  </a:cubicBezTo>
                  <a:lnTo>
                    <a:pt x="0" y="6424"/>
                  </a:lnTo>
                  <a:cubicBezTo>
                    <a:pt x="0" y="6780"/>
                    <a:pt x="286" y="7066"/>
                    <a:pt x="643" y="7066"/>
                  </a:cubicBezTo>
                  <a:lnTo>
                    <a:pt x="9243" y="7066"/>
                  </a:lnTo>
                  <a:cubicBezTo>
                    <a:pt x="9600" y="7066"/>
                    <a:pt x="9885" y="6780"/>
                    <a:pt x="9885" y="6424"/>
                  </a:cubicBezTo>
                  <a:lnTo>
                    <a:pt x="9885" y="643"/>
                  </a:lnTo>
                  <a:cubicBezTo>
                    <a:pt x="9885" y="286"/>
                    <a:pt x="9600" y="0"/>
                    <a:pt x="9243"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3488079" y="2654831"/>
              <a:ext cx="269567" cy="31167"/>
            </a:xfrm>
            <a:custGeom>
              <a:avLst/>
              <a:gdLst/>
              <a:ahLst/>
              <a:cxnLst/>
              <a:rect l="l" t="t" r="r" b="b"/>
              <a:pathLst>
                <a:path w="9886" h="1143" extrusionOk="0">
                  <a:moveTo>
                    <a:pt x="0" y="0"/>
                  </a:moveTo>
                  <a:lnTo>
                    <a:pt x="0" y="500"/>
                  </a:lnTo>
                  <a:cubicBezTo>
                    <a:pt x="0" y="857"/>
                    <a:pt x="286" y="1142"/>
                    <a:pt x="643" y="1142"/>
                  </a:cubicBezTo>
                  <a:lnTo>
                    <a:pt x="9243" y="1142"/>
                  </a:lnTo>
                  <a:cubicBezTo>
                    <a:pt x="9600" y="1142"/>
                    <a:pt x="9885" y="857"/>
                    <a:pt x="9885" y="500"/>
                  </a:cubicBezTo>
                  <a:lnTo>
                    <a:pt x="9885"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3702620" y="2654831"/>
              <a:ext cx="55026" cy="31167"/>
            </a:xfrm>
            <a:custGeom>
              <a:avLst/>
              <a:gdLst/>
              <a:ahLst/>
              <a:cxnLst/>
              <a:rect l="l" t="t" r="r" b="b"/>
              <a:pathLst>
                <a:path w="2018" h="1143" extrusionOk="0">
                  <a:moveTo>
                    <a:pt x="643" y="0"/>
                  </a:moveTo>
                  <a:lnTo>
                    <a:pt x="643" y="500"/>
                  </a:lnTo>
                  <a:cubicBezTo>
                    <a:pt x="643" y="857"/>
                    <a:pt x="358" y="1142"/>
                    <a:pt x="1" y="1142"/>
                  </a:cubicBezTo>
                  <a:lnTo>
                    <a:pt x="1375" y="1142"/>
                  </a:lnTo>
                  <a:cubicBezTo>
                    <a:pt x="1732" y="1142"/>
                    <a:pt x="2017" y="857"/>
                    <a:pt x="2017" y="500"/>
                  </a:cubicBezTo>
                  <a:lnTo>
                    <a:pt x="2017" y="0"/>
                  </a:ln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3534297" y="2451443"/>
              <a:ext cx="177130" cy="203416"/>
            </a:xfrm>
            <a:custGeom>
              <a:avLst/>
              <a:gdLst/>
              <a:ahLst/>
              <a:cxnLst/>
              <a:rect l="l" t="t" r="r" b="b"/>
              <a:pathLst>
                <a:path w="6496" h="7460" extrusionOk="0">
                  <a:moveTo>
                    <a:pt x="1535" y="1"/>
                  </a:moveTo>
                  <a:lnTo>
                    <a:pt x="0" y="1535"/>
                  </a:lnTo>
                  <a:lnTo>
                    <a:pt x="0" y="7459"/>
                  </a:lnTo>
                  <a:lnTo>
                    <a:pt x="6495" y="7459"/>
                  </a:lnTo>
                  <a:lnTo>
                    <a:pt x="6495" y="269"/>
                  </a:lnTo>
                  <a:cubicBezTo>
                    <a:pt x="6495" y="126"/>
                    <a:pt x="6370" y="1"/>
                    <a:pt x="6227"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3666626" y="2451443"/>
              <a:ext cx="45264" cy="203416"/>
            </a:xfrm>
            <a:custGeom>
              <a:avLst/>
              <a:gdLst/>
              <a:ahLst/>
              <a:cxnLst/>
              <a:rect l="l" t="t" r="r" b="b"/>
              <a:pathLst>
                <a:path w="1660" h="7460" extrusionOk="0">
                  <a:moveTo>
                    <a:pt x="1" y="1"/>
                  </a:moveTo>
                  <a:cubicBezTo>
                    <a:pt x="143" y="1"/>
                    <a:pt x="268" y="126"/>
                    <a:pt x="268" y="269"/>
                  </a:cubicBezTo>
                  <a:lnTo>
                    <a:pt x="268" y="7459"/>
                  </a:lnTo>
                  <a:lnTo>
                    <a:pt x="1660" y="7459"/>
                  </a:lnTo>
                  <a:lnTo>
                    <a:pt x="1660" y="269"/>
                  </a:lnTo>
                  <a:cubicBezTo>
                    <a:pt x="1660" y="126"/>
                    <a:pt x="1535" y="1"/>
                    <a:pt x="1392"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3533806" y="2451934"/>
              <a:ext cx="42346" cy="41883"/>
            </a:xfrm>
            <a:custGeom>
              <a:avLst/>
              <a:gdLst/>
              <a:ahLst/>
              <a:cxnLst/>
              <a:rect l="l" t="t" r="r" b="b"/>
              <a:pathLst>
                <a:path w="1553" h="1536" extrusionOk="0">
                  <a:moveTo>
                    <a:pt x="1553" y="1"/>
                  </a:moveTo>
                  <a:cubicBezTo>
                    <a:pt x="1499" y="19"/>
                    <a:pt x="1446" y="36"/>
                    <a:pt x="1410" y="72"/>
                  </a:cubicBezTo>
                  <a:lnTo>
                    <a:pt x="72" y="1393"/>
                  </a:lnTo>
                  <a:cubicBezTo>
                    <a:pt x="36" y="1428"/>
                    <a:pt x="0" y="1482"/>
                    <a:pt x="0" y="1535"/>
                  </a:cubicBezTo>
                  <a:lnTo>
                    <a:pt x="1232" y="1535"/>
                  </a:lnTo>
                  <a:cubicBezTo>
                    <a:pt x="1410" y="1535"/>
                    <a:pt x="1553" y="1393"/>
                    <a:pt x="1553" y="1214"/>
                  </a:cubicBezTo>
                  <a:lnTo>
                    <a:pt x="1553" y="1"/>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3644840" y="2617857"/>
              <a:ext cx="54889" cy="68605"/>
            </a:xfrm>
            <a:custGeom>
              <a:avLst/>
              <a:gdLst/>
              <a:ahLst/>
              <a:cxnLst/>
              <a:rect l="l" t="t" r="r" b="b"/>
              <a:pathLst>
                <a:path w="2013" h="2516" extrusionOk="0">
                  <a:moveTo>
                    <a:pt x="1031" y="0"/>
                  </a:moveTo>
                  <a:lnTo>
                    <a:pt x="32" y="1963"/>
                  </a:lnTo>
                  <a:cubicBezTo>
                    <a:pt x="0" y="2027"/>
                    <a:pt x="40" y="2090"/>
                    <a:pt x="100" y="2090"/>
                  </a:cubicBezTo>
                  <a:cubicBezTo>
                    <a:pt x="107" y="2090"/>
                    <a:pt x="114" y="2090"/>
                    <a:pt x="122" y="2088"/>
                  </a:cubicBezTo>
                  <a:lnTo>
                    <a:pt x="585" y="1981"/>
                  </a:lnTo>
                  <a:cubicBezTo>
                    <a:pt x="592" y="1977"/>
                    <a:pt x="599" y="1976"/>
                    <a:pt x="605" y="1976"/>
                  </a:cubicBezTo>
                  <a:cubicBezTo>
                    <a:pt x="634" y="1976"/>
                    <a:pt x="660" y="2005"/>
                    <a:pt x="675" y="2034"/>
                  </a:cubicBezTo>
                  <a:lnTo>
                    <a:pt x="871" y="2462"/>
                  </a:lnTo>
                  <a:cubicBezTo>
                    <a:pt x="880" y="2498"/>
                    <a:pt x="907" y="2516"/>
                    <a:pt x="936" y="2516"/>
                  </a:cubicBezTo>
                  <a:cubicBezTo>
                    <a:pt x="965" y="2516"/>
                    <a:pt x="996" y="2498"/>
                    <a:pt x="1014" y="2462"/>
                  </a:cubicBezTo>
                  <a:lnTo>
                    <a:pt x="2013" y="518"/>
                  </a:lnTo>
                  <a:lnTo>
                    <a:pt x="1031"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3674425" y="2617857"/>
              <a:ext cx="55380" cy="68605"/>
            </a:xfrm>
            <a:custGeom>
              <a:avLst/>
              <a:gdLst/>
              <a:ahLst/>
              <a:cxnLst/>
              <a:rect l="l" t="t" r="r" b="b"/>
              <a:pathLst>
                <a:path w="2031" h="2516" extrusionOk="0">
                  <a:moveTo>
                    <a:pt x="999" y="0"/>
                  </a:moveTo>
                  <a:lnTo>
                    <a:pt x="0" y="518"/>
                  </a:lnTo>
                  <a:lnTo>
                    <a:pt x="1017" y="2462"/>
                  </a:lnTo>
                  <a:cubicBezTo>
                    <a:pt x="1026" y="2498"/>
                    <a:pt x="1057" y="2516"/>
                    <a:pt x="1088" y="2516"/>
                  </a:cubicBezTo>
                  <a:cubicBezTo>
                    <a:pt x="1120" y="2516"/>
                    <a:pt x="1151" y="2498"/>
                    <a:pt x="1160" y="2462"/>
                  </a:cubicBezTo>
                  <a:lnTo>
                    <a:pt x="1338" y="2034"/>
                  </a:lnTo>
                  <a:cubicBezTo>
                    <a:pt x="1353" y="2005"/>
                    <a:pt x="1391" y="1976"/>
                    <a:pt x="1424" y="1976"/>
                  </a:cubicBezTo>
                  <a:cubicBezTo>
                    <a:pt x="1432" y="1976"/>
                    <a:pt x="1439" y="1977"/>
                    <a:pt x="1445" y="1981"/>
                  </a:cubicBezTo>
                  <a:lnTo>
                    <a:pt x="1891" y="2088"/>
                  </a:lnTo>
                  <a:cubicBezTo>
                    <a:pt x="1899" y="2090"/>
                    <a:pt x="1906" y="2090"/>
                    <a:pt x="1914" y="2090"/>
                  </a:cubicBezTo>
                  <a:cubicBezTo>
                    <a:pt x="1977" y="2090"/>
                    <a:pt x="2030" y="2027"/>
                    <a:pt x="1998" y="1963"/>
                  </a:cubicBezTo>
                  <a:lnTo>
                    <a:pt x="999" y="0"/>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3644731" y="2576737"/>
              <a:ext cx="85184" cy="84557"/>
            </a:xfrm>
            <a:custGeom>
              <a:avLst/>
              <a:gdLst/>
              <a:ahLst/>
              <a:cxnLst/>
              <a:rect l="l" t="t" r="r" b="b"/>
              <a:pathLst>
                <a:path w="3124" h="3101" extrusionOk="0">
                  <a:moveTo>
                    <a:pt x="1562" y="0"/>
                  </a:moveTo>
                  <a:cubicBezTo>
                    <a:pt x="1464" y="0"/>
                    <a:pt x="1366" y="45"/>
                    <a:pt x="1303" y="134"/>
                  </a:cubicBezTo>
                  <a:cubicBezTo>
                    <a:pt x="1250" y="227"/>
                    <a:pt x="1149" y="280"/>
                    <a:pt x="1042" y="280"/>
                  </a:cubicBezTo>
                  <a:cubicBezTo>
                    <a:pt x="1004" y="280"/>
                    <a:pt x="966" y="273"/>
                    <a:pt x="928" y="259"/>
                  </a:cubicBezTo>
                  <a:cubicBezTo>
                    <a:pt x="891" y="242"/>
                    <a:pt x="852" y="234"/>
                    <a:pt x="814" y="234"/>
                  </a:cubicBezTo>
                  <a:cubicBezTo>
                    <a:pt x="652" y="234"/>
                    <a:pt x="504" y="375"/>
                    <a:pt x="518" y="562"/>
                  </a:cubicBezTo>
                  <a:cubicBezTo>
                    <a:pt x="536" y="705"/>
                    <a:pt x="447" y="848"/>
                    <a:pt x="304" y="866"/>
                  </a:cubicBezTo>
                  <a:cubicBezTo>
                    <a:pt x="90" y="919"/>
                    <a:pt x="1" y="1187"/>
                    <a:pt x="143" y="1348"/>
                  </a:cubicBezTo>
                  <a:cubicBezTo>
                    <a:pt x="233" y="1472"/>
                    <a:pt x="233" y="1633"/>
                    <a:pt x="143" y="1740"/>
                  </a:cubicBezTo>
                  <a:cubicBezTo>
                    <a:pt x="1" y="1919"/>
                    <a:pt x="90" y="2168"/>
                    <a:pt x="304" y="2222"/>
                  </a:cubicBezTo>
                  <a:cubicBezTo>
                    <a:pt x="447" y="2258"/>
                    <a:pt x="536" y="2400"/>
                    <a:pt x="518" y="2543"/>
                  </a:cubicBezTo>
                  <a:cubicBezTo>
                    <a:pt x="504" y="2716"/>
                    <a:pt x="652" y="2854"/>
                    <a:pt x="813" y="2854"/>
                  </a:cubicBezTo>
                  <a:cubicBezTo>
                    <a:pt x="851" y="2854"/>
                    <a:pt x="891" y="2846"/>
                    <a:pt x="928" y="2828"/>
                  </a:cubicBezTo>
                  <a:cubicBezTo>
                    <a:pt x="966" y="2814"/>
                    <a:pt x="1004" y="2808"/>
                    <a:pt x="1042" y="2808"/>
                  </a:cubicBezTo>
                  <a:cubicBezTo>
                    <a:pt x="1149" y="2808"/>
                    <a:pt x="1250" y="2861"/>
                    <a:pt x="1303" y="2953"/>
                  </a:cubicBezTo>
                  <a:cubicBezTo>
                    <a:pt x="1366" y="3052"/>
                    <a:pt x="1464" y="3101"/>
                    <a:pt x="1562" y="3101"/>
                  </a:cubicBezTo>
                  <a:cubicBezTo>
                    <a:pt x="1660" y="3101"/>
                    <a:pt x="1758" y="3052"/>
                    <a:pt x="1821" y="2953"/>
                  </a:cubicBezTo>
                  <a:cubicBezTo>
                    <a:pt x="1873" y="2861"/>
                    <a:pt x="1975" y="2808"/>
                    <a:pt x="2074" y="2808"/>
                  </a:cubicBezTo>
                  <a:cubicBezTo>
                    <a:pt x="2110" y="2808"/>
                    <a:pt x="2145" y="2814"/>
                    <a:pt x="2177" y="2828"/>
                  </a:cubicBezTo>
                  <a:cubicBezTo>
                    <a:pt x="2219" y="2846"/>
                    <a:pt x="2260" y="2854"/>
                    <a:pt x="2300" y="2854"/>
                  </a:cubicBezTo>
                  <a:cubicBezTo>
                    <a:pt x="2466" y="2854"/>
                    <a:pt x="2602" y="2716"/>
                    <a:pt x="2588" y="2543"/>
                  </a:cubicBezTo>
                  <a:cubicBezTo>
                    <a:pt x="2588" y="2400"/>
                    <a:pt x="2677" y="2258"/>
                    <a:pt x="2820" y="2222"/>
                  </a:cubicBezTo>
                  <a:cubicBezTo>
                    <a:pt x="3034" y="2168"/>
                    <a:pt x="3123" y="1919"/>
                    <a:pt x="2980" y="1740"/>
                  </a:cubicBezTo>
                  <a:cubicBezTo>
                    <a:pt x="2873" y="1633"/>
                    <a:pt x="2873" y="1472"/>
                    <a:pt x="2980" y="1348"/>
                  </a:cubicBezTo>
                  <a:cubicBezTo>
                    <a:pt x="3123" y="1187"/>
                    <a:pt x="3034" y="919"/>
                    <a:pt x="2820" y="866"/>
                  </a:cubicBezTo>
                  <a:cubicBezTo>
                    <a:pt x="2677" y="848"/>
                    <a:pt x="2588" y="705"/>
                    <a:pt x="2588" y="562"/>
                  </a:cubicBezTo>
                  <a:cubicBezTo>
                    <a:pt x="2602" y="375"/>
                    <a:pt x="2465" y="234"/>
                    <a:pt x="2299" y="234"/>
                  </a:cubicBezTo>
                  <a:cubicBezTo>
                    <a:pt x="2260" y="234"/>
                    <a:pt x="2218" y="242"/>
                    <a:pt x="2177" y="259"/>
                  </a:cubicBezTo>
                  <a:cubicBezTo>
                    <a:pt x="2145" y="273"/>
                    <a:pt x="2110" y="280"/>
                    <a:pt x="2074" y="280"/>
                  </a:cubicBezTo>
                  <a:cubicBezTo>
                    <a:pt x="1975" y="280"/>
                    <a:pt x="1873" y="227"/>
                    <a:pt x="1821" y="134"/>
                  </a:cubicBezTo>
                  <a:cubicBezTo>
                    <a:pt x="1758" y="45"/>
                    <a:pt x="1660" y="0"/>
                    <a:pt x="1562"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3677806" y="2576737"/>
              <a:ext cx="52108" cy="84557"/>
            </a:xfrm>
            <a:custGeom>
              <a:avLst/>
              <a:gdLst/>
              <a:ahLst/>
              <a:cxnLst/>
              <a:rect l="l" t="t" r="r" b="b"/>
              <a:pathLst>
                <a:path w="1911" h="3101" extrusionOk="0">
                  <a:moveTo>
                    <a:pt x="349" y="0"/>
                  </a:moveTo>
                  <a:cubicBezTo>
                    <a:pt x="251" y="0"/>
                    <a:pt x="153" y="45"/>
                    <a:pt x="90" y="134"/>
                  </a:cubicBezTo>
                  <a:cubicBezTo>
                    <a:pt x="72" y="188"/>
                    <a:pt x="37" y="223"/>
                    <a:pt x="1" y="241"/>
                  </a:cubicBezTo>
                  <a:cubicBezTo>
                    <a:pt x="286" y="598"/>
                    <a:pt x="447" y="1062"/>
                    <a:pt x="447" y="1544"/>
                  </a:cubicBezTo>
                  <a:cubicBezTo>
                    <a:pt x="447" y="2043"/>
                    <a:pt x="286" y="2507"/>
                    <a:pt x="1" y="2864"/>
                  </a:cubicBezTo>
                  <a:cubicBezTo>
                    <a:pt x="37" y="2882"/>
                    <a:pt x="72" y="2918"/>
                    <a:pt x="90" y="2953"/>
                  </a:cubicBezTo>
                  <a:cubicBezTo>
                    <a:pt x="153" y="3052"/>
                    <a:pt x="251" y="3101"/>
                    <a:pt x="349" y="3101"/>
                  </a:cubicBezTo>
                  <a:cubicBezTo>
                    <a:pt x="447" y="3101"/>
                    <a:pt x="545" y="3052"/>
                    <a:pt x="608" y="2953"/>
                  </a:cubicBezTo>
                  <a:cubicBezTo>
                    <a:pt x="660" y="2861"/>
                    <a:pt x="762" y="2808"/>
                    <a:pt x="861" y="2808"/>
                  </a:cubicBezTo>
                  <a:cubicBezTo>
                    <a:pt x="897" y="2808"/>
                    <a:pt x="932" y="2814"/>
                    <a:pt x="964" y="2828"/>
                  </a:cubicBezTo>
                  <a:cubicBezTo>
                    <a:pt x="1006" y="2846"/>
                    <a:pt x="1047" y="2854"/>
                    <a:pt x="1087" y="2854"/>
                  </a:cubicBezTo>
                  <a:cubicBezTo>
                    <a:pt x="1253" y="2854"/>
                    <a:pt x="1389" y="2716"/>
                    <a:pt x="1375" y="2543"/>
                  </a:cubicBezTo>
                  <a:cubicBezTo>
                    <a:pt x="1375" y="2400"/>
                    <a:pt x="1464" y="2258"/>
                    <a:pt x="1607" y="2222"/>
                  </a:cubicBezTo>
                  <a:cubicBezTo>
                    <a:pt x="1821" y="2168"/>
                    <a:pt x="1910" y="1919"/>
                    <a:pt x="1767" y="1740"/>
                  </a:cubicBezTo>
                  <a:cubicBezTo>
                    <a:pt x="1660" y="1633"/>
                    <a:pt x="1660" y="1472"/>
                    <a:pt x="1767" y="1348"/>
                  </a:cubicBezTo>
                  <a:cubicBezTo>
                    <a:pt x="1910" y="1187"/>
                    <a:pt x="1821" y="919"/>
                    <a:pt x="1607" y="866"/>
                  </a:cubicBezTo>
                  <a:cubicBezTo>
                    <a:pt x="1464" y="848"/>
                    <a:pt x="1375" y="705"/>
                    <a:pt x="1375" y="562"/>
                  </a:cubicBezTo>
                  <a:cubicBezTo>
                    <a:pt x="1389" y="375"/>
                    <a:pt x="1252" y="234"/>
                    <a:pt x="1086" y="234"/>
                  </a:cubicBezTo>
                  <a:cubicBezTo>
                    <a:pt x="1047" y="234"/>
                    <a:pt x="1005" y="242"/>
                    <a:pt x="964" y="259"/>
                  </a:cubicBezTo>
                  <a:cubicBezTo>
                    <a:pt x="932" y="273"/>
                    <a:pt x="897" y="280"/>
                    <a:pt x="861" y="280"/>
                  </a:cubicBezTo>
                  <a:cubicBezTo>
                    <a:pt x="762" y="280"/>
                    <a:pt x="660" y="227"/>
                    <a:pt x="608" y="134"/>
                  </a:cubicBezTo>
                  <a:cubicBezTo>
                    <a:pt x="545" y="45"/>
                    <a:pt x="447" y="0"/>
                    <a:pt x="349"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3669053" y="2600814"/>
              <a:ext cx="36048" cy="36020"/>
            </a:xfrm>
            <a:custGeom>
              <a:avLst/>
              <a:gdLst/>
              <a:ahLst/>
              <a:cxnLst/>
              <a:rect l="l" t="t" r="r" b="b"/>
              <a:pathLst>
                <a:path w="1322" h="1321" extrusionOk="0">
                  <a:moveTo>
                    <a:pt x="661" y="1"/>
                  </a:moveTo>
                  <a:cubicBezTo>
                    <a:pt x="304" y="1"/>
                    <a:pt x="1" y="304"/>
                    <a:pt x="1" y="661"/>
                  </a:cubicBezTo>
                  <a:cubicBezTo>
                    <a:pt x="1" y="1036"/>
                    <a:pt x="304" y="1321"/>
                    <a:pt x="661" y="1321"/>
                  </a:cubicBezTo>
                  <a:cubicBezTo>
                    <a:pt x="1036" y="1321"/>
                    <a:pt x="1321" y="1036"/>
                    <a:pt x="1321" y="661"/>
                  </a:cubicBezTo>
                  <a:cubicBezTo>
                    <a:pt x="1321" y="304"/>
                    <a:pt x="1036" y="1"/>
                    <a:pt x="661" y="1"/>
                  </a:cubicBez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3687050" y="2601305"/>
              <a:ext cx="18051" cy="35530"/>
            </a:xfrm>
            <a:custGeom>
              <a:avLst/>
              <a:gdLst/>
              <a:ahLst/>
              <a:cxnLst/>
              <a:rect l="l" t="t" r="r" b="b"/>
              <a:pathLst>
                <a:path w="662" h="1303" extrusionOk="0">
                  <a:moveTo>
                    <a:pt x="1" y="0"/>
                  </a:moveTo>
                  <a:cubicBezTo>
                    <a:pt x="72" y="197"/>
                    <a:pt x="108" y="429"/>
                    <a:pt x="108" y="661"/>
                  </a:cubicBezTo>
                  <a:cubicBezTo>
                    <a:pt x="108" y="875"/>
                    <a:pt x="72" y="1107"/>
                    <a:pt x="1" y="1303"/>
                  </a:cubicBezTo>
                  <a:cubicBezTo>
                    <a:pt x="376" y="1303"/>
                    <a:pt x="661" y="1018"/>
                    <a:pt x="661" y="661"/>
                  </a:cubicBezTo>
                  <a:cubicBezTo>
                    <a:pt x="661" y="286"/>
                    <a:pt x="376" y="0"/>
                    <a:pt x="1" y="0"/>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3591695" y="2500116"/>
              <a:ext cx="62797" cy="8780"/>
            </a:xfrm>
            <a:custGeom>
              <a:avLst/>
              <a:gdLst/>
              <a:ahLst/>
              <a:cxnLst/>
              <a:rect l="l" t="t" r="r" b="b"/>
              <a:pathLst>
                <a:path w="2303" h="322" extrusionOk="0">
                  <a:moveTo>
                    <a:pt x="179" y="0"/>
                  </a:moveTo>
                  <a:cubicBezTo>
                    <a:pt x="90" y="0"/>
                    <a:pt x="19" y="54"/>
                    <a:pt x="19" y="143"/>
                  </a:cubicBezTo>
                  <a:cubicBezTo>
                    <a:pt x="1" y="232"/>
                    <a:pt x="72" y="321"/>
                    <a:pt x="161" y="321"/>
                  </a:cubicBezTo>
                  <a:lnTo>
                    <a:pt x="2124" y="321"/>
                  </a:lnTo>
                  <a:cubicBezTo>
                    <a:pt x="2195" y="321"/>
                    <a:pt x="2267" y="268"/>
                    <a:pt x="2285" y="179"/>
                  </a:cubicBezTo>
                  <a:cubicBezTo>
                    <a:pt x="2302" y="89"/>
                    <a:pt x="2213" y="0"/>
                    <a:pt x="212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3554721" y="2531255"/>
              <a:ext cx="138683" cy="8780"/>
            </a:xfrm>
            <a:custGeom>
              <a:avLst/>
              <a:gdLst/>
              <a:ahLst/>
              <a:cxnLst/>
              <a:rect l="l" t="t" r="r" b="b"/>
              <a:pathLst>
                <a:path w="5086" h="322" extrusionOk="0">
                  <a:moveTo>
                    <a:pt x="179" y="0"/>
                  </a:moveTo>
                  <a:cubicBezTo>
                    <a:pt x="90" y="0"/>
                    <a:pt x="19" y="54"/>
                    <a:pt x="19" y="143"/>
                  </a:cubicBezTo>
                  <a:cubicBezTo>
                    <a:pt x="1" y="232"/>
                    <a:pt x="72" y="321"/>
                    <a:pt x="179" y="321"/>
                  </a:cubicBezTo>
                  <a:lnTo>
                    <a:pt x="4907" y="321"/>
                  </a:lnTo>
                  <a:cubicBezTo>
                    <a:pt x="4979" y="321"/>
                    <a:pt x="5050" y="268"/>
                    <a:pt x="5068" y="179"/>
                  </a:cubicBezTo>
                  <a:cubicBezTo>
                    <a:pt x="5086" y="89"/>
                    <a:pt x="4997" y="0"/>
                    <a:pt x="490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3554721" y="2553151"/>
              <a:ext cx="138683" cy="8780"/>
            </a:xfrm>
            <a:custGeom>
              <a:avLst/>
              <a:gdLst/>
              <a:ahLst/>
              <a:cxnLst/>
              <a:rect l="l" t="t" r="r" b="b"/>
              <a:pathLst>
                <a:path w="5086" h="322" extrusionOk="0">
                  <a:moveTo>
                    <a:pt x="179" y="0"/>
                  </a:moveTo>
                  <a:cubicBezTo>
                    <a:pt x="90" y="0"/>
                    <a:pt x="19" y="54"/>
                    <a:pt x="19" y="143"/>
                  </a:cubicBezTo>
                  <a:cubicBezTo>
                    <a:pt x="1" y="232"/>
                    <a:pt x="72" y="321"/>
                    <a:pt x="179" y="321"/>
                  </a:cubicBezTo>
                  <a:lnTo>
                    <a:pt x="4907" y="321"/>
                  </a:lnTo>
                  <a:cubicBezTo>
                    <a:pt x="4979" y="321"/>
                    <a:pt x="5050" y="268"/>
                    <a:pt x="5068" y="178"/>
                  </a:cubicBezTo>
                  <a:cubicBezTo>
                    <a:pt x="5086" y="89"/>
                    <a:pt x="4997" y="0"/>
                    <a:pt x="490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3554721" y="2575510"/>
              <a:ext cx="64242" cy="8780"/>
            </a:xfrm>
            <a:custGeom>
              <a:avLst/>
              <a:gdLst/>
              <a:ahLst/>
              <a:cxnLst/>
              <a:rect l="l" t="t" r="r" b="b"/>
              <a:pathLst>
                <a:path w="2356" h="322" extrusionOk="0">
                  <a:moveTo>
                    <a:pt x="179" y="1"/>
                  </a:moveTo>
                  <a:cubicBezTo>
                    <a:pt x="90" y="1"/>
                    <a:pt x="19" y="72"/>
                    <a:pt x="19" y="144"/>
                  </a:cubicBezTo>
                  <a:cubicBezTo>
                    <a:pt x="1" y="251"/>
                    <a:pt x="72" y="322"/>
                    <a:pt x="179" y="322"/>
                  </a:cubicBezTo>
                  <a:lnTo>
                    <a:pt x="2178" y="322"/>
                  </a:lnTo>
                  <a:cubicBezTo>
                    <a:pt x="2267" y="322"/>
                    <a:pt x="2338" y="268"/>
                    <a:pt x="2338" y="197"/>
                  </a:cubicBezTo>
                  <a:cubicBezTo>
                    <a:pt x="2356" y="90"/>
                    <a:pt x="2285" y="1"/>
                    <a:pt x="2178"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3483689" y="2447080"/>
              <a:ext cx="278319" cy="295825"/>
            </a:xfrm>
            <a:custGeom>
              <a:avLst/>
              <a:gdLst/>
              <a:ahLst/>
              <a:cxnLst/>
              <a:rect l="l" t="t" r="r" b="b"/>
              <a:pathLst>
                <a:path w="10207" h="10849" extrusionOk="0">
                  <a:moveTo>
                    <a:pt x="3230" y="553"/>
                  </a:moveTo>
                  <a:lnTo>
                    <a:pt x="3230" y="1392"/>
                  </a:lnTo>
                  <a:cubicBezTo>
                    <a:pt x="3230" y="1481"/>
                    <a:pt x="3159" y="1535"/>
                    <a:pt x="3070" y="1535"/>
                  </a:cubicBezTo>
                  <a:lnTo>
                    <a:pt x="2231" y="1535"/>
                  </a:lnTo>
                  <a:lnTo>
                    <a:pt x="3230" y="553"/>
                  </a:lnTo>
                  <a:close/>
                  <a:moveTo>
                    <a:pt x="8083" y="322"/>
                  </a:moveTo>
                  <a:cubicBezTo>
                    <a:pt x="8155" y="322"/>
                    <a:pt x="8208" y="357"/>
                    <a:pt x="8208" y="429"/>
                  </a:cubicBezTo>
                  <a:lnTo>
                    <a:pt x="8208" y="2855"/>
                  </a:lnTo>
                  <a:cubicBezTo>
                    <a:pt x="8208" y="2944"/>
                    <a:pt x="8262" y="3016"/>
                    <a:pt x="8333" y="3016"/>
                  </a:cubicBezTo>
                  <a:cubicBezTo>
                    <a:pt x="8344" y="3018"/>
                    <a:pt x="8355" y="3019"/>
                    <a:pt x="8366" y="3019"/>
                  </a:cubicBezTo>
                  <a:cubicBezTo>
                    <a:pt x="8454" y="3019"/>
                    <a:pt x="8512" y="2953"/>
                    <a:pt x="8512" y="2873"/>
                  </a:cubicBezTo>
                  <a:lnTo>
                    <a:pt x="8512" y="1856"/>
                  </a:lnTo>
                  <a:lnTo>
                    <a:pt x="9404" y="1856"/>
                  </a:lnTo>
                  <a:cubicBezTo>
                    <a:pt x="9671" y="1856"/>
                    <a:pt x="9903" y="2070"/>
                    <a:pt x="9903" y="2356"/>
                  </a:cubicBezTo>
                  <a:lnTo>
                    <a:pt x="9903" y="7459"/>
                  </a:lnTo>
                  <a:lnTo>
                    <a:pt x="8779" y="7459"/>
                  </a:lnTo>
                  <a:lnTo>
                    <a:pt x="8654" y="7244"/>
                  </a:lnTo>
                  <a:cubicBezTo>
                    <a:pt x="8672" y="7191"/>
                    <a:pt x="8708" y="7155"/>
                    <a:pt x="8761" y="7137"/>
                  </a:cubicBezTo>
                  <a:cubicBezTo>
                    <a:pt x="9100" y="7048"/>
                    <a:pt x="9225" y="6656"/>
                    <a:pt x="9011" y="6388"/>
                  </a:cubicBezTo>
                  <a:cubicBezTo>
                    <a:pt x="8958" y="6335"/>
                    <a:pt x="8958" y="6263"/>
                    <a:pt x="9011" y="6210"/>
                  </a:cubicBezTo>
                  <a:cubicBezTo>
                    <a:pt x="9225" y="5960"/>
                    <a:pt x="9100" y="5549"/>
                    <a:pt x="8761" y="5478"/>
                  </a:cubicBezTo>
                  <a:cubicBezTo>
                    <a:pt x="8690" y="5460"/>
                    <a:pt x="8654" y="5389"/>
                    <a:pt x="8654" y="5335"/>
                  </a:cubicBezTo>
                  <a:cubicBezTo>
                    <a:pt x="8672" y="5193"/>
                    <a:pt x="8619" y="5068"/>
                    <a:pt x="8512" y="4961"/>
                  </a:cubicBezTo>
                  <a:lnTo>
                    <a:pt x="8512" y="3622"/>
                  </a:lnTo>
                  <a:cubicBezTo>
                    <a:pt x="8529" y="3533"/>
                    <a:pt x="8458" y="3462"/>
                    <a:pt x="8369" y="3462"/>
                  </a:cubicBezTo>
                  <a:cubicBezTo>
                    <a:pt x="8280" y="3462"/>
                    <a:pt x="8208" y="3533"/>
                    <a:pt x="8208" y="3622"/>
                  </a:cubicBezTo>
                  <a:lnTo>
                    <a:pt x="8208" y="4836"/>
                  </a:lnTo>
                  <a:cubicBezTo>
                    <a:pt x="8137" y="4836"/>
                    <a:pt x="8083" y="4854"/>
                    <a:pt x="8030" y="4871"/>
                  </a:cubicBezTo>
                  <a:cubicBezTo>
                    <a:pt x="8012" y="4876"/>
                    <a:pt x="7994" y="4878"/>
                    <a:pt x="7977" y="4878"/>
                  </a:cubicBezTo>
                  <a:cubicBezTo>
                    <a:pt x="7925" y="4878"/>
                    <a:pt x="7878" y="4858"/>
                    <a:pt x="7851" y="4818"/>
                  </a:cubicBezTo>
                  <a:cubicBezTo>
                    <a:pt x="7762" y="4666"/>
                    <a:pt x="7611" y="4590"/>
                    <a:pt x="7461" y="4590"/>
                  </a:cubicBezTo>
                  <a:cubicBezTo>
                    <a:pt x="7312" y="4590"/>
                    <a:pt x="7165" y="4666"/>
                    <a:pt x="7084" y="4818"/>
                  </a:cubicBezTo>
                  <a:cubicBezTo>
                    <a:pt x="7057" y="4858"/>
                    <a:pt x="7001" y="4878"/>
                    <a:pt x="6951" y="4878"/>
                  </a:cubicBezTo>
                  <a:cubicBezTo>
                    <a:pt x="6935" y="4878"/>
                    <a:pt x="6919" y="4876"/>
                    <a:pt x="6906" y="4871"/>
                  </a:cubicBezTo>
                  <a:cubicBezTo>
                    <a:pt x="6846" y="4848"/>
                    <a:pt x="6786" y="4837"/>
                    <a:pt x="6727" y="4837"/>
                  </a:cubicBezTo>
                  <a:cubicBezTo>
                    <a:pt x="6471" y="4837"/>
                    <a:pt x="6252" y="5045"/>
                    <a:pt x="6281" y="5335"/>
                  </a:cubicBezTo>
                  <a:cubicBezTo>
                    <a:pt x="6281" y="5389"/>
                    <a:pt x="6228" y="5460"/>
                    <a:pt x="6174" y="5478"/>
                  </a:cubicBezTo>
                  <a:cubicBezTo>
                    <a:pt x="5835" y="5549"/>
                    <a:pt x="5710" y="5960"/>
                    <a:pt x="5924" y="6210"/>
                  </a:cubicBezTo>
                  <a:cubicBezTo>
                    <a:pt x="5978" y="6263"/>
                    <a:pt x="5978" y="6335"/>
                    <a:pt x="5924" y="6388"/>
                  </a:cubicBezTo>
                  <a:cubicBezTo>
                    <a:pt x="5710" y="6656"/>
                    <a:pt x="5835" y="7048"/>
                    <a:pt x="6174" y="7137"/>
                  </a:cubicBezTo>
                  <a:cubicBezTo>
                    <a:pt x="6228" y="7155"/>
                    <a:pt x="6263" y="7191"/>
                    <a:pt x="6263" y="7244"/>
                  </a:cubicBezTo>
                  <a:lnTo>
                    <a:pt x="6156" y="7476"/>
                  </a:lnTo>
                  <a:lnTo>
                    <a:pt x="2017" y="7476"/>
                  </a:lnTo>
                  <a:lnTo>
                    <a:pt x="2017" y="6923"/>
                  </a:lnTo>
                  <a:cubicBezTo>
                    <a:pt x="2017" y="6852"/>
                    <a:pt x="1963" y="6781"/>
                    <a:pt x="1874" y="6763"/>
                  </a:cubicBezTo>
                  <a:cubicBezTo>
                    <a:pt x="1866" y="6761"/>
                    <a:pt x="1859" y="6760"/>
                    <a:pt x="1851" y="6760"/>
                  </a:cubicBezTo>
                  <a:cubicBezTo>
                    <a:pt x="1770" y="6760"/>
                    <a:pt x="1696" y="6842"/>
                    <a:pt x="1696" y="6923"/>
                  </a:cubicBezTo>
                  <a:lnTo>
                    <a:pt x="1696" y="7459"/>
                  </a:lnTo>
                  <a:lnTo>
                    <a:pt x="322" y="7459"/>
                  </a:lnTo>
                  <a:lnTo>
                    <a:pt x="322" y="2338"/>
                  </a:lnTo>
                  <a:cubicBezTo>
                    <a:pt x="322" y="2070"/>
                    <a:pt x="536" y="1856"/>
                    <a:pt x="804" y="1856"/>
                  </a:cubicBezTo>
                  <a:lnTo>
                    <a:pt x="1696" y="1856"/>
                  </a:lnTo>
                  <a:lnTo>
                    <a:pt x="1696" y="6156"/>
                  </a:lnTo>
                  <a:cubicBezTo>
                    <a:pt x="1696" y="6227"/>
                    <a:pt x="1749" y="6299"/>
                    <a:pt x="1838" y="6317"/>
                  </a:cubicBezTo>
                  <a:cubicBezTo>
                    <a:pt x="1846" y="6318"/>
                    <a:pt x="1854" y="6319"/>
                    <a:pt x="1862" y="6319"/>
                  </a:cubicBezTo>
                  <a:cubicBezTo>
                    <a:pt x="1943" y="6319"/>
                    <a:pt x="2017" y="6238"/>
                    <a:pt x="2017" y="6156"/>
                  </a:cubicBezTo>
                  <a:lnTo>
                    <a:pt x="2017" y="1856"/>
                  </a:lnTo>
                  <a:lnTo>
                    <a:pt x="3087" y="1856"/>
                  </a:lnTo>
                  <a:cubicBezTo>
                    <a:pt x="3355" y="1856"/>
                    <a:pt x="3569" y="1642"/>
                    <a:pt x="3569" y="1392"/>
                  </a:cubicBezTo>
                  <a:lnTo>
                    <a:pt x="3569" y="322"/>
                  </a:lnTo>
                  <a:close/>
                  <a:moveTo>
                    <a:pt x="7468" y="4912"/>
                  </a:moveTo>
                  <a:cubicBezTo>
                    <a:pt x="7512" y="4912"/>
                    <a:pt x="7557" y="4934"/>
                    <a:pt x="7584" y="4978"/>
                  </a:cubicBezTo>
                  <a:cubicBezTo>
                    <a:pt x="7673" y="5118"/>
                    <a:pt x="7816" y="5195"/>
                    <a:pt x="7969" y="5195"/>
                  </a:cubicBezTo>
                  <a:cubicBezTo>
                    <a:pt x="8030" y="5195"/>
                    <a:pt x="8093" y="5182"/>
                    <a:pt x="8155" y="5157"/>
                  </a:cubicBezTo>
                  <a:cubicBezTo>
                    <a:pt x="8171" y="5151"/>
                    <a:pt x="8187" y="5148"/>
                    <a:pt x="8203" y="5148"/>
                  </a:cubicBezTo>
                  <a:cubicBezTo>
                    <a:pt x="8278" y="5148"/>
                    <a:pt x="8348" y="5212"/>
                    <a:pt x="8333" y="5300"/>
                  </a:cubicBezTo>
                  <a:cubicBezTo>
                    <a:pt x="8315" y="5532"/>
                    <a:pt x="8476" y="5728"/>
                    <a:pt x="8690" y="5781"/>
                  </a:cubicBezTo>
                  <a:cubicBezTo>
                    <a:pt x="8797" y="5799"/>
                    <a:pt x="8833" y="5924"/>
                    <a:pt x="8761" y="6013"/>
                  </a:cubicBezTo>
                  <a:cubicBezTo>
                    <a:pt x="8619" y="6174"/>
                    <a:pt x="8619" y="6424"/>
                    <a:pt x="8761" y="6602"/>
                  </a:cubicBezTo>
                  <a:cubicBezTo>
                    <a:pt x="8833" y="6674"/>
                    <a:pt x="8797" y="6798"/>
                    <a:pt x="8690" y="6834"/>
                  </a:cubicBezTo>
                  <a:cubicBezTo>
                    <a:pt x="8458" y="6870"/>
                    <a:pt x="8315" y="7084"/>
                    <a:pt x="8333" y="7298"/>
                  </a:cubicBezTo>
                  <a:cubicBezTo>
                    <a:pt x="8347" y="7383"/>
                    <a:pt x="8283" y="7457"/>
                    <a:pt x="8211" y="7457"/>
                  </a:cubicBezTo>
                  <a:cubicBezTo>
                    <a:pt x="8192" y="7457"/>
                    <a:pt x="8173" y="7452"/>
                    <a:pt x="8155" y="7441"/>
                  </a:cubicBezTo>
                  <a:cubicBezTo>
                    <a:pt x="8098" y="7417"/>
                    <a:pt x="8041" y="7406"/>
                    <a:pt x="7984" y="7406"/>
                  </a:cubicBezTo>
                  <a:cubicBezTo>
                    <a:pt x="7826" y="7406"/>
                    <a:pt x="7676" y="7493"/>
                    <a:pt x="7584" y="7637"/>
                  </a:cubicBezTo>
                  <a:cubicBezTo>
                    <a:pt x="7557" y="7682"/>
                    <a:pt x="7512" y="7704"/>
                    <a:pt x="7468" y="7704"/>
                  </a:cubicBezTo>
                  <a:cubicBezTo>
                    <a:pt x="7423" y="7704"/>
                    <a:pt x="7379" y="7682"/>
                    <a:pt x="7352" y="7637"/>
                  </a:cubicBezTo>
                  <a:cubicBezTo>
                    <a:pt x="7260" y="7493"/>
                    <a:pt x="7110" y="7406"/>
                    <a:pt x="6952" y="7406"/>
                  </a:cubicBezTo>
                  <a:cubicBezTo>
                    <a:pt x="6895" y="7406"/>
                    <a:pt x="6837" y="7417"/>
                    <a:pt x="6781" y="7441"/>
                  </a:cubicBezTo>
                  <a:cubicBezTo>
                    <a:pt x="6763" y="7452"/>
                    <a:pt x="6743" y="7457"/>
                    <a:pt x="6725" y="7457"/>
                  </a:cubicBezTo>
                  <a:cubicBezTo>
                    <a:pt x="6652" y="7457"/>
                    <a:pt x="6585" y="7383"/>
                    <a:pt x="6585" y="7298"/>
                  </a:cubicBezTo>
                  <a:cubicBezTo>
                    <a:pt x="6602" y="7084"/>
                    <a:pt x="6460" y="6888"/>
                    <a:pt x="6246" y="6834"/>
                  </a:cubicBezTo>
                  <a:cubicBezTo>
                    <a:pt x="6139" y="6798"/>
                    <a:pt x="6103" y="6674"/>
                    <a:pt x="6174" y="6602"/>
                  </a:cubicBezTo>
                  <a:cubicBezTo>
                    <a:pt x="6317" y="6424"/>
                    <a:pt x="6317" y="6174"/>
                    <a:pt x="6174" y="6013"/>
                  </a:cubicBezTo>
                  <a:cubicBezTo>
                    <a:pt x="6103" y="5924"/>
                    <a:pt x="6139" y="5799"/>
                    <a:pt x="6246" y="5781"/>
                  </a:cubicBezTo>
                  <a:cubicBezTo>
                    <a:pt x="6460" y="5728"/>
                    <a:pt x="6602" y="5532"/>
                    <a:pt x="6585" y="5300"/>
                  </a:cubicBezTo>
                  <a:cubicBezTo>
                    <a:pt x="6585" y="5212"/>
                    <a:pt x="6657" y="5148"/>
                    <a:pt x="6733" y="5148"/>
                  </a:cubicBezTo>
                  <a:cubicBezTo>
                    <a:pt x="6749" y="5148"/>
                    <a:pt x="6765" y="5151"/>
                    <a:pt x="6781" y="5157"/>
                  </a:cubicBezTo>
                  <a:cubicBezTo>
                    <a:pt x="6842" y="5182"/>
                    <a:pt x="6905" y="5195"/>
                    <a:pt x="6967" y="5195"/>
                  </a:cubicBezTo>
                  <a:cubicBezTo>
                    <a:pt x="7119" y="5195"/>
                    <a:pt x="7263" y="5118"/>
                    <a:pt x="7352" y="4978"/>
                  </a:cubicBezTo>
                  <a:cubicBezTo>
                    <a:pt x="7379" y="4934"/>
                    <a:pt x="7423" y="4912"/>
                    <a:pt x="7468" y="4912"/>
                  </a:cubicBezTo>
                  <a:close/>
                  <a:moveTo>
                    <a:pt x="6424" y="7655"/>
                  </a:moveTo>
                  <a:cubicBezTo>
                    <a:pt x="6506" y="7737"/>
                    <a:pt x="6611" y="7780"/>
                    <a:pt x="6724" y="7780"/>
                  </a:cubicBezTo>
                  <a:cubicBezTo>
                    <a:pt x="6783" y="7780"/>
                    <a:pt x="6845" y="7769"/>
                    <a:pt x="6906" y="7744"/>
                  </a:cubicBezTo>
                  <a:cubicBezTo>
                    <a:pt x="6921" y="7734"/>
                    <a:pt x="6938" y="7730"/>
                    <a:pt x="6957" y="7730"/>
                  </a:cubicBezTo>
                  <a:cubicBezTo>
                    <a:pt x="7005" y="7730"/>
                    <a:pt x="7059" y="7759"/>
                    <a:pt x="7084" y="7798"/>
                  </a:cubicBezTo>
                  <a:cubicBezTo>
                    <a:pt x="7102" y="7833"/>
                    <a:pt x="7138" y="7869"/>
                    <a:pt x="7173" y="7905"/>
                  </a:cubicBezTo>
                  <a:lnTo>
                    <a:pt x="6852" y="8511"/>
                  </a:lnTo>
                  <a:lnTo>
                    <a:pt x="6745" y="8226"/>
                  </a:lnTo>
                  <a:cubicBezTo>
                    <a:pt x="6698" y="8132"/>
                    <a:pt x="6597" y="8080"/>
                    <a:pt x="6501" y="8080"/>
                  </a:cubicBezTo>
                  <a:cubicBezTo>
                    <a:pt x="6487" y="8080"/>
                    <a:pt x="6473" y="8081"/>
                    <a:pt x="6460" y="8083"/>
                  </a:cubicBezTo>
                  <a:lnTo>
                    <a:pt x="6156" y="8154"/>
                  </a:lnTo>
                  <a:lnTo>
                    <a:pt x="6424" y="7655"/>
                  </a:lnTo>
                  <a:close/>
                  <a:moveTo>
                    <a:pt x="8512" y="7655"/>
                  </a:moveTo>
                  <a:lnTo>
                    <a:pt x="8779" y="8154"/>
                  </a:lnTo>
                  <a:lnTo>
                    <a:pt x="8476" y="8083"/>
                  </a:lnTo>
                  <a:cubicBezTo>
                    <a:pt x="8460" y="8081"/>
                    <a:pt x="8445" y="8080"/>
                    <a:pt x="8429" y="8080"/>
                  </a:cubicBezTo>
                  <a:cubicBezTo>
                    <a:pt x="8325" y="8080"/>
                    <a:pt x="8237" y="8132"/>
                    <a:pt x="8190" y="8226"/>
                  </a:cubicBezTo>
                  <a:lnTo>
                    <a:pt x="8066" y="8511"/>
                  </a:lnTo>
                  <a:lnTo>
                    <a:pt x="7762" y="7905"/>
                  </a:lnTo>
                  <a:cubicBezTo>
                    <a:pt x="7798" y="7869"/>
                    <a:pt x="7834" y="7833"/>
                    <a:pt x="7851" y="7798"/>
                  </a:cubicBezTo>
                  <a:cubicBezTo>
                    <a:pt x="7877" y="7759"/>
                    <a:pt x="7921" y="7730"/>
                    <a:pt x="7971" y="7730"/>
                  </a:cubicBezTo>
                  <a:cubicBezTo>
                    <a:pt x="7990" y="7730"/>
                    <a:pt x="8010" y="7734"/>
                    <a:pt x="8030" y="7744"/>
                  </a:cubicBezTo>
                  <a:cubicBezTo>
                    <a:pt x="8085" y="7769"/>
                    <a:pt x="8144" y="7780"/>
                    <a:pt x="8203" y="7780"/>
                  </a:cubicBezTo>
                  <a:cubicBezTo>
                    <a:pt x="8317" y="7780"/>
                    <a:pt x="8430" y="7737"/>
                    <a:pt x="8512" y="7655"/>
                  </a:cubicBezTo>
                  <a:close/>
                  <a:moveTo>
                    <a:pt x="5996" y="7798"/>
                  </a:moveTo>
                  <a:lnTo>
                    <a:pt x="5800" y="8154"/>
                  </a:lnTo>
                  <a:cubicBezTo>
                    <a:pt x="5746" y="8262"/>
                    <a:pt x="5782" y="8386"/>
                    <a:pt x="5871" y="8458"/>
                  </a:cubicBezTo>
                  <a:cubicBezTo>
                    <a:pt x="5905" y="8492"/>
                    <a:pt x="5946" y="8504"/>
                    <a:pt x="5990" y="8504"/>
                  </a:cubicBezTo>
                  <a:cubicBezTo>
                    <a:pt x="6015" y="8504"/>
                    <a:pt x="6041" y="8500"/>
                    <a:pt x="6067" y="8493"/>
                  </a:cubicBezTo>
                  <a:lnTo>
                    <a:pt x="6460" y="8404"/>
                  </a:lnTo>
                  <a:lnTo>
                    <a:pt x="6549" y="8618"/>
                  </a:lnTo>
                  <a:lnTo>
                    <a:pt x="804" y="8618"/>
                  </a:lnTo>
                  <a:cubicBezTo>
                    <a:pt x="536" y="8618"/>
                    <a:pt x="322" y="8404"/>
                    <a:pt x="322" y="8137"/>
                  </a:cubicBezTo>
                  <a:lnTo>
                    <a:pt x="322" y="7798"/>
                  </a:lnTo>
                  <a:close/>
                  <a:moveTo>
                    <a:pt x="7459" y="8030"/>
                  </a:moveTo>
                  <a:lnTo>
                    <a:pt x="7762" y="8618"/>
                  </a:lnTo>
                  <a:lnTo>
                    <a:pt x="7156" y="8618"/>
                  </a:lnTo>
                  <a:lnTo>
                    <a:pt x="7459" y="8030"/>
                  </a:lnTo>
                  <a:close/>
                  <a:moveTo>
                    <a:pt x="9903" y="7798"/>
                  </a:moveTo>
                  <a:lnTo>
                    <a:pt x="9903" y="8137"/>
                  </a:lnTo>
                  <a:cubicBezTo>
                    <a:pt x="9903" y="8404"/>
                    <a:pt x="9689" y="8618"/>
                    <a:pt x="9422" y="8618"/>
                  </a:cubicBezTo>
                  <a:lnTo>
                    <a:pt x="8387" y="8618"/>
                  </a:lnTo>
                  <a:lnTo>
                    <a:pt x="8476" y="8404"/>
                  </a:lnTo>
                  <a:lnTo>
                    <a:pt x="8868" y="8493"/>
                  </a:lnTo>
                  <a:cubicBezTo>
                    <a:pt x="8892" y="8503"/>
                    <a:pt x="8916" y="8507"/>
                    <a:pt x="8940" y="8507"/>
                  </a:cubicBezTo>
                  <a:cubicBezTo>
                    <a:pt x="9003" y="8507"/>
                    <a:pt x="9061" y="8474"/>
                    <a:pt x="9100" y="8422"/>
                  </a:cubicBezTo>
                  <a:cubicBezTo>
                    <a:pt x="9172" y="8351"/>
                    <a:pt x="9190" y="8244"/>
                    <a:pt x="9136" y="8154"/>
                  </a:cubicBezTo>
                  <a:lnTo>
                    <a:pt x="8958" y="7798"/>
                  </a:lnTo>
                  <a:close/>
                  <a:moveTo>
                    <a:pt x="5639" y="8940"/>
                  </a:moveTo>
                  <a:lnTo>
                    <a:pt x="5728" y="9546"/>
                  </a:lnTo>
                  <a:lnTo>
                    <a:pt x="4301" y="9546"/>
                  </a:lnTo>
                  <a:lnTo>
                    <a:pt x="4390" y="8940"/>
                  </a:lnTo>
                  <a:close/>
                  <a:moveTo>
                    <a:pt x="6263" y="9867"/>
                  </a:moveTo>
                  <a:cubicBezTo>
                    <a:pt x="6549" y="9867"/>
                    <a:pt x="6781" y="10099"/>
                    <a:pt x="6781" y="10385"/>
                  </a:cubicBezTo>
                  <a:cubicBezTo>
                    <a:pt x="6781" y="10456"/>
                    <a:pt x="6710" y="10528"/>
                    <a:pt x="6638" y="10528"/>
                  </a:cubicBezTo>
                  <a:lnTo>
                    <a:pt x="3391" y="10528"/>
                  </a:lnTo>
                  <a:cubicBezTo>
                    <a:pt x="3319" y="10528"/>
                    <a:pt x="3266" y="10456"/>
                    <a:pt x="3266" y="10385"/>
                  </a:cubicBezTo>
                  <a:cubicBezTo>
                    <a:pt x="3266" y="10099"/>
                    <a:pt x="3498" y="9867"/>
                    <a:pt x="3783" y="9867"/>
                  </a:cubicBezTo>
                  <a:close/>
                  <a:moveTo>
                    <a:pt x="3337" y="0"/>
                  </a:moveTo>
                  <a:cubicBezTo>
                    <a:pt x="3266" y="36"/>
                    <a:pt x="3195" y="72"/>
                    <a:pt x="3141" y="125"/>
                  </a:cubicBezTo>
                  <a:lnTo>
                    <a:pt x="1821" y="1446"/>
                  </a:lnTo>
                  <a:cubicBezTo>
                    <a:pt x="1803" y="1481"/>
                    <a:pt x="1767" y="1499"/>
                    <a:pt x="1749" y="1535"/>
                  </a:cubicBezTo>
                  <a:lnTo>
                    <a:pt x="804" y="1535"/>
                  </a:lnTo>
                  <a:cubicBezTo>
                    <a:pt x="358" y="1535"/>
                    <a:pt x="1" y="1910"/>
                    <a:pt x="1" y="2356"/>
                  </a:cubicBezTo>
                  <a:lnTo>
                    <a:pt x="1" y="8137"/>
                  </a:lnTo>
                  <a:cubicBezTo>
                    <a:pt x="1" y="8583"/>
                    <a:pt x="358" y="8940"/>
                    <a:pt x="804" y="8940"/>
                  </a:cubicBezTo>
                  <a:lnTo>
                    <a:pt x="4087" y="8940"/>
                  </a:lnTo>
                  <a:lnTo>
                    <a:pt x="3997" y="9546"/>
                  </a:lnTo>
                  <a:lnTo>
                    <a:pt x="3765" y="9546"/>
                  </a:lnTo>
                  <a:cubicBezTo>
                    <a:pt x="3302" y="9546"/>
                    <a:pt x="2927" y="9921"/>
                    <a:pt x="2927" y="10385"/>
                  </a:cubicBezTo>
                  <a:cubicBezTo>
                    <a:pt x="2927" y="10635"/>
                    <a:pt x="3141" y="10849"/>
                    <a:pt x="3391" y="10849"/>
                  </a:cubicBezTo>
                  <a:lnTo>
                    <a:pt x="6638" y="10849"/>
                  </a:lnTo>
                  <a:cubicBezTo>
                    <a:pt x="6906" y="10849"/>
                    <a:pt x="7102" y="10635"/>
                    <a:pt x="7102" y="10385"/>
                  </a:cubicBezTo>
                  <a:cubicBezTo>
                    <a:pt x="7102" y="9921"/>
                    <a:pt x="6727" y="9546"/>
                    <a:pt x="6263" y="9546"/>
                  </a:cubicBezTo>
                  <a:lnTo>
                    <a:pt x="6049" y="9546"/>
                  </a:lnTo>
                  <a:lnTo>
                    <a:pt x="5960" y="8940"/>
                  </a:lnTo>
                  <a:lnTo>
                    <a:pt x="9404" y="8940"/>
                  </a:lnTo>
                  <a:cubicBezTo>
                    <a:pt x="9850" y="8940"/>
                    <a:pt x="10207" y="8583"/>
                    <a:pt x="10207" y="8137"/>
                  </a:cubicBezTo>
                  <a:lnTo>
                    <a:pt x="10207" y="2356"/>
                  </a:lnTo>
                  <a:cubicBezTo>
                    <a:pt x="10207" y="1910"/>
                    <a:pt x="9850" y="1535"/>
                    <a:pt x="9404" y="1535"/>
                  </a:cubicBezTo>
                  <a:lnTo>
                    <a:pt x="8512" y="1535"/>
                  </a:lnTo>
                  <a:lnTo>
                    <a:pt x="8512" y="429"/>
                  </a:lnTo>
                  <a:cubicBezTo>
                    <a:pt x="8512" y="197"/>
                    <a:pt x="8333" y="0"/>
                    <a:pt x="808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3665181" y="2596915"/>
              <a:ext cx="44282" cy="44310"/>
            </a:xfrm>
            <a:custGeom>
              <a:avLst/>
              <a:gdLst/>
              <a:ahLst/>
              <a:cxnLst/>
              <a:rect l="l" t="t" r="r" b="b"/>
              <a:pathLst>
                <a:path w="1624" h="1625" extrusionOk="0">
                  <a:moveTo>
                    <a:pt x="803" y="304"/>
                  </a:moveTo>
                  <a:cubicBezTo>
                    <a:pt x="1088" y="304"/>
                    <a:pt x="1303" y="536"/>
                    <a:pt x="1303" y="804"/>
                  </a:cubicBezTo>
                  <a:cubicBezTo>
                    <a:pt x="1303" y="1089"/>
                    <a:pt x="1088" y="1303"/>
                    <a:pt x="803" y="1303"/>
                  </a:cubicBezTo>
                  <a:cubicBezTo>
                    <a:pt x="535" y="1303"/>
                    <a:pt x="303" y="1089"/>
                    <a:pt x="303" y="804"/>
                  </a:cubicBezTo>
                  <a:cubicBezTo>
                    <a:pt x="303" y="536"/>
                    <a:pt x="535" y="304"/>
                    <a:pt x="803" y="304"/>
                  </a:cubicBezTo>
                  <a:close/>
                  <a:moveTo>
                    <a:pt x="803" y="1"/>
                  </a:moveTo>
                  <a:cubicBezTo>
                    <a:pt x="357" y="1"/>
                    <a:pt x="0" y="358"/>
                    <a:pt x="0" y="804"/>
                  </a:cubicBezTo>
                  <a:cubicBezTo>
                    <a:pt x="0" y="1268"/>
                    <a:pt x="357" y="1625"/>
                    <a:pt x="803" y="1625"/>
                  </a:cubicBezTo>
                  <a:cubicBezTo>
                    <a:pt x="1267" y="1625"/>
                    <a:pt x="1624" y="1268"/>
                    <a:pt x="1624" y="804"/>
                  </a:cubicBezTo>
                  <a:cubicBezTo>
                    <a:pt x="1624" y="358"/>
                    <a:pt x="1267" y="1"/>
                    <a:pt x="803"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6"/>
          <p:cNvGrpSpPr/>
          <p:nvPr/>
        </p:nvGrpSpPr>
        <p:grpSpPr>
          <a:xfrm>
            <a:off x="3474936" y="1986778"/>
            <a:ext cx="297270" cy="275456"/>
            <a:chOff x="3474936" y="1986778"/>
            <a:chExt cx="297270" cy="275456"/>
          </a:xfrm>
        </p:grpSpPr>
        <p:sp>
          <p:nvSpPr>
            <p:cNvPr id="3459" name="Google Shape;3459;p56"/>
            <p:cNvSpPr/>
            <p:nvPr/>
          </p:nvSpPr>
          <p:spPr>
            <a:xfrm>
              <a:off x="3479326" y="2029151"/>
              <a:ext cx="266158" cy="229183"/>
            </a:xfrm>
            <a:custGeom>
              <a:avLst/>
              <a:gdLst/>
              <a:ahLst/>
              <a:cxnLst/>
              <a:rect l="l" t="t" r="r" b="b"/>
              <a:pathLst>
                <a:path w="9761" h="8405" extrusionOk="0">
                  <a:moveTo>
                    <a:pt x="464" y="1"/>
                  </a:moveTo>
                  <a:cubicBezTo>
                    <a:pt x="196" y="1"/>
                    <a:pt x="0" y="197"/>
                    <a:pt x="0" y="464"/>
                  </a:cubicBezTo>
                  <a:lnTo>
                    <a:pt x="0" y="7941"/>
                  </a:lnTo>
                  <a:cubicBezTo>
                    <a:pt x="0" y="8190"/>
                    <a:pt x="196" y="8404"/>
                    <a:pt x="464" y="8404"/>
                  </a:cubicBezTo>
                  <a:lnTo>
                    <a:pt x="9296" y="8404"/>
                  </a:lnTo>
                  <a:cubicBezTo>
                    <a:pt x="9546" y="8404"/>
                    <a:pt x="9760" y="8190"/>
                    <a:pt x="9760" y="7941"/>
                  </a:cubicBezTo>
                  <a:lnTo>
                    <a:pt x="9760" y="464"/>
                  </a:lnTo>
                  <a:cubicBezTo>
                    <a:pt x="9760" y="197"/>
                    <a:pt x="9546" y="1"/>
                    <a:pt x="9296"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3479326" y="2029151"/>
              <a:ext cx="266158" cy="43328"/>
            </a:xfrm>
            <a:custGeom>
              <a:avLst/>
              <a:gdLst/>
              <a:ahLst/>
              <a:cxnLst/>
              <a:rect l="l" t="t" r="r" b="b"/>
              <a:pathLst>
                <a:path w="9761" h="1589" extrusionOk="0">
                  <a:moveTo>
                    <a:pt x="464" y="1"/>
                  </a:moveTo>
                  <a:cubicBezTo>
                    <a:pt x="196" y="1"/>
                    <a:pt x="0" y="197"/>
                    <a:pt x="0" y="464"/>
                  </a:cubicBezTo>
                  <a:lnTo>
                    <a:pt x="0" y="1589"/>
                  </a:lnTo>
                  <a:lnTo>
                    <a:pt x="9760" y="1589"/>
                  </a:lnTo>
                  <a:lnTo>
                    <a:pt x="9760" y="464"/>
                  </a:lnTo>
                  <a:cubicBezTo>
                    <a:pt x="9760" y="197"/>
                    <a:pt x="9546" y="1"/>
                    <a:pt x="9296"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3504603" y="2046657"/>
              <a:ext cx="8807" cy="8317"/>
            </a:xfrm>
            <a:custGeom>
              <a:avLst/>
              <a:gdLst/>
              <a:ahLst/>
              <a:cxnLst/>
              <a:rect l="l" t="t" r="r" b="b"/>
              <a:pathLst>
                <a:path w="323" h="305" extrusionOk="0">
                  <a:moveTo>
                    <a:pt x="162" y="1"/>
                  </a:moveTo>
                  <a:cubicBezTo>
                    <a:pt x="72" y="1"/>
                    <a:pt x="1" y="72"/>
                    <a:pt x="1" y="161"/>
                  </a:cubicBezTo>
                  <a:cubicBezTo>
                    <a:pt x="1" y="233"/>
                    <a:pt x="72" y="304"/>
                    <a:pt x="162" y="304"/>
                  </a:cubicBezTo>
                  <a:cubicBezTo>
                    <a:pt x="251" y="304"/>
                    <a:pt x="322" y="233"/>
                    <a:pt x="322" y="161"/>
                  </a:cubicBezTo>
                  <a:cubicBezTo>
                    <a:pt x="322" y="72"/>
                    <a:pt x="251" y="1"/>
                    <a:pt x="16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3523581" y="2046657"/>
              <a:ext cx="8780" cy="8317"/>
            </a:xfrm>
            <a:custGeom>
              <a:avLst/>
              <a:gdLst/>
              <a:ahLst/>
              <a:cxnLst/>
              <a:rect l="l" t="t" r="r" b="b"/>
              <a:pathLst>
                <a:path w="322" h="305" extrusionOk="0">
                  <a:moveTo>
                    <a:pt x="161" y="1"/>
                  </a:moveTo>
                  <a:cubicBezTo>
                    <a:pt x="72" y="1"/>
                    <a:pt x="1" y="72"/>
                    <a:pt x="1" y="161"/>
                  </a:cubicBezTo>
                  <a:cubicBezTo>
                    <a:pt x="1" y="233"/>
                    <a:pt x="72" y="304"/>
                    <a:pt x="161" y="304"/>
                  </a:cubicBezTo>
                  <a:cubicBezTo>
                    <a:pt x="251" y="304"/>
                    <a:pt x="322" y="233"/>
                    <a:pt x="322" y="161"/>
                  </a:cubicBezTo>
                  <a:cubicBezTo>
                    <a:pt x="322" y="72"/>
                    <a:pt x="251" y="1"/>
                    <a:pt x="1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3543050" y="2046657"/>
              <a:ext cx="8780" cy="8317"/>
            </a:xfrm>
            <a:custGeom>
              <a:avLst/>
              <a:gdLst/>
              <a:ahLst/>
              <a:cxnLst/>
              <a:rect l="l" t="t" r="r" b="b"/>
              <a:pathLst>
                <a:path w="322" h="305" extrusionOk="0">
                  <a:moveTo>
                    <a:pt x="161" y="1"/>
                  </a:moveTo>
                  <a:cubicBezTo>
                    <a:pt x="72" y="1"/>
                    <a:pt x="1" y="72"/>
                    <a:pt x="1" y="161"/>
                  </a:cubicBezTo>
                  <a:cubicBezTo>
                    <a:pt x="1" y="233"/>
                    <a:pt x="72" y="304"/>
                    <a:pt x="161" y="304"/>
                  </a:cubicBezTo>
                  <a:cubicBezTo>
                    <a:pt x="250" y="304"/>
                    <a:pt x="322" y="233"/>
                    <a:pt x="322" y="161"/>
                  </a:cubicBezTo>
                  <a:cubicBezTo>
                    <a:pt x="322" y="72"/>
                    <a:pt x="250" y="1"/>
                    <a:pt x="16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3650075" y="1990704"/>
              <a:ext cx="116323" cy="116814"/>
            </a:xfrm>
            <a:custGeom>
              <a:avLst/>
              <a:gdLst/>
              <a:ahLst/>
              <a:cxnLst/>
              <a:rect l="l" t="t" r="r" b="b"/>
              <a:pathLst>
                <a:path w="4266" h="4284" extrusionOk="0">
                  <a:moveTo>
                    <a:pt x="2142" y="1"/>
                  </a:moveTo>
                  <a:cubicBezTo>
                    <a:pt x="947" y="1"/>
                    <a:pt x="1" y="964"/>
                    <a:pt x="1" y="2142"/>
                  </a:cubicBezTo>
                  <a:cubicBezTo>
                    <a:pt x="1" y="3320"/>
                    <a:pt x="947" y="4283"/>
                    <a:pt x="2142" y="4283"/>
                  </a:cubicBezTo>
                  <a:cubicBezTo>
                    <a:pt x="3320" y="4283"/>
                    <a:pt x="4265" y="3320"/>
                    <a:pt x="4265" y="2142"/>
                  </a:cubicBezTo>
                  <a:cubicBezTo>
                    <a:pt x="4265" y="964"/>
                    <a:pt x="3320" y="1"/>
                    <a:pt x="2142"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3689504" y="1990704"/>
              <a:ext cx="76894" cy="116814"/>
            </a:xfrm>
            <a:custGeom>
              <a:avLst/>
              <a:gdLst/>
              <a:ahLst/>
              <a:cxnLst/>
              <a:rect l="l" t="t" r="r" b="b"/>
              <a:pathLst>
                <a:path w="2820" h="4284" extrusionOk="0">
                  <a:moveTo>
                    <a:pt x="696" y="1"/>
                  </a:moveTo>
                  <a:cubicBezTo>
                    <a:pt x="446" y="1"/>
                    <a:pt x="214" y="55"/>
                    <a:pt x="0" y="126"/>
                  </a:cubicBezTo>
                  <a:cubicBezTo>
                    <a:pt x="839" y="411"/>
                    <a:pt x="1445" y="1214"/>
                    <a:pt x="1445" y="2142"/>
                  </a:cubicBezTo>
                  <a:cubicBezTo>
                    <a:pt x="1445" y="3088"/>
                    <a:pt x="839" y="3891"/>
                    <a:pt x="0" y="4176"/>
                  </a:cubicBezTo>
                  <a:cubicBezTo>
                    <a:pt x="214" y="4248"/>
                    <a:pt x="446" y="4283"/>
                    <a:pt x="696" y="4283"/>
                  </a:cubicBezTo>
                  <a:cubicBezTo>
                    <a:pt x="1874" y="4283"/>
                    <a:pt x="2819" y="3320"/>
                    <a:pt x="2819" y="2142"/>
                  </a:cubicBezTo>
                  <a:cubicBezTo>
                    <a:pt x="2819" y="964"/>
                    <a:pt x="1874" y="1"/>
                    <a:pt x="696"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3681215" y="2041313"/>
              <a:ext cx="54044" cy="29722"/>
            </a:xfrm>
            <a:custGeom>
              <a:avLst/>
              <a:gdLst/>
              <a:ahLst/>
              <a:cxnLst/>
              <a:rect l="l" t="t" r="r" b="b"/>
              <a:pathLst>
                <a:path w="1982" h="1090" extrusionOk="0">
                  <a:moveTo>
                    <a:pt x="1" y="1"/>
                  </a:moveTo>
                  <a:lnTo>
                    <a:pt x="1" y="857"/>
                  </a:lnTo>
                  <a:cubicBezTo>
                    <a:pt x="1" y="982"/>
                    <a:pt x="108" y="1089"/>
                    <a:pt x="251" y="1089"/>
                  </a:cubicBezTo>
                  <a:lnTo>
                    <a:pt x="1732" y="1089"/>
                  </a:lnTo>
                  <a:cubicBezTo>
                    <a:pt x="1874" y="1089"/>
                    <a:pt x="1981" y="982"/>
                    <a:pt x="1981" y="857"/>
                  </a:cubicBezTo>
                  <a:lnTo>
                    <a:pt x="1981" y="1"/>
                  </a:lnTo>
                  <a:close/>
                </a:path>
              </a:pathLst>
            </a:custGeom>
            <a:solidFill>
              <a:srgbClr val="B2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3668562" y="2027924"/>
              <a:ext cx="79348" cy="26422"/>
            </a:xfrm>
            <a:custGeom>
              <a:avLst/>
              <a:gdLst/>
              <a:ahLst/>
              <a:cxnLst/>
              <a:rect l="l" t="t" r="r" b="b"/>
              <a:pathLst>
                <a:path w="2910" h="969" extrusionOk="0">
                  <a:moveTo>
                    <a:pt x="1455" y="1"/>
                  </a:moveTo>
                  <a:cubicBezTo>
                    <a:pt x="1410" y="1"/>
                    <a:pt x="1366" y="10"/>
                    <a:pt x="1321" y="28"/>
                  </a:cubicBezTo>
                  <a:lnTo>
                    <a:pt x="19" y="474"/>
                  </a:lnTo>
                  <a:cubicBezTo>
                    <a:pt x="1" y="474"/>
                    <a:pt x="1" y="492"/>
                    <a:pt x="19" y="509"/>
                  </a:cubicBezTo>
                  <a:lnTo>
                    <a:pt x="1321" y="956"/>
                  </a:lnTo>
                  <a:cubicBezTo>
                    <a:pt x="1366" y="964"/>
                    <a:pt x="1410" y="969"/>
                    <a:pt x="1455" y="969"/>
                  </a:cubicBezTo>
                  <a:cubicBezTo>
                    <a:pt x="1500" y="969"/>
                    <a:pt x="1544" y="964"/>
                    <a:pt x="1589" y="956"/>
                  </a:cubicBezTo>
                  <a:lnTo>
                    <a:pt x="2891" y="509"/>
                  </a:lnTo>
                  <a:cubicBezTo>
                    <a:pt x="2909" y="492"/>
                    <a:pt x="2909" y="474"/>
                    <a:pt x="2891" y="474"/>
                  </a:cubicBezTo>
                  <a:lnTo>
                    <a:pt x="1589" y="28"/>
                  </a:lnTo>
                  <a:cubicBezTo>
                    <a:pt x="1544" y="10"/>
                    <a:pt x="1500" y="1"/>
                    <a:pt x="1455"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3725006" y="2041313"/>
              <a:ext cx="10253" cy="29722"/>
            </a:xfrm>
            <a:custGeom>
              <a:avLst/>
              <a:gdLst/>
              <a:ahLst/>
              <a:cxnLst/>
              <a:rect l="l" t="t" r="r" b="b"/>
              <a:pathLst>
                <a:path w="376" h="1090" extrusionOk="0">
                  <a:moveTo>
                    <a:pt x="126" y="1"/>
                  </a:moveTo>
                  <a:cubicBezTo>
                    <a:pt x="143" y="90"/>
                    <a:pt x="161" y="197"/>
                    <a:pt x="161" y="286"/>
                  </a:cubicBezTo>
                  <a:cubicBezTo>
                    <a:pt x="161" y="572"/>
                    <a:pt x="90" y="857"/>
                    <a:pt x="1" y="1089"/>
                  </a:cubicBezTo>
                  <a:lnTo>
                    <a:pt x="126" y="1089"/>
                  </a:lnTo>
                  <a:cubicBezTo>
                    <a:pt x="268" y="1089"/>
                    <a:pt x="375" y="982"/>
                    <a:pt x="375" y="857"/>
                  </a:cubicBezTo>
                  <a:lnTo>
                    <a:pt x="375" y="1"/>
                  </a:ln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3726969" y="2033541"/>
              <a:ext cx="20941" cy="14615"/>
            </a:xfrm>
            <a:custGeom>
              <a:avLst/>
              <a:gdLst/>
              <a:ahLst/>
              <a:cxnLst/>
              <a:rect l="l" t="t" r="r" b="b"/>
              <a:pathLst>
                <a:path w="768" h="536" extrusionOk="0">
                  <a:moveTo>
                    <a:pt x="0" y="0"/>
                  </a:moveTo>
                  <a:cubicBezTo>
                    <a:pt x="54" y="179"/>
                    <a:pt x="71" y="357"/>
                    <a:pt x="71" y="535"/>
                  </a:cubicBezTo>
                  <a:lnTo>
                    <a:pt x="749" y="303"/>
                  </a:lnTo>
                  <a:cubicBezTo>
                    <a:pt x="767" y="286"/>
                    <a:pt x="767" y="268"/>
                    <a:pt x="749" y="268"/>
                  </a:cubicBezTo>
                  <a:lnTo>
                    <a:pt x="0" y="0"/>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3571763" y="2125733"/>
              <a:ext cx="81257" cy="95136"/>
            </a:xfrm>
            <a:custGeom>
              <a:avLst/>
              <a:gdLst/>
              <a:ahLst/>
              <a:cxnLst/>
              <a:rect l="l" t="t" r="r" b="b"/>
              <a:pathLst>
                <a:path w="2980" h="3489" extrusionOk="0">
                  <a:moveTo>
                    <a:pt x="1499" y="0"/>
                  </a:moveTo>
                  <a:cubicBezTo>
                    <a:pt x="1441" y="0"/>
                    <a:pt x="1383" y="27"/>
                    <a:pt x="1338" y="81"/>
                  </a:cubicBezTo>
                  <a:lnTo>
                    <a:pt x="89" y="1544"/>
                  </a:lnTo>
                  <a:cubicBezTo>
                    <a:pt x="0" y="1633"/>
                    <a:pt x="18" y="1758"/>
                    <a:pt x="125" y="1829"/>
                  </a:cubicBezTo>
                  <a:cubicBezTo>
                    <a:pt x="339" y="2008"/>
                    <a:pt x="714" y="2418"/>
                    <a:pt x="892" y="3328"/>
                  </a:cubicBezTo>
                  <a:cubicBezTo>
                    <a:pt x="910" y="3417"/>
                    <a:pt x="999" y="3489"/>
                    <a:pt x="1089" y="3489"/>
                  </a:cubicBezTo>
                  <a:lnTo>
                    <a:pt x="1892" y="3489"/>
                  </a:lnTo>
                  <a:cubicBezTo>
                    <a:pt x="1999" y="3489"/>
                    <a:pt x="2070" y="3417"/>
                    <a:pt x="2088" y="3328"/>
                  </a:cubicBezTo>
                  <a:cubicBezTo>
                    <a:pt x="2284" y="2418"/>
                    <a:pt x="2641" y="2008"/>
                    <a:pt x="2873" y="1829"/>
                  </a:cubicBezTo>
                  <a:cubicBezTo>
                    <a:pt x="2962" y="1758"/>
                    <a:pt x="2980" y="1633"/>
                    <a:pt x="2909" y="1544"/>
                  </a:cubicBezTo>
                  <a:lnTo>
                    <a:pt x="1660" y="81"/>
                  </a:lnTo>
                  <a:cubicBezTo>
                    <a:pt x="1615" y="27"/>
                    <a:pt x="1557" y="0"/>
                    <a:pt x="1499"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3602902" y="2169279"/>
              <a:ext cx="19005" cy="19005"/>
            </a:xfrm>
            <a:custGeom>
              <a:avLst/>
              <a:gdLst/>
              <a:ahLst/>
              <a:cxnLst/>
              <a:rect l="l" t="t" r="r" b="b"/>
              <a:pathLst>
                <a:path w="697" h="697" extrusionOk="0">
                  <a:moveTo>
                    <a:pt x="357" y="0"/>
                  </a:moveTo>
                  <a:cubicBezTo>
                    <a:pt x="161" y="0"/>
                    <a:pt x="0" y="161"/>
                    <a:pt x="0" y="357"/>
                  </a:cubicBezTo>
                  <a:cubicBezTo>
                    <a:pt x="0" y="536"/>
                    <a:pt x="161" y="696"/>
                    <a:pt x="357" y="696"/>
                  </a:cubicBezTo>
                  <a:cubicBezTo>
                    <a:pt x="553" y="696"/>
                    <a:pt x="696" y="536"/>
                    <a:pt x="696" y="357"/>
                  </a:cubicBezTo>
                  <a:cubicBezTo>
                    <a:pt x="696" y="161"/>
                    <a:pt x="553" y="0"/>
                    <a:pt x="357"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3592186" y="2212089"/>
              <a:ext cx="39920" cy="21432"/>
            </a:xfrm>
            <a:custGeom>
              <a:avLst/>
              <a:gdLst/>
              <a:ahLst/>
              <a:cxnLst/>
              <a:rect l="l" t="t" r="r" b="b"/>
              <a:pathLst>
                <a:path w="1464" h="786" extrusionOk="0">
                  <a:moveTo>
                    <a:pt x="126" y="0"/>
                  </a:moveTo>
                  <a:cubicBezTo>
                    <a:pt x="72" y="0"/>
                    <a:pt x="1" y="54"/>
                    <a:pt x="1" y="125"/>
                  </a:cubicBezTo>
                  <a:lnTo>
                    <a:pt x="1" y="661"/>
                  </a:lnTo>
                  <a:cubicBezTo>
                    <a:pt x="1" y="732"/>
                    <a:pt x="72" y="785"/>
                    <a:pt x="126" y="785"/>
                  </a:cubicBezTo>
                  <a:lnTo>
                    <a:pt x="1339" y="785"/>
                  </a:lnTo>
                  <a:cubicBezTo>
                    <a:pt x="1410" y="785"/>
                    <a:pt x="1464" y="732"/>
                    <a:pt x="1464" y="661"/>
                  </a:cubicBezTo>
                  <a:lnTo>
                    <a:pt x="1464" y="125"/>
                  </a:lnTo>
                  <a:cubicBezTo>
                    <a:pt x="1464" y="54"/>
                    <a:pt x="1410" y="0"/>
                    <a:pt x="1339" y="0"/>
                  </a:cubicBezTo>
                  <a:close/>
                </a:path>
              </a:pathLst>
            </a:custGeom>
            <a:solidFill>
              <a:srgbClr val="B2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3542559" y="2115753"/>
              <a:ext cx="20478" cy="20451"/>
            </a:xfrm>
            <a:custGeom>
              <a:avLst/>
              <a:gdLst/>
              <a:ahLst/>
              <a:cxnLst/>
              <a:rect l="l" t="t" r="r" b="b"/>
              <a:pathLst>
                <a:path w="751" h="750" extrusionOk="0">
                  <a:moveTo>
                    <a:pt x="375" y="1"/>
                  </a:moveTo>
                  <a:cubicBezTo>
                    <a:pt x="179" y="1"/>
                    <a:pt x="1" y="161"/>
                    <a:pt x="1" y="375"/>
                  </a:cubicBezTo>
                  <a:cubicBezTo>
                    <a:pt x="1" y="572"/>
                    <a:pt x="179" y="750"/>
                    <a:pt x="375" y="750"/>
                  </a:cubicBezTo>
                  <a:cubicBezTo>
                    <a:pt x="589" y="750"/>
                    <a:pt x="750" y="572"/>
                    <a:pt x="750" y="375"/>
                  </a:cubicBezTo>
                  <a:cubicBezTo>
                    <a:pt x="750" y="161"/>
                    <a:pt x="589" y="1"/>
                    <a:pt x="375"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3661773" y="2115753"/>
              <a:ext cx="20451" cy="20451"/>
            </a:xfrm>
            <a:custGeom>
              <a:avLst/>
              <a:gdLst/>
              <a:ahLst/>
              <a:cxnLst/>
              <a:rect l="l" t="t" r="r" b="b"/>
              <a:pathLst>
                <a:path w="750" h="750" extrusionOk="0">
                  <a:moveTo>
                    <a:pt x="375" y="1"/>
                  </a:moveTo>
                  <a:cubicBezTo>
                    <a:pt x="179" y="1"/>
                    <a:pt x="0" y="161"/>
                    <a:pt x="0" y="375"/>
                  </a:cubicBezTo>
                  <a:cubicBezTo>
                    <a:pt x="0" y="572"/>
                    <a:pt x="179" y="750"/>
                    <a:pt x="375" y="750"/>
                  </a:cubicBezTo>
                  <a:cubicBezTo>
                    <a:pt x="589" y="750"/>
                    <a:pt x="749" y="572"/>
                    <a:pt x="749" y="375"/>
                  </a:cubicBezTo>
                  <a:cubicBezTo>
                    <a:pt x="749" y="161"/>
                    <a:pt x="589" y="1"/>
                    <a:pt x="375"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3474936" y="1986778"/>
              <a:ext cx="297270" cy="275456"/>
            </a:xfrm>
            <a:custGeom>
              <a:avLst/>
              <a:gdLst/>
              <a:ahLst/>
              <a:cxnLst/>
              <a:rect l="l" t="t" r="r" b="b"/>
              <a:pathLst>
                <a:path w="10902" h="10102" extrusionOk="0">
                  <a:moveTo>
                    <a:pt x="8565" y="306"/>
                  </a:moveTo>
                  <a:cubicBezTo>
                    <a:pt x="9653" y="306"/>
                    <a:pt x="10528" y="1198"/>
                    <a:pt x="10528" y="2286"/>
                  </a:cubicBezTo>
                  <a:cubicBezTo>
                    <a:pt x="10528" y="3375"/>
                    <a:pt x="9653" y="4267"/>
                    <a:pt x="8565" y="4267"/>
                  </a:cubicBezTo>
                  <a:cubicBezTo>
                    <a:pt x="7459" y="4267"/>
                    <a:pt x="6584" y="3375"/>
                    <a:pt x="6584" y="2286"/>
                  </a:cubicBezTo>
                  <a:cubicBezTo>
                    <a:pt x="6584" y="1198"/>
                    <a:pt x="7459" y="306"/>
                    <a:pt x="8565" y="306"/>
                  </a:cubicBezTo>
                  <a:close/>
                  <a:moveTo>
                    <a:pt x="8570" y="0"/>
                  </a:moveTo>
                  <a:cubicBezTo>
                    <a:pt x="8539" y="0"/>
                    <a:pt x="8507" y="1"/>
                    <a:pt x="8476" y="2"/>
                  </a:cubicBezTo>
                  <a:cubicBezTo>
                    <a:pt x="7298" y="38"/>
                    <a:pt x="6335" y="966"/>
                    <a:pt x="6263" y="2143"/>
                  </a:cubicBezTo>
                  <a:cubicBezTo>
                    <a:pt x="6245" y="2447"/>
                    <a:pt x="6281" y="2732"/>
                    <a:pt x="6370" y="2982"/>
                  </a:cubicBezTo>
                  <a:lnTo>
                    <a:pt x="322" y="2982"/>
                  </a:lnTo>
                  <a:lnTo>
                    <a:pt x="322" y="1894"/>
                  </a:lnTo>
                  <a:cubicBezTo>
                    <a:pt x="322" y="1804"/>
                    <a:pt x="411" y="1715"/>
                    <a:pt x="500" y="1715"/>
                  </a:cubicBezTo>
                  <a:lnTo>
                    <a:pt x="5942" y="1715"/>
                  </a:lnTo>
                  <a:cubicBezTo>
                    <a:pt x="5960" y="1715"/>
                    <a:pt x="5996" y="1697"/>
                    <a:pt x="6014" y="1679"/>
                  </a:cubicBezTo>
                  <a:cubicBezTo>
                    <a:pt x="6121" y="1537"/>
                    <a:pt x="6031" y="1376"/>
                    <a:pt x="5906" y="1376"/>
                  </a:cubicBezTo>
                  <a:lnTo>
                    <a:pt x="625" y="1376"/>
                  </a:lnTo>
                  <a:cubicBezTo>
                    <a:pt x="286" y="1376"/>
                    <a:pt x="1" y="1662"/>
                    <a:pt x="1" y="2001"/>
                  </a:cubicBezTo>
                  <a:lnTo>
                    <a:pt x="1" y="9477"/>
                  </a:lnTo>
                  <a:cubicBezTo>
                    <a:pt x="1" y="9834"/>
                    <a:pt x="286" y="10101"/>
                    <a:pt x="625" y="10101"/>
                  </a:cubicBezTo>
                  <a:lnTo>
                    <a:pt x="9921" y="10101"/>
                  </a:lnTo>
                  <a:cubicBezTo>
                    <a:pt x="10010" y="10101"/>
                    <a:pt x="10082" y="10030"/>
                    <a:pt x="10082" y="9941"/>
                  </a:cubicBezTo>
                  <a:lnTo>
                    <a:pt x="10082" y="4623"/>
                  </a:lnTo>
                  <a:cubicBezTo>
                    <a:pt x="10082" y="4606"/>
                    <a:pt x="10082" y="4588"/>
                    <a:pt x="10082" y="4588"/>
                  </a:cubicBezTo>
                  <a:cubicBezTo>
                    <a:pt x="10031" y="4537"/>
                    <a:pt x="9978" y="4515"/>
                    <a:pt x="9930" y="4515"/>
                  </a:cubicBezTo>
                  <a:cubicBezTo>
                    <a:pt x="9845" y="4515"/>
                    <a:pt x="9778" y="4585"/>
                    <a:pt x="9778" y="4677"/>
                  </a:cubicBezTo>
                  <a:lnTo>
                    <a:pt x="9778" y="9477"/>
                  </a:lnTo>
                  <a:cubicBezTo>
                    <a:pt x="9778" y="9655"/>
                    <a:pt x="9636" y="9798"/>
                    <a:pt x="9475" y="9798"/>
                  </a:cubicBezTo>
                  <a:lnTo>
                    <a:pt x="625" y="9798"/>
                  </a:lnTo>
                  <a:cubicBezTo>
                    <a:pt x="464" y="9798"/>
                    <a:pt x="322" y="9655"/>
                    <a:pt x="322" y="9477"/>
                  </a:cubicBezTo>
                  <a:lnTo>
                    <a:pt x="322" y="3303"/>
                  </a:lnTo>
                  <a:lnTo>
                    <a:pt x="6495" y="3303"/>
                  </a:lnTo>
                  <a:cubicBezTo>
                    <a:pt x="6864" y="4075"/>
                    <a:pt x="7646" y="4588"/>
                    <a:pt x="8554" y="4588"/>
                  </a:cubicBezTo>
                  <a:cubicBezTo>
                    <a:pt x="8570" y="4588"/>
                    <a:pt x="8585" y="4588"/>
                    <a:pt x="8601" y="4588"/>
                  </a:cubicBezTo>
                  <a:cubicBezTo>
                    <a:pt x="9814" y="4570"/>
                    <a:pt x="10813" y="3589"/>
                    <a:pt x="10849" y="2375"/>
                  </a:cubicBezTo>
                  <a:cubicBezTo>
                    <a:pt x="10901" y="1069"/>
                    <a:pt x="9865" y="0"/>
                    <a:pt x="857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3664200" y="2024052"/>
              <a:ext cx="88074" cy="51836"/>
            </a:xfrm>
            <a:custGeom>
              <a:avLst/>
              <a:gdLst/>
              <a:ahLst/>
              <a:cxnLst/>
              <a:rect l="l" t="t" r="r" b="b"/>
              <a:pathLst>
                <a:path w="3230" h="1901" extrusionOk="0">
                  <a:moveTo>
                    <a:pt x="1615" y="299"/>
                  </a:moveTo>
                  <a:cubicBezTo>
                    <a:pt x="1646" y="299"/>
                    <a:pt x="1678" y="304"/>
                    <a:pt x="1713" y="312"/>
                  </a:cubicBezTo>
                  <a:lnTo>
                    <a:pt x="2623" y="634"/>
                  </a:lnTo>
                  <a:lnTo>
                    <a:pt x="1713" y="937"/>
                  </a:lnTo>
                  <a:cubicBezTo>
                    <a:pt x="1678" y="946"/>
                    <a:pt x="1646" y="950"/>
                    <a:pt x="1615" y="950"/>
                  </a:cubicBezTo>
                  <a:cubicBezTo>
                    <a:pt x="1584" y="950"/>
                    <a:pt x="1553" y="946"/>
                    <a:pt x="1517" y="937"/>
                  </a:cubicBezTo>
                  <a:lnTo>
                    <a:pt x="607" y="634"/>
                  </a:lnTo>
                  <a:lnTo>
                    <a:pt x="1517" y="312"/>
                  </a:lnTo>
                  <a:cubicBezTo>
                    <a:pt x="1553" y="304"/>
                    <a:pt x="1584" y="299"/>
                    <a:pt x="1615" y="299"/>
                  </a:cubicBezTo>
                  <a:close/>
                  <a:moveTo>
                    <a:pt x="2445" y="1026"/>
                  </a:moveTo>
                  <a:lnTo>
                    <a:pt x="2445" y="1490"/>
                  </a:lnTo>
                  <a:cubicBezTo>
                    <a:pt x="2445" y="1544"/>
                    <a:pt x="2409" y="1579"/>
                    <a:pt x="2373" y="1579"/>
                  </a:cubicBezTo>
                  <a:lnTo>
                    <a:pt x="875" y="1579"/>
                  </a:lnTo>
                  <a:cubicBezTo>
                    <a:pt x="839" y="1579"/>
                    <a:pt x="803" y="1544"/>
                    <a:pt x="803" y="1490"/>
                  </a:cubicBezTo>
                  <a:lnTo>
                    <a:pt x="803" y="1026"/>
                  </a:lnTo>
                  <a:lnTo>
                    <a:pt x="1428" y="1258"/>
                  </a:lnTo>
                  <a:cubicBezTo>
                    <a:pt x="1490" y="1276"/>
                    <a:pt x="1557" y="1285"/>
                    <a:pt x="1624" y="1285"/>
                  </a:cubicBezTo>
                  <a:cubicBezTo>
                    <a:pt x="1691" y="1285"/>
                    <a:pt x="1758" y="1276"/>
                    <a:pt x="1820" y="1258"/>
                  </a:cubicBezTo>
                  <a:lnTo>
                    <a:pt x="2445" y="1026"/>
                  </a:lnTo>
                  <a:close/>
                  <a:moveTo>
                    <a:pt x="1624" y="0"/>
                  </a:moveTo>
                  <a:cubicBezTo>
                    <a:pt x="1557" y="0"/>
                    <a:pt x="1490" y="9"/>
                    <a:pt x="1428" y="27"/>
                  </a:cubicBezTo>
                  <a:lnTo>
                    <a:pt x="125" y="473"/>
                  </a:lnTo>
                  <a:cubicBezTo>
                    <a:pt x="54" y="491"/>
                    <a:pt x="0" y="562"/>
                    <a:pt x="0" y="634"/>
                  </a:cubicBezTo>
                  <a:cubicBezTo>
                    <a:pt x="0" y="705"/>
                    <a:pt x="54" y="776"/>
                    <a:pt x="125" y="812"/>
                  </a:cubicBezTo>
                  <a:lnTo>
                    <a:pt x="482" y="919"/>
                  </a:lnTo>
                  <a:lnTo>
                    <a:pt x="482" y="1490"/>
                  </a:lnTo>
                  <a:cubicBezTo>
                    <a:pt x="482" y="1722"/>
                    <a:pt x="660" y="1900"/>
                    <a:pt x="875" y="1900"/>
                  </a:cubicBezTo>
                  <a:lnTo>
                    <a:pt x="2391" y="1900"/>
                  </a:lnTo>
                  <a:cubicBezTo>
                    <a:pt x="2605" y="1900"/>
                    <a:pt x="2766" y="1722"/>
                    <a:pt x="2766" y="1490"/>
                  </a:cubicBezTo>
                  <a:lnTo>
                    <a:pt x="2766" y="919"/>
                  </a:lnTo>
                  <a:lnTo>
                    <a:pt x="2909" y="866"/>
                  </a:lnTo>
                  <a:lnTo>
                    <a:pt x="2909" y="1080"/>
                  </a:lnTo>
                  <a:cubicBezTo>
                    <a:pt x="2909" y="1151"/>
                    <a:pt x="2980" y="1222"/>
                    <a:pt x="3051" y="1240"/>
                  </a:cubicBezTo>
                  <a:cubicBezTo>
                    <a:pt x="3158" y="1240"/>
                    <a:pt x="3230" y="1169"/>
                    <a:pt x="3230" y="1080"/>
                  </a:cubicBezTo>
                  <a:cubicBezTo>
                    <a:pt x="3230" y="616"/>
                    <a:pt x="3230" y="634"/>
                    <a:pt x="3230" y="616"/>
                  </a:cubicBezTo>
                  <a:cubicBezTo>
                    <a:pt x="3230" y="544"/>
                    <a:pt x="3176" y="491"/>
                    <a:pt x="3123" y="473"/>
                  </a:cubicBezTo>
                  <a:lnTo>
                    <a:pt x="1820" y="27"/>
                  </a:lnTo>
                  <a:cubicBezTo>
                    <a:pt x="1758" y="9"/>
                    <a:pt x="1691" y="0"/>
                    <a:pt x="162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3537706" y="2111254"/>
              <a:ext cx="149371" cy="126167"/>
            </a:xfrm>
            <a:custGeom>
              <a:avLst/>
              <a:gdLst/>
              <a:ahLst/>
              <a:cxnLst/>
              <a:rect l="l" t="t" r="r" b="b"/>
              <a:pathLst>
                <a:path w="5478" h="4627" extrusionOk="0">
                  <a:moveTo>
                    <a:pt x="553" y="326"/>
                  </a:moveTo>
                  <a:cubicBezTo>
                    <a:pt x="678" y="326"/>
                    <a:pt x="767" y="415"/>
                    <a:pt x="767" y="540"/>
                  </a:cubicBezTo>
                  <a:cubicBezTo>
                    <a:pt x="767" y="665"/>
                    <a:pt x="678" y="754"/>
                    <a:pt x="553" y="754"/>
                  </a:cubicBezTo>
                  <a:cubicBezTo>
                    <a:pt x="446" y="754"/>
                    <a:pt x="339" y="665"/>
                    <a:pt x="339" y="540"/>
                  </a:cubicBezTo>
                  <a:cubicBezTo>
                    <a:pt x="339" y="415"/>
                    <a:pt x="446" y="326"/>
                    <a:pt x="553" y="326"/>
                  </a:cubicBezTo>
                  <a:close/>
                  <a:moveTo>
                    <a:pt x="4925" y="326"/>
                  </a:moveTo>
                  <a:cubicBezTo>
                    <a:pt x="5050" y="326"/>
                    <a:pt x="5139" y="415"/>
                    <a:pt x="5139" y="540"/>
                  </a:cubicBezTo>
                  <a:cubicBezTo>
                    <a:pt x="5139" y="665"/>
                    <a:pt x="5050" y="754"/>
                    <a:pt x="4925" y="754"/>
                  </a:cubicBezTo>
                  <a:cubicBezTo>
                    <a:pt x="4800" y="754"/>
                    <a:pt x="4711" y="665"/>
                    <a:pt x="4711" y="540"/>
                  </a:cubicBezTo>
                  <a:cubicBezTo>
                    <a:pt x="4711" y="415"/>
                    <a:pt x="4800" y="326"/>
                    <a:pt x="4925" y="326"/>
                  </a:cubicBezTo>
                  <a:close/>
                  <a:moveTo>
                    <a:pt x="2748" y="2289"/>
                  </a:moveTo>
                  <a:cubicBezTo>
                    <a:pt x="2855" y="2289"/>
                    <a:pt x="2926" y="2378"/>
                    <a:pt x="2926" y="2485"/>
                  </a:cubicBezTo>
                  <a:cubicBezTo>
                    <a:pt x="2926" y="2592"/>
                    <a:pt x="2855" y="2664"/>
                    <a:pt x="2748" y="2664"/>
                  </a:cubicBezTo>
                  <a:cubicBezTo>
                    <a:pt x="2641" y="2664"/>
                    <a:pt x="2552" y="2592"/>
                    <a:pt x="2552" y="2485"/>
                  </a:cubicBezTo>
                  <a:cubicBezTo>
                    <a:pt x="2552" y="2378"/>
                    <a:pt x="2641" y="2289"/>
                    <a:pt x="2748" y="2289"/>
                  </a:cubicBezTo>
                  <a:close/>
                  <a:moveTo>
                    <a:pt x="2891" y="861"/>
                  </a:moveTo>
                  <a:lnTo>
                    <a:pt x="4033" y="2182"/>
                  </a:lnTo>
                  <a:cubicBezTo>
                    <a:pt x="4051" y="2200"/>
                    <a:pt x="4033" y="2235"/>
                    <a:pt x="4015" y="2253"/>
                  </a:cubicBezTo>
                  <a:cubicBezTo>
                    <a:pt x="3783" y="2432"/>
                    <a:pt x="3444" y="2806"/>
                    <a:pt x="3248" y="3556"/>
                  </a:cubicBezTo>
                  <a:lnTo>
                    <a:pt x="2231" y="3556"/>
                  </a:lnTo>
                  <a:cubicBezTo>
                    <a:pt x="2016" y="2806"/>
                    <a:pt x="1695" y="2432"/>
                    <a:pt x="1463" y="2253"/>
                  </a:cubicBezTo>
                  <a:cubicBezTo>
                    <a:pt x="1428" y="2235"/>
                    <a:pt x="1428" y="2200"/>
                    <a:pt x="1445" y="2182"/>
                  </a:cubicBezTo>
                  <a:lnTo>
                    <a:pt x="2570" y="861"/>
                  </a:lnTo>
                  <a:lnTo>
                    <a:pt x="2570" y="2003"/>
                  </a:lnTo>
                  <a:cubicBezTo>
                    <a:pt x="2355" y="2075"/>
                    <a:pt x="2213" y="2289"/>
                    <a:pt x="2231" y="2539"/>
                  </a:cubicBezTo>
                  <a:cubicBezTo>
                    <a:pt x="2248" y="2771"/>
                    <a:pt x="2463" y="2967"/>
                    <a:pt x="2712" y="2985"/>
                  </a:cubicBezTo>
                  <a:cubicBezTo>
                    <a:pt x="2723" y="2985"/>
                    <a:pt x="2733" y="2986"/>
                    <a:pt x="2743" y="2986"/>
                  </a:cubicBezTo>
                  <a:cubicBezTo>
                    <a:pt x="3016" y="2986"/>
                    <a:pt x="3248" y="2760"/>
                    <a:pt x="3248" y="2485"/>
                  </a:cubicBezTo>
                  <a:cubicBezTo>
                    <a:pt x="3248" y="2253"/>
                    <a:pt x="3105" y="2075"/>
                    <a:pt x="2891" y="2003"/>
                  </a:cubicBezTo>
                  <a:lnTo>
                    <a:pt x="2891" y="861"/>
                  </a:lnTo>
                  <a:close/>
                  <a:moveTo>
                    <a:pt x="3319" y="3877"/>
                  </a:moveTo>
                  <a:lnTo>
                    <a:pt x="3319" y="4341"/>
                  </a:lnTo>
                  <a:lnTo>
                    <a:pt x="2177" y="4341"/>
                  </a:lnTo>
                  <a:lnTo>
                    <a:pt x="2177" y="3877"/>
                  </a:lnTo>
                  <a:close/>
                  <a:moveTo>
                    <a:pt x="582" y="0"/>
                  </a:moveTo>
                  <a:cubicBezTo>
                    <a:pt x="561" y="0"/>
                    <a:pt x="539" y="2"/>
                    <a:pt x="518" y="5"/>
                  </a:cubicBezTo>
                  <a:cubicBezTo>
                    <a:pt x="250" y="23"/>
                    <a:pt x="36" y="237"/>
                    <a:pt x="18" y="505"/>
                  </a:cubicBezTo>
                  <a:cubicBezTo>
                    <a:pt x="0" y="808"/>
                    <a:pt x="250" y="1076"/>
                    <a:pt x="553" y="1076"/>
                  </a:cubicBezTo>
                  <a:cubicBezTo>
                    <a:pt x="803" y="1076"/>
                    <a:pt x="999" y="915"/>
                    <a:pt x="1071" y="683"/>
                  </a:cubicBezTo>
                  <a:lnTo>
                    <a:pt x="2302" y="683"/>
                  </a:lnTo>
                  <a:lnTo>
                    <a:pt x="1214" y="1968"/>
                  </a:lnTo>
                  <a:cubicBezTo>
                    <a:pt x="1089" y="2128"/>
                    <a:pt x="1106" y="2360"/>
                    <a:pt x="1267" y="2485"/>
                  </a:cubicBezTo>
                  <a:cubicBezTo>
                    <a:pt x="1445" y="2628"/>
                    <a:pt x="1749" y="2931"/>
                    <a:pt x="1927" y="3627"/>
                  </a:cubicBezTo>
                  <a:cubicBezTo>
                    <a:pt x="1892" y="3681"/>
                    <a:pt x="1856" y="3752"/>
                    <a:pt x="1856" y="3823"/>
                  </a:cubicBezTo>
                  <a:lnTo>
                    <a:pt x="1856" y="4341"/>
                  </a:lnTo>
                  <a:cubicBezTo>
                    <a:pt x="1856" y="4501"/>
                    <a:pt x="1981" y="4626"/>
                    <a:pt x="2141" y="4626"/>
                  </a:cubicBezTo>
                  <a:lnTo>
                    <a:pt x="3355" y="4626"/>
                  </a:lnTo>
                  <a:cubicBezTo>
                    <a:pt x="3515" y="4626"/>
                    <a:pt x="3640" y="4501"/>
                    <a:pt x="3640" y="4341"/>
                  </a:cubicBezTo>
                  <a:lnTo>
                    <a:pt x="3640" y="3823"/>
                  </a:lnTo>
                  <a:cubicBezTo>
                    <a:pt x="3640" y="3752"/>
                    <a:pt x="3604" y="3681"/>
                    <a:pt x="3569" y="3627"/>
                  </a:cubicBezTo>
                  <a:cubicBezTo>
                    <a:pt x="3747" y="2931"/>
                    <a:pt x="4051" y="2628"/>
                    <a:pt x="4211" y="2503"/>
                  </a:cubicBezTo>
                  <a:cubicBezTo>
                    <a:pt x="4390" y="2360"/>
                    <a:pt x="4407" y="2128"/>
                    <a:pt x="4282" y="1968"/>
                  </a:cubicBezTo>
                  <a:lnTo>
                    <a:pt x="3194" y="683"/>
                  </a:lnTo>
                  <a:lnTo>
                    <a:pt x="4425" y="683"/>
                  </a:lnTo>
                  <a:cubicBezTo>
                    <a:pt x="4497" y="915"/>
                    <a:pt x="4693" y="1076"/>
                    <a:pt x="4925" y="1076"/>
                  </a:cubicBezTo>
                  <a:cubicBezTo>
                    <a:pt x="5246" y="1076"/>
                    <a:pt x="5478" y="808"/>
                    <a:pt x="5460" y="505"/>
                  </a:cubicBezTo>
                  <a:cubicBezTo>
                    <a:pt x="5442" y="237"/>
                    <a:pt x="5246" y="23"/>
                    <a:pt x="4978" y="5"/>
                  </a:cubicBezTo>
                  <a:cubicBezTo>
                    <a:pt x="4955" y="2"/>
                    <a:pt x="4933" y="0"/>
                    <a:pt x="4910" y="0"/>
                  </a:cubicBezTo>
                  <a:cubicBezTo>
                    <a:pt x="4675" y="0"/>
                    <a:pt x="4490" y="168"/>
                    <a:pt x="4425" y="380"/>
                  </a:cubicBezTo>
                  <a:lnTo>
                    <a:pt x="1071" y="380"/>
                  </a:lnTo>
                  <a:cubicBezTo>
                    <a:pt x="1006" y="168"/>
                    <a:pt x="806" y="0"/>
                    <a:pt x="58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6"/>
          <p:cNvGrpSpPr/>
          <p:nvPr/>
        </p:nvGrpSpPr>
        <p:grpSpPr>
          <a:xfrm>
            <a:off x="2842466" y="1979906"/>
            <a:ext cx="295825" cy="289117"/>
            <a:chOff x="2842466" y="1979906"/>
            <a:chExt cx="295825" cy="289117"/>
          </a:xfrm>
        </p:grpSpPr>
        <p:sp>
          <p:nvSpPr>
            <p:cNvPr id="3479" name="Google Shape;3479;p56"/>
            <p:cNvSpPr/>
            <p:nvPr/>
          </p:nvSpPr>
          <p:spPr>
            <a:xfrm>
              <a:off x="2847320" y="2000929"/>
              <a:ext cx="287072" cy="202925"/>
            </a:xfrm>
            <a:custGeom>
              <a:avLst/>
              <a:gdLst/>
              <a:ahLst/>
              <a:cxnLst/>
              <a:rect l="l" t="t" r="r" b="b"/>
              <a:pathLst>
                <a:path w="10528" h="7442" extrusionOk="0">
                  <a:moveTo>
                    <a:pt x="2391" y="1"/>
                  </a:moveTo>
                  <a:cubicBezTo>
                    <a:pt x="1910" y="1"/>
                    <a:pt x="1428" y="19"/>
                    <a:pt x="928" y="72"/>
                  </a:cubicBezTo>
                  <a:cubicBezTo>
                    <a:pt x="393" y="108"/>
                    <a:pt x="1" y="340"/>
                    <a:pt x="1" y="875"/>
                  </a:cubicBezTo>
                  <a:lnTo>
                    <a:pt x="1" y="6388"/>
                  </a:lnTo>
                  <a:cubicBezTo>
                    <a:pt x="1" y="6941"/>
                    <a:pt x="447" y="7209"/>
                    <a:pt x="1018" y="7209"/>
                  </a:cubicBezTo>
                  <a:lnTo>
                    <a:pt x="1089" y="7209"/>
                  </a:lnTo>
                  <a:cubicBezTo>
                    <a:pt x="1535" y="7173"/>
                    <a:pt x="1963" y="7156"/>
                    <a:pt x="2391" y="7156"/>
                  </a:cubicBezTo>
                  <a:cubicBezTo>
                    <a:pt x="3569" y="7156"/>
                    <a:pt x="4372" y="7298"/>
                    <a:pt x="4747" y="7388"/>
                  </a:cubicBezTo>
                  <a:cubicBezTo>
                    <a:pt x="4925" y="7423"/>
                    <a:pt x="5086" y="7441"/>
                    <a:pt x="5264" y="7441"/>
                  </a:cubicBezTo>
                  <a:cubicBezTo>
                    <a:pt x="5443" y="7441"/>
                    <a:pt x="5603" y="7423"/>
                    <a:pt x="5782" y="7388"/>
                  </a:cubicBezTo>
                  <a:cubicBezTo>
                    <a:pt x="6156" y="7298"/>
                    <a:pt x="6959" y="7156"/>
                    <a:pt x="8137" y="7156"/>
                  </a:cubicBezTo>
                  <a:cubicBezTo>
                    <a:pt x="8565" y="7156"/>
                    <a:pt x="8993" y="7173"/>
                    <a:pt x="9439" y="7209"/>
                  </a:cubicBezTo>
                  <a:lnTo>
                    <a:pt x="9511" y="7209"/>
                  </a:lnTo>
                  <a:cubicBezTo>
                    <a:pt x="10064" y="7209"/>
                    <a:pt x="10528" y="6941"/>
                    <a:pt x="10528" y="6388"/>
                  </a:cubicBezTo>
                  <a:lnTo>
                    <a:pt x="10528" y="875"/>
                  </a:lnTo>
                  <a:cubicBezTo>
                    <a:pt x="10528" y="340"/>
                    <a:pt x="10135" y="108"/>
                    <a:pt x="9600" y="72"/>
                  </a:cubicBezTo>
                  <a:cubicBezTo>
                    <a:pt x="9100" y="19"/>
                    <a:pt x="8619" y="1"/>
                    <a:pt x="8137" y="1"/>
                  </a:cubicBezTo>
                  <a:cubicBezTo>
                    <a:pt x="6656" y="1"/>
                    <a:pt x="5674" y="215"/>
                    <a:pt x="5264" y="322"/>
                  </a:cubicBezTo>
                  <a:cubicBezTo>
                    <a:pt x="4854" y="215"/>
                    <a:pt x="3872" y="1"/>
                    <a:pt x="2391" y="1"/>
                  </a:cubicBez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990365" y="2000929"/>
              <a:ext cx="144027" cy="202925"/>
            </a:xfrm>
            <a:custGeom>
              <a:avLst/>
              <a:gdLst/>
              <a:ahLst/>
              <a:cxnLst/>
              <a:rect l="l" t="t" r="r" b="b"/>
              <a:pathLst>
                <a:path w="5282" h="7442" extrusionOk="0">
                  <a:moveTo>
                    <a:pt x="2891" y="1"/>
                  </a:moveTo>
                  <a:cubicBezTo>
                    <a:pt x="1392" y="1"/>
                    <a:pt x="428" y="215"/>
                    <a:pt x="0" y="322"/>
                  </a:cubicBezTo>
                  <a:lnTo>
                    <a:pt x="0" y="7441"/>
                  </a:lnTo>
                  <a:cubicBezTo>
                    <a:pt x="179" y="7441"/>
                    <a:pt x="357" y="7423"/>
                    <a:pt x="518" y="7388"/>
                  </a:cubicBezTo>
                  <a:cubicBezTo>
                    <a:pt x="892" y="7298"/>
                    <a:pt x="1695" y="7156"/>
                    <a:pt x="2891" y="7156"/>
                  </a:cubicBezTo>
                  <a:cubicBezTo>
                    <a:pt x="3301" y="7156"/>
                    <a:pt x="3747" y="7173"/>
                    <a:pt x="4175" y="7209"/>
                  </a:cubicBezTo>
                  <a:lnTo>
                    <a:pt x="4265" y="7209"/>
                  </a:lnTo>
                  <a:cubicBezTo>
                    <a:pt x="4532" y="7209"/>
                    <a:pt x="4782" y="7102"/>
                    <a:pt x="4978" y="6906"/>
                  </a:cubicBezTo>
                  <a:cubicBezTo>
                    <a:pt x="5175" y="6727"/>
                    <a:pt x="5282" y="6656"/>
                    <a:pt x="5282" y="6388"/>
                  </a:cubicBezTo>
                  <a:lnTo>
                    <a:pt x="5282" y="875"/>
                  </a:lnTo>
                  <a:cubicBezTo>
                    <a:pt x="5282" y="340"/>
                    <a:pt x="4889" y="108"/>
                    <a:pt x="4354" y="72"/>
                  </a:cubicBezTo>
                  <a:cubicBezTo>
                    <a:pt x="3854" y="19"/>
                    <a:pt x="3355" y="1"/>
                    <a:pt x="2891" y="1"/>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3094473" y="2001911"/>
              <a:ext cx="39429" cy="195617"/>
            </a:xfrm>
            <a:custGeom>
              <a:avLst/>
              <a:gdLst/>
              <a:ahLst/>
              <a:cxnLst/>
              <a:rect l="l" t="t" r="r" b="b"/>
              <a:pathLst>
                <a:path w="1446" h="7174" extrusionOk="0">
                  <a:moveTo>
                    <a:pt x="72" y="0"/>
                  </a:moveTo>
                  <a:lnTo>
                    <a:pt x="72" y="6941"/>
                  </a:lnTo>
                  <a:cubicBezTo>
                    <a:pt x="72" y="7013"/>
                    <a:pt x="36" y="7084"/>
                    <a:pt x="1" y="7137"/>
                  </a:cubicBezTo>
                  <a:cubicBezTo>
                    <a:pt x="108" y="7155"/>
                    <a:pt x="233" y="7155"/>
                    <a:pt x="340" y="7173"/>
                  </a:cubicBezTo>
                  <a:lnTo>
                    <a:pt x="429" y="7173"/>
                  </a:lnTo>
                  <a:cubicBezTo>
                    <a:pt x="982" y="7173"/>
                    <a:pt x="1446" y="6905"/>
                    <a:pt x="1446" y="6352"/>
                  </a:cubicBezTo>
                  <a:lnTo>
                    <a:pt x="1446" y="839"/>
                  </a:lnTo>
                  <a:cubicBezTo>
                    <a:pt x="1446" y="304"/>
                    <a:pt x="1053" y="72"/>
                    <a:pt x="518" y="36"/>
                  </a:cubicBezTo>
                  <a:cubicBezTo>
                    <a:pt x="375" y="18"/>
                    <a:pt x="215" y="0"/>
                    <a:pt x="72"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865807" y="1984269"/>
              <a:ext cx="250098" cy="199271"/>
            </a:xfrm>
            <a:custGeom>
              <a:avLst/>
              <a:gdLst/>
              <a:ahLst/>
              <a:cxnLst/>
              <a:rect l="l" t="t" r="r" b="b"/>
              <a:pathLst>
                <a:path w="9172" h="7308" extrusionOk="0">
                  <a:moveTo>
                    <a:pt x="1659" y="1"/>
                  </a:moveTo>
                  <a:cubicBezTo>
                    <a:pt x="1249" y="1"/>
                    <a:pt x="797" y="18"/>
                    <a:pt x="304" y="59"/>
                  </a:cubicBezTo>
                  <a:cubicBezTo>
                    <a:pt x="125" y="76"/>
                    <a:pt x="1" y="219"/>
                    <a:pt x="1" y="398"/>
                  </a:cubicBezTo>
                  <a:lnTo>
                    <a:pt x="1" y="6732"/>
                  </a:lnTo>
                  <a:cubicBezTo>
                    <a:pt x="1" y="6918"/>
                    <a:pt x="145" y="7072"/>
                    <a:pt x="328" y="7072"/>
                  </a:cubicBezTo>
                  <a:cubicBezTo>
                    <a:pt x="337" y="7072"/>
                    <a:pt x="347" y="7072"/>
                    <a:pt x="357" y="7071"/>
                  </a:cubicBezTo>
                  <a:cubicBezTo>
                    <a:pt x="857" y="7030"/>
                    <a:pt x="1313" y="7014"/>
                    <a:pt x="1726" y="7014"/>
                  </a:cubicBezTo>
                  <a:cubicBezTo>
                    <a:pt x="2949" y="7014"/>
                    <a:pt x="3789" y="7160"/>
                    <a:pt x="4229" y="7267"/>
                  </a:cubicBezTo>
                  <a:cubicBezTo>
                    <a:pt x="4345" y="7294"/>
                    <a:pt x="4466" y="7307"/>
                    <a:pt x="4586" y="7307"/>
                  </a:cubicBezTo>
                  <a:cubicBezTo>
                    <a:pt x="4707" y="7307"/>
                    <a:pt x="4827" y="7294"/>
                    <a:pt x="4943" y="7267"/>
                  </a:cubicBezTo>
                  <a:cubicBezTo>
                    <a:pt x="5383" y="7160"/>
                    <a:pt x="6223" y="7014"/>
                    <a:pt x="7447" y="7014"/>
                  </a:cubicBezTo>
                  <a:cubicBezTo>
                    <a:pt x="7859" y="7014"/>
                    <a:pt x="8315" y="7030"/>
                    <a:pt x="8815" y="7071"/>
                  </a:cubicBezTo>
                  <a:cubicBezTo>
                    <a:pt x="8825" y="7072"/>
                    <a:pt x="8835" y="7072"/>
                    <a:pt x="8845" y="7072"/>
                  </a:cubicBezTo>
                  <a:cubicBezTo>
                    <a:pt x="9027" y="7072"/>
                    <a:pt x="9172" y="6918"/>
                    <a:pt x="9172" y="6732"/>
                  </a:cubicBezTo>
                  <a:lnTo>
                    <a:pt x="9172" y="398"/>
                  </a:lnTo>
                  <a:cubicBezTo>
                    <a:pt x="9172" y="219"/>
                    <a:pt x="9029" y="76"/>
                    <a:pt x="8868" y="59"/>
                  </a:cubicBezTo>
                  <a:cubicBezTo>
                    <a:pt x="8376" y="18"/>
                    <a:pt x="7924" y="1"/>
                    <a:pt x="7513" y="1"/>
                  </a:cubicBezTo>
                  <a:cubicBezTo>
                    <a:pt x="5961" y="1"/>
                    <a:pt x="5004" y="242"/>
                    <a:pt x="4693" y="326"/>
                  </a:cubicBezTo>
                  <a:cubicBezTo>
                    <a:pt x="4657" y="335"/>
                    <a:pt x="4622" y="340"/>
                    <a:pt x="4586" y="340"/>
                  </a:cubicBezTo>
                  <a:cubicBezTo>
                    <a:pt x="4550" y="340"/>
                    <a:pt x="4515" y="335"/>
                    <a:pt x="4479" y="326"/>
                  </a:cubicBezTo>
                  <a:cubicBezTo>
                    <a:pt x="4169" y="242"/>
                    <a:pt x="3211" y="1"/>
                    <a:pt x="1659"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990365" y="1984024"/>
              <a:ext cx="125540" cy="199871"/>
            </a:xfrm>
            <a:custGeom>
              <a:avLst/>
              <a:gdLst/>
              <a:ahLst/>
              <a:cxnLst/>
              <a:rect l="l" t="t" r="r" b="b"/>
              <a:pathLst>
                <a:path w="4604" h="7330" extrusionOk="0">
                  <a:moveTo>
                    <a:pt x="2859" y="1"/>
                  </a:moveTo>
                  <a:cubicBezTo>
                    <a:pt x="1344" y="1"/>
                    <a:pt x="413" y="238"/>
                    <a:pt x="107" y="335"/>
                  </a:cubicBezTo>
                  <a:lnTo>
                    <a:pt x="0" y="335"/>
                  </a:lnTo>
                  <a:lnTo>
                    <a:pt x="0" y="7330"/>
                  </a:lnTo>
                  <a:cubicBezTo>
                    <a:pt x="125" y="7330"/>
                    <a:pt x="250" y="7312"/>
                    <a:pt x="357" y="7294"/>
                  </a:cubicBezTo>
                  <a:cubicBezTo>
                    <a:pt x="805" y="7185"/>
                    <a:pt x="1675" y="7025"/>
                    <a:pt x="2937" y="7025"/>
                  </a:cubicBezTo>
                  <a:cubicBezTo>
                    <a:pt x="3335" y="7025"/>
                    <a:pt x="3772" y="7041"/>
                    <a:pt x="4247" y="7080"/>
                  </a:cubicBezTo>
                  <a:cubicBezTo>
                    <a:pt x="4258" y="7081"/>
                    <a:pt x="4269" y="7081"/>
                    <a:pt x="4280" y="7081"/>
                  </a:cubicBezTo>
                  <a:cubicBezTo>
                    <a:pt x="4461" y="7081"/>
                    <a:pt x="4604" y="6944"/>
                    <a:pt x="4604" y="6759"/>
                  </a:cubicBezTo>
                  <a:lnTo>
                    <a:pt x="4604" y="407"/>
                  </a:lnTo>
                  <a:cubicBezTo>
                    <a:pt x="4604" y="228"/>
                    <a:pt x="4461" y="85"/>
                    <a:pt x="4300" y="68"/>
                  </a:cubicBezTo>
                  <a:cubicBezTo>
                    <a:pt x="3773" y="20"/>
                    <a:pt x="3292" y="1"/>
                    <a:pt x="2859"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3091555" y="1985851"/>
              <a:ext cx="23859" cy="190300"/>
            </a:xfrm>
            <a:custGeom>
              <a:avLst/>
              <a:gdLst/>
              <a:ahLst/>
              <a:cxnLst/>
              <a:rect l="l" t="t" r="r" b="b"/>
              <a:pathLst>
                <a:path w="875" h="6979" extrusionOk="0">
                  <a:moveTo>
                    <a:pt x="1" y="1"/>
                  </a:moveTo>
                  <a:cubicBezTo>
                    <a:pt x="108" y="54"/>
                    <a:pt x="179" y="161"/>
                    <a:pt x="179" y="286"/>
                  </a:cubicBezTo>
                  <a:lnTo>
                    <a:pt x="179" y="6727"/>
                  </a:lnTo>
                  <a:cubicBezTo>
                    <a:pt x="179" y="6816"/>
                    <a:pt x="143" y="6888"/>
                    <a:pt x="90" y="6959"/>
                  </a:cubicBezTo>
                  <a:cubicBezTo>
                    <a:pt x="215" y="6959"/>
                    <a:pt x="357" y="6977"/>
                    <a:pt x="500" y="6977"/>
                  </a:cubicBezTo>
                  <a:cubicBezTo>
                    <a:pt x="511" y="6978"/>
                    <a:pt x="522" y="6979"/>
                    <a:pt x="533" y="6979"/>
                  </a:cubicBezTo>
                  <a:cubicBezTo>
                    <a:pt x="716" y="6979"/>
                    <a:pt x="875" y="6841"/>
                    <a:pt x="875" y="6656"/>
                  </a:cubicBezTo>
                  <a:lnTo>
                    <a:pt x="875" y="357"/>
                  </a:lnTo>
                  <a:cubicBezTo>
                    <a:pt x="875" y="197"/>
                    <a:pt x="732" y="54"/>
                    <a:pt x="571" y="36"/>
                  </a:cubicBezTo>
                  <a:cubicBezTo>
                    <a:pt x="375" y="18"/>
                    <a:pt x="179" y="1"/>
                    <a:pt x="1"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3006889" y="2092412"/>
              <a:ext cx="95873" cy="163496"/>
            </a:xfrm>
            <a:custGeom>
              <a:avLst/>
              <a:gdLst/>
              <a:ahLst/>
              <a:cxnLst/>
              <a:rect l="l" t="t" r="r" b="b"/>
              <a:pathLst>
                <a:path w="3516" h="5996" extrusionOk="0">
                  <a:moveTo>
                    <a:pt x="2552" y="0"/>
                  </a:moveTo>
                  <a:cubicBezTo>
                    <a:pt x="2356" y="0"/>
                    <a:pt x="2196" y="161"/>
                    <a:pt x="2196" y="375"/>
                  </a:cubicBezTo>
                  <a:lnTo>
                    <a:pt x="2196" y="2480"/>
                  </a:lnTo>
                  <a:cubicBezTo>
                    <a:pt x="2196" y="2284"/>
                    <a:pt x="2053" y="2123"/>
                    <a:pt x="1874" y="2123"/>
                  </a:cubicBezTo>
                  <a:cubicBezTo>
                    <a:pt x="1863" y="2122"/>
                    <a:pt x="1853" y="2122"/>
                    <a:pt x="1842" y="2122"/>
                  </a:cubicBezTo>
                  <a:cubicBezTo>
                    <a:pt x="1643" y="2122"/>
                    <a:pt x="1482" y="2277"/>
                    <a:pt x="1482" y="2480"/>
                  </a:cubicBezTo>
                  <a:lnTo>
                    <a:pt x="1482" y="2837"/>
                  </a:lnTo>
                  <a:cubicBezTo>
                    <a:pt x="1482" y="2646"/>
                    <a:pt x="1482" y="2301"/>
                    <a:pt x="1117" y="2301"/>
                  </a:cubicBezTo>
                  <a:cubicBezTo>
                    <a:pt x="1108" y="2301"/>
                    <a:pt x="1099" y="2301"/>
                    <a:pt x="1089" y="2302"/>
                  </a:cubicBezTo>
                  <a:cubicBezTo>
                    <a:pt x="893" y="2302"/>
                    <a:pt x="732" y="2462"/>
                    <a:pt x="732" y="2659"/>
                  </a:cubicBezTo>
                  <a:lnTo>
                    <a:pt x="732" y="2873"/>
                  </a:lnTo>
                  <a:cubicBezTo>
                    <a:pt x="732" y="2669"/>
                    <a:pt x="567" y="2506"/>
                    <a:pt x="357" y="2506"/>
                  </a:cubicBezTo>
                  <a:cubicBezTo>
                    <a:pt x="328" y="2506"/>
                    <a:pt x="299" y="2509"/>
                    <a:pt x="269" y="2516"/>
                  </a:cubicBezTo>
                  <a:cubicBezTo>
                    <a:pt x="108" y="2552"/>
                    <a:pt x="1" y="2712"/>
                    <a:pt x="1" y="2873"/>
                  </a:cubicBezTo>
                  <a:lnTo>
                    <a:pt x="1" y="4068"/>
                  </a:lnTo>
                  <a:cubicBezTo>
                    <a:pt x="1" y="4282"/>
                    <a:pt x="37" y="4479"/>
                    <a:pt x="108" y="4657"/>
                  </a:cubicBezTo>
                  <a:lnTo>
                    <a:pt x="429" y="5389"/>
                  </a:lnTo>
                  <a:cubicBezTo>
                    <a:pt x="483" y="5531"/>
                    <a:pt x="518" y="5692"/>
                    <a:pt x="518" y="5852"/>
                  </a:cubicBezTo>
                  <a:lnTo>
                    <a:pt x="518" y="5995"/>
                  </a:lnTo>
                  <a:lnTo>
                    <a:pt x="2767" y="5995"/>
                  </a:lnTo>
                  <a:cubicBezTo>
                    <a:pt x="2802" y="5567"/>
                    <a:pt x="2998" y="5174"/>
                    <a:pt x="3355" y="4925"/>
                  </a:cubicBezTo>
                  <a:cubicBezTo>
                    <a:pt x="3445" y="4853"/>
                    <a:pt x="3516" y="4728"/>
                    <a:pt x="3516" y="4621"/>
                  </a:cubicBezTo>
                  <a:lnTo>
                    <a:pt x="3516" y="3051"/>
                  </a:lnTo>
                  <a:cubicBezTo>
                    <a:pt x="3516" y="3033"/>
                    <a:pt x="3498" y="3016"/>
                    <a:pt x="3498" y="3016"/>
                  </a:cubicBezTo>
                  <a:cubicBezTo>
                    <a:pt x="3380" y="2888"/>
                    <a:pt x="3257" y="2836"/>
                    <a:pt x="3146" y="2836"/>
                  </a:cubicBezTo>
                  <a:cubicBezTo>
                    <a:pt x="3055" y="2836"/>
                    <a:pt x="2973" y="2870"/>
                    <a:pt x="2909" y="2926"/>
                  </a:cubicBezTo>
                  <a:lnTo>
                    <a:pt x="2909" y="375"/>
                  </a:lnTo>
                  <a:cubicBezTo>
                    <a:pt x="2909" y="161"/>
                    <a:pt x="2749" y="0"/>
                    <a:pt x="2552"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3044355" y="2092357"/>
              <a:ext cx="58407" cy="163550"/>
            </a:xfrm>
            <a:custGeom>
              <a:avLst/>
              <a:gdLst/>
              <a:ahLst/>
              <a:cxnLst/>
              <a:rect l="l" t="t" r="r" b="b"/>
              <a:pathLst>
                <a:path w="2142" h="5998" extrusionOk="0">
                  <a:moveTo>
                    <a:pt x="1174" y="1"/>
                  </a:moveTo>
                  <a:cubicBezTo>
                    <a:pt x="1164" y="1"/>
                    <a:pt x="1153" y="1"/>
                    <a:pt x="1143" y="2"/>
                  </a:cubicBezTo>
                  <a:cubicBezTo>
                    <a:pt x="964" y="20"/>
                    <a:pt x="822" y="181"/>
                    <a:pt x="822" y="377"/>
                  </a:cubicBezTo>
                  <a:lnTo>
                    <a:pt x="822" y="2482"/>
                  </a:lnTo>
                  <a:cubicBezTo>
                    <a:pt x="822" y="2268"/>
                    <a:pt x="643" y="2108"/>
                    <a:pt x="429" y="2108"/>
                  </a:cubicBezTo>
                  <a:cubicBezTo>
                    <a:pt x="358" y="2108"/>
                    <a:pt x="286" y="2143"/>
                    <a:pt x="233" y="2197"/>
                  </a:cubicBezTo>
                  <a:lnTo>
                    <a:pt x="233" y="2357"/>
                  </a:lnTo>
                  <a:cubicBezTo>
                    <a:pt x="233" y="2554"/>
                    <a:pt x="340" y="2732"/>
                    <a:pt x="518" y="2786"/>
                  </a:cubicBezTo>
                  <a:cubicBezTo>
                    <a:pt x="643" y="2821"/>
                    <a:pt x="750" y="2964"/>
                    <a:pt x="750" y="3214"/>
                  </a:cubicBezTo>
                  <a:lnTo>
                    <a:pt x="750" y="3820"/>
                  </a:lnTo>
                  <a:cubicBezTo>
                    <a:pt x="750" y="4320"/>
                    <a:pt x="607" y="4820"/>
                    <a:pt x="304" y="5212"/>
                  </a:cubicBezTo>
                  <a:cubicBezTo>
                    <a:pt x="126" y="5444"/>
                    <a:pt x="19" y="5712"/>
                    <a:pt x="1" y="5997"/>
                  </a:cubicBezTo>
                  <a:lnTo>
                    <a:pt x="1393" y="5997"/>
                  </a:lnTo>
                  <a:cubicBezTo>
                    <a:pt x="1428" y="5569"/>
                    <a:pt x="1624" y="5176"/>
                    <a:pt x="1981" y="4927"/>
                  </a:cubicBezTo>
                  <a:cubicBezTo>
                    <a:pt x="2071" y="4855"/>
                    <a:pt x="2142" y="4730"/>
                    <a:pt x="2142" y="4623"/>
                  </a:cubicBezTo>
                  <a:lnTo>
                    <a:pt x="2142" y="3053"/>
                  </a:lnTo>
                  <a:cubicBezTo>
                    <a:pt x="2142" y="3035"/>
                    <a:pt x="2124" y="3018"/>
                    <a:pt x="2124" y="3018"/>
                  </a:cubicBezTo>
                  <a:cubicBezTo>
                    <a:pt x="2006" y="2890"/>
                    <a:pt x="1883" y="2838"/>
                    <a:pt x="1772" y="2838"/>
                  </a:cubicBezTo>
                  <a:cubicBezTo>
                    <a:pt x="1681" y="2838"/>
                    <a:pt x="1599" y="2872"/>
                    <a:pt x="1535" y="2928"/>
                  </a:cubicBezTo>
                  <a:lnTo>
                    <a:pt x="1535" y="377"/>
                  </a:lnTo>
                  <a:cubicBezTo>
                    <a:pt x="1535" y="173"/>
                    <a:pt x="1389" y="1"/>
                    <a:pt x="1174"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3013706" y="2246146"/>
              <a:ext cx="77385" cy="19005"/>
            </a:xfrm>
            <a:custGeom>
              <a:avLst/>
              <a:gdLst/>
              <a:ahLst/>
              <a:cxnLst/>
              <a:rect l="l" t="t" r="r" b="b"/>
              <a:pathLst>
                <a:path w="2838" h="697" extrusionOk="0">
                  <a:moveTo>
                    <a:pt x="233" y="0"/>
                  </a:moveTo>
                  <a:cubicBezTo>
                    <a:pt x="108" y="0"/>
                    <a:pt x="1" y="90"/>
                    <a:pt x="1" y="214"/>
                  </a:cubicBezTo>
                  <a:lnTo>
                    <a:pt x="1" y="464"/>
                  </a:lnTo>
                  <a:cubicBezTo>
                    <a:pt x="1" y="589"/>
                    <a:pt x="108" y="696"/>
                    <a:pt x="233" y="696"/>
                  </a:cubicBezTo>
                  <a:lnTo>
                    <a:pt x="2606" y="696"/>
                  </a:lnTo>
                  <a:cubicBezTo>
                    <a:pt x="2731" y="696"/>
                    <a:pt x="2838" y="589"/>
                    <a:pt x="2838" y="464"/>
                  </a:cubicBezTo>
                  <a:lnTo>
                    <a:pt x="2838" y="214"/>
                  </a:lnTo>
                  <a:cubicBezTo>
                    <a:pt x="2838" y="90"/>
                    <a:pt x="2731" y="0"/>
                    <a:pt x="2606"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3004953" y="2030269"/>
              <a:ext cx="95382" cy="13497"/>
            </a:xfrm>
            <a:custGeom>
              <a:avLst/>
              <a:gdLst/>
              <a:ahLst/>
              <a:cxnLst/>
              <a:rect l="l" t="t" r="r" b="b"/>
              <a:pathLst>
                <a:path w="3498" h="495" extrusionOk="0">
                  <a:moveTo>
                    <a:pt x="2364" y="1"/>
                  </a:moveTo>
                  <a:cubicBezTo>
                    <a:pt x="1385" y="1"/>
                    <a:pt x="634" y="96"/>
                    <a:pt x="143" y="192"/>
                  </a:cubicBezTo>
                  <a:cubicBezTo>
                    <a:pt x="54" y="209"/>
                    <a:pt x="1" y="281"/>
                    <a:pt x="18" y="370"/>
                  </a:cubicBezTo>
                  <a:cubicBezTo>
                    <a:pt x="36" y="441"/>
                    <a:pt x="108" y="495"/>
                    <a:pt x="179" y="495"/>
                  </a:cubicBezTo>
                  <a:cubicBezTo>
                    <a:pt x="237" y="495"/>
                    <a:pt x="987" y="319"/>
                    <a:pt x="2305" y="319"/>
                  </a:cubicBezTo>
                  <a:cubicBezTo>
                    <a:pt x="2613" y="319"/>
                    <a:pt x="2951" y="328"/>
                    <a:pt x="3319" y="352"/>
                  </a:cubicBezTo>
                  <a:cubicBezTo>
                    <a:pt x="3408" y="352"/>
                    <a:pt x="3480" y="299"/>
                    <a:pt x="3480" y="209"/>
                  </a:cubicBezTo>
                  <a:cubicBezTo>
                    <a:pt x="3498" y="120"/>
                    <a:pt x="3426" y="49"/>
                    <a:pt x="3337" y="31"/>
                  </a:cubicBezTo>
                  <a:cubicBezTo>
                    <a:pt x="2991" y="10"/>
                    <a:pt x="2667" y="1"/>
                    <a:pt x="236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3004953" y="2062390"/>
              <a:ext cx="95382" cy="13497"/>
            </a:xfrm>
            <a:custGeom>
              <a:avLst/>
              <a:gdLst/>
              <a:ahLst/>
              <a:cxnLst/>
              <a:rect l="l" t="t" r="r" b="b"/>
              <a:pathLst>
                <a:path w="3498" h="495" extrusionOk="0">
                  <a:moveTo>
                    <a:pt x="2352" y="0"/>
                  </a:moveTo>
                  <a:cubicBezTo>
                    <a:pt x="1379" y="0"/>
                    <a:pt x="632" y="92"/>
                    <a:pt x="143" y="173"/>
                  </a:cubicBezTo>
                  <a:cubicBezTo>
                    <a:pt x="54" y="191"/>
                    <a:pt x="1" y="280"/>
                    <a:pt x="18" y="370"/>
                  </a:cubicBezTo>
                  <a:cubicBezTo>
                    <a:pt x="36" y="441"/>
                    <a:pt x="108" y="494"/>
                    <a:pt x="179" y="494"/>
                  </a:cubicBezTo>
                  <a:cubicBezTo>
                    <a:pt x="237" y="494"/>
                    <a:pt x="987" y="319"/>
                    <a:pt x="2305" y="319"/>
                  </a:cubicBezTo>
                  <a:cubicBezTo>
                    <a:pt x="2613" y="319"/>
                    <a:pt x="2951" y="328"/>
                    <a:pt x="3319" y="352"/>
                  </a:cubicBezTo>
                  <a:cubicBezTo>
                    <a:pt x="3408" y="352"/>
                    <a:pt x="3480" y="280"/>
                    <a:pt x="3480" y="191"/>
                  </a:cubicBezTo>
                  <a:cubicBezTo>
                    <a:pt x="3498" y="102"/>
                    <a:pt x="3426" y="31"/>
                    <a:pt x="3337" y="31"/>
                  </a:cubicBezTo>
                  <a:cubicBezTo>
                    <a:pt x="2987" y="9"/>
                    <a:pt x="2658" y="0"/>
                    <a:pt x="235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3004953" y="2127369"/>
              <a:ext cx="39429" cy="12243"/>
            </a:xfrm>
            <a:custGeom>
              <a:avLst/>
              <a:gdLst/>
              <a:ahLst/>
              <a:cxnLst/>
              <a:rect l="l" t="t" r="r" b="b"/>
              <a:pathLst>
                <a:path w="1446" h="449" extrusionOk="0">
                  <a:moveTo>
                    <a:pt x="1295" y="0"/>
                  </a:moveTo>
                  <a:cubicBezTo>
                    <a:pt x="1286" y="0"/>
                    <a:pt x="1277" y="1"/>
                    <a:pt x="1267" y="3"/>
                  </a:cubicBezTo>
                  <a:cubicBezTo>
                    <a:pt x="875" y="38"/>
                    <a:pt x="500" y="74"/>
                    <a:pt x="143" y="146"/>
                  </a:cubicBezTo>
                  <a:cubicBezTo>
                    <a:pt x="54" y="163"/>
                    <a:pt x="1" y="235"/>
                    <a:pt x="18" y="324"/>
                  </a:cubicBezTo>
                  <a:cubicBezTo>
                    <a:pt x="36" y="413"/>
                    <a:pt x="108" y="449"/>
                    <a:pt x="179" y="449"/>
                  </a:cubicBezTo>
                  <a:cubicBezTo>
                    <a:pt x="232" y="449"/>
                    <a:pt x="571" y="377"/>
                    <a:pt x="1285" y="324"/>
                  </a:cubicBezTo>
                  <a:cubicBezTo>
                    <a:pt x="1374" y="306"/>
                    <a:pt x="1446" y="235"/>
                    <a:pt x="1446" y="146"/>
                  </a:cubicBezTo>
                  <a:cubicBezTo>
                    <a:pt x="1430" y="66"/>
                    <a:pt x="1371" y="0"/>
                    <a:pt x="129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2900846" y="2030569"/>
              <a:ext cx="75422" cy="13688"/>
            </a:xfrm>
            <a:custGeom>
              <a:avLst/>
              <a:gdLst/>
              <a:ahLst/>
              <a:cxnLst/>
              <a:rect l="l" t="t" r="r" b="b"/>
              <a:pathLst>
                <a:path w="2766" h="502" extrusionOk="0">
                  <a:moveTo>
                    <a:pt x="407" y="0"/>
                  </a:moveTo>
                  <a:cubicBezTo>
                    <a:pt x="327" y="0"/>
                    <a:pt x="245" y="1"/>
                    <a:pt x="161" y="2"/>
                  </a:cubicBezTo>
                  <a:cubicBezTo>
                    <a:pt x="89" y="2"/>
                    <a:pt x="18" y="56"/>
                    <a:pt x="0" y="145"/>
                  </a:cubicBezTo>
                  <a:cubicBezTo>
                    <a:pt x="0" y="234"/>
                    <a:pt x="72" y="323"/>
                    <a:pt x="161" y="323"/>
                  </a:cubicBezTo>
                  <a:cubicBezTo>
                    <a:pt x="257" y="322"/>
                    <a:pt x="351" y="321"/>
                    <a:pt x="443" y="321"/>
                  </a:cubicBezTo>
                  <a:cubicBezTo>
                    <a:pt x="1405" y="321"/>
                    <a:pt x="2112" y="402"/>
                    <a:pt x="2552" y="484"/>
                  </a:cubicBezTo>
                  <a:cubicBezTo>
                    <a:pt x="2570" y="502"/>
                    <a:pt x="2570" y="502"/>
                    <a:pt x="2587" y="502"/>
                  </a:cubicBezTo>
                  <a:cubicBezTo>
                    <a:pt x="2659" y="502"/>
                    <a:pt x="2730" y="448"/>
                    <a:pt x="2748" y="359"/>
                  </a:cubicBezTo>
                  <a:cubicBezTo>
                    <a:pt x="2766" y="288"/>
                    <a:pt x="2694" y="198"/>
                    <a:pt x="2623" y="181"/>
                  </a:cubicBezTo>
                  <a:cubicBezTo>
                    <a:pt x="2144" y="98"/>
                    <a:pt x="1406" y="0"/>
                    <a:pt x="40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2880886" y="2062390"/>
              <a:ext cx="95382" cy="13579"/>
            </a:xfrm>
            <a:custGeom>
              <a:avLst/>
              <a:gdLst/>
              <a:ahLst/>
              <a:cxnLst/>
              <a:rect l="l" t="t" r="r" b="b"/>
              <a:pathLst>
                <a:path w="3498" h="498" extrusionOk="0">
                  <a:moveTo>
                    <a:pt x="1144" y="0"/>
                  </a:moveTo>
                  <a:cubicBezTo>
                    <a:pt x="839" y="0"/>
                    <a:pt x="511" y="9"/>
                    <a:pt x="161" y="31"/>
                  </a:cubicBezTo>
                  <a:cubicBezTo>
                    <a:pt x="72" y="31"/>
                    <a:pt x="1" y="102"/>
                    <a:pt x="1" y="191"/>
                  </a:cubicBezTo>
                  <a:cubicBezTo>
                    <a:pt x="19" y="280"/>
                    <a:pt x="90" y="352"/>
                    <a:pt x="179" y="352"/>
                  </a:cubicBezTo>
                  <a:cubicBezTo>
                    <a:pt x="546" y="329"/>
                    <a:pt x="889" y="319"/>
                    <a:pt x="1206" y="319"/>
                  </a:cubicBezTo>
                  <a:cubicBezTo>
                    <a:pt x="2120" y="319"/>
                    <a:pt x="2820" y="402"/>
                    <a:pt x="3284" y="494"/>
                  </a:cubicBezTo>
                  <a:cubicBezTo>
                    <a:pt x="3295" y="497"/>
                    <a:pt x="3307" y="498"/>
                    <a:pt x="3318" y="498"/>
                  </a:cubicBezTo>
                  <a:cubicBezTo>
                    <a:pt x="3395" y="498"/>
                    <a:pt x="3464" y="447"/>
                    <a:pt x="3480" y="370"/>
                  </a:cubicBezTo>
                  <a:cubicBezTo>
                    <a:pt x="3498" y="280"/>
                    <a:pt x="3426" y="191"/>
                    <a:pt x="3355" y="173"/>
                  </a:cubicBezTo>
                  <a:cubicBezTo>
                    <a:pt x="2853" y="92"/>
                    <a:pt x="2113" y="0"/>
                    <a:pt x="114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2880886" y="2094212"/>
              <a:ext cx="95382" cy="13852"/>
            </a:xfrm>
            <a:custGeom>
              <a:avLst/>
              <a:gdLst/>
              <a:ahLst/>
              <a:cxnLst/>
              <a:rect l="l" t="t" r="r" b="b"/>
              <a:pathLst>
                <a:path w="3498" h="508" extrusionOk="0">
                  <a:moveTo>
                    <a:pt x="1246" y="1"/>
                  </a:moveTo>
                  <a:cubicBezTo>
                    <a:pt x="912" y="1"/>
                    <a:pt x="551" y="13"/>
                    <a:pt x="161" y="41"/>
                  </a:cubicBezTo>
                  <a:cubicBezTo>
                    <a:pt x="72" y="41"/>
                    <a:pt x="1" y="113"/>
                    <a:pt x="1" y="202"/>
                  </a:cubicBezTo>
                  <a:cubicBezTo>
                    <a:pt x="17" y="282"/>
                    <a:pt x="76" y="347"/>
                    <a:pt x="152" y="347"/>
                  </a:cubicBezTo>
                  <a:cubicBezTo>
                    <a:pt x="161" y="347"/>
                    <a:pt x="170" y="346"/>
                    <a:pt x="179" y="344"/>
                  </a:cubicBezTo>
                  <a:cubicBezTo>
                    <a:pt x="516" y="323"/>
                    <a:pt x="833" y="314"/>
                    <a:pt x="1127" y="314"/>
                  </a:cubicBezTo>
                  <a:cubicBezTo>
                    <a:pt x="2080" y="314"/>
                    <a:pt x="2807" y="410"/>
                    <a:pt x="3284" y="505"/>
                  </a:cubicBezTo>
                  <a:cubicBezTo>
                    <a:pt x="3293" y="507"/>
                    <a:pt x="3303" y="508"/>
                    <a:pt x="3312" y="508"/>
                  </a:cubicBezTo>
                  <a:cubicBezTo>
                    <a:pt x="3391" y="508"/>
                    <a:pt x="3464" y="444"/>
                    <a:pt x="3480" y="380"/>
                  </a:cubicBezTo>
                  <a:cubicBezTo>
                    <a:pt x="3498" y="291"/>
                    <a:pt x="3426" y="202"/>
                    <a:pt x="3355" y="184"/>
                  </a:cubicBezTo>
                  <a:cubicBezTo>
                    <a:pt x="2871" y="92"/>
                    <a:pt x="2165" y="1"/>
                    <a:pt x="124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2880886" y="2126142"/>
              <a:ext cx="95382" cy="13579"/>
            </a:xfrm>
            <a:custGeom>
              <a:avLst/>
              <a:gdLst/>
              <a:ahLst/>
              <a:cxnLst/>
              <a:rect l="l" t="t" r="r" b="b"/>
              <a:pathLst>
                <a:path w="3498" h="498" extrusionOk="0">
                  <a:moveTo>
                    <a:pt x="1098" y="0"/>
                  </a:moveTo>
                  <a:cubicBezTo>
                    <a:pt x="788" y="0"/>
                    <a:pt x="475" y="9"/>
                    <a:pt x="161" y="30"/>
                  </a:cubicBezTo>
                  <a:cubicBezTo>
                    <a:pt x="72" y="48"/>
                    <a:pt x="1" y="119"/>
                    <a:pt x="1" y="208"/>
                  </a:cubicBezTo>
                  <a:cubicBezTo>
                    <a:pt x="19" y="298"/>
                    <a:pt x="90" y="351"/>
                    <a:pt x="179" y="351"/>
                  </a:cubicBezTo>
                  <a:cubicBezTo>
                    <a:pt x="493" y="330"/>
                    <a:pt x="800" y="322"/>
                    <a:pt x="1101" y="322"/>
                  </a:cubicBezTo>
                  <a:cubicBezTo>
                    <a:pt x="1314" y="322"/>
                    <a:pt x="1524" y="326"/>
                    <a:pt x="1731" y="333"/>
                  </a:cubicBezTo>
                  <a:cubicBezTo>
                    <a:pt x="2302" y="351"/>
                    <a:pt x="2820" y="405"/>
                    <a:pt x="3284" y="494"/>
                  </a:cubicBezTo>
                  <a:cubicBezTo>
                    <a:pt x="3295" y="496"/>
                    <a:pt x="3307" y="497"/>
                    <a:pt x="3318" y="497"/>
                  </a:cubicBezTo>
                  <a:cubicBezTo>
                    <a:pt x="3395" y="497"/>
                    <a:pt x="3464" y="447"/>
                    <a:pt x="3480" y="369"/>
                  </a:cubicBezTo>
                  <a:cubicBezTo>
                    <a:pt x="3498" y="280"/>
                    <a:pt x="3426" y="208"/>
                    <a:pt x="3355" y="191"/>
                  </a:cubicBezTo>
                  <a:cubicBezTo>
                    <a:pt x="2855" y="101"/>
                    <a:pt x="2320" y="30"/>
                    <a:pt x="1749" y="12"/>
                  </a:cubicBezTo>
                  <a:cubicBezTo>
                    <a:pt x="1535" y="5"/>
                    <a:pt x="1318" y="0"/>
                    <a:pt x="109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2842466" y="1979906"/>
              <a:ext cx="295825" cy="289117"/>
            </a:xfrm>
            <a:custGeom>
              <a:avLst/>
              <a:gdLst/>
              <a:ahLst/>
              <a:cxnLst/>
              <a:rect l="l" t="t" r="r" b="b"/>
              <a:pathLst>
                <a:path w="10849" h="10603" extrusionOk="0">
                  <a:moveTo>
                    <a:pt x="8308" y="319"/>
                  </a:moveTo>
                  <a:cubicBezTo>
                    <a:pt x="8724" y="319"/>
                    <a:pt x="9185" y="337"/>
                    <a:pt x="9689" y="379"/>
                  </a:cubicBezTo>
                  <a:cubicBezTo>
                    <a:pt x="9778" y="397"/>
                    <a:pt x="9849" y="468"/>
                    <a:pt x="9849" y="558"/>
                  </a:cubicBezTo>
                  <a:lnTo>
                    <a:pt x="9849" y="4715"/>
                  </a:lnTo>
                  <a:cubicBezTo>
                    <a:pt x="9849" y="4804"/>
                    <a:pt x="9921" y="4875"/>
                    <a:pt x="9992" y="4875"/>
                  </a:cubicBezTo>
                  <a:cubicBezTo>
                    <a:pt x="10003" y="4877"/>
                    <a:pt x="10014" y="4878"/>
                    <a:pt x="10024" y="4878"/>
                  </a:cubicBezTo>
                  <a:cubicBezTo>
                    <a:pt x="10113" y="4878"/>
                    <a:pt x="10170" y="4811"/>
                    <a:pt x="10170" y="4715"/>
                  </a:cubicBezTo>
                  <a:lnTo>
                    <a:pt x="10170" y="1075"/>
                  </a:lnTo>
                  <a:cubicBezTo>
                    <a:pt x="10420" y="1182"/>
                    <a:pt x="10527" y="1360"/>
                    <a:pt x="10527" y="1628"/>
                  </a:cubicBezTo>
                  <a:lnTo>
                    <a:pt x="10527" y="7142"/>
                  </a:lnTo>
                  <a:cubicBezTo>
                    <a:pt x="10527" y="7748"/>
                    <a:pt x="9921" y="7802"/>
                    <a:pt x="9706" y="7802"/>
                  </a:cubicBezTo>
                  <a:lnTo>
                    <a:pt x="9706" y="7391"/>
                  </a:lnTo>
                  <a:cubicBezTo>
                    <a:pt x="9974" y="7373"/>
                    <a:pt x="10170" y="7159"/>
                    <a:pt x="10170" y="6910"/>
                  </a:cubicBezTo>
                  <a:lnTo>
                    <a:pt x="10170" y="5464"/>
                  </a:lnTo>
                  <a:cubicBezTo>
                    <a:pt x="10170" y="5393"/>
                    <a:pt x="10117" y="5322"/>
                    <a:pt x="10028" y="5304"/>
                  </a:cubicBezTo>
                  <a:cubicBezTo>
                    <a:pt x="9938" y="5304"/>
                    <a:pt x="9849" y="5375"/>
                    <a:pt x="9849" y="5464"/>
                  </a:cubicBezTo>
                  <a:lnTo>
                    <a:pt x="9849" y="6892"/>
                  </a:lnTo>
                  <a:cubicBezTo>
                    <a:pt x="9849" y="6990"/>
                    <a:pt x="9775" y="7072"/>
                    <a:pt x="9694" y="7072"/>
                  </a:cubicBezTo>
                  <a:cubicBezTo>
                    <a:pt x="9686" y="7072"/>
                    <a:pt x="9679" y="7072"/>
                    <a:pt x="9671" y="7070"/>
                  </a:cubicBezTo>
                  <a:lnTo>
                    <a:pt x="9617" y="7070"/>
                  </a:lnTo>
                  <a:cubicBezTo>
                    <a:pt x="9524" y="6915"/>
                    <a:pt x="9363" y="6813"/>
                    <a:pt x="9182" y="6813"/>
                  </a:cubicBezTo>
                  <a:cubicBezTo>
                    <a:pt x="9155" y="6813"/>
                    <a:pt x="9127" y="6816"/>
                    <a:pt x="9100" y="6820"/>
                  </a:cubicBezTo>
                  <a:lnTo>
                    <a:pt x="9100" y="4536"/>
                  </a:lnTo>
                  <a:lnTo>
                    <a:pt x="9260" y="4536"/>
                  </a:lnTo>
                  <a:cubicBezTo>
                    <a:pt x="9270" y="4538"/>
                    <a:pt x="9279" y="4539"/>
                    <a:pt x="9288" y="4539"/>
                  </a:cubicBezTo>
                  <a:cubicBezTo>
                    <a:pt x="9364" y="4539"/>
                    <a:pt x="9423" y="4474"/>
                    <a:pt x="9439" y="4394"/>
                  </a:cubicBezTo>
                  <a:cubicBezTo>
                    <a:pt x="9439" y="4305"/>
                    <a:pt x="9367" y="4233"/>
                    <a:pt x="9278" y="4233"/>
                  </a:cubicBezTo>
                  <a:cubicBezTo>
                    <a:pt x="9189" y="4215"/>
                    <a:pt x="9100" y="4215"/>
                    <a:pt x="9011" y="4215"/>
                  </a:cubicBezTo>
                  <a:cubicBezTo>
                    <a:pt x="8921" y="4073"/>
                    <a:pt x="8761" y="3966"/>
                    <a:pt x="8582" y="3966"/>
                  </a:cubicBezTo>
                  <a:cubicBezTo>
                    <a:pt x="8404" y="3966"/>
                    <a:pt x="8243" y="4055"/>
                    <a:pt x="8154" y="4197"/>
                  </a:cubicBezTo>
                  <a:cubicBezTo>
                    <a:pt x="7262" y="4197"/>
                    <a:pt x="6584" y="4287"/>
                    <a:pt x="6120" y="4376"/>
                  </a:cubicBezTo>
                  <a:cubicBezTo>
                    <a:pt x="6031" y="4394"/>
                    <a:pt x="5977" y="4483"/>
                    <a:pt x="5995" y="4554"/>
                  </a:cubicBezTo>
                  <a:cubicBezTo>
                    <a:pt x="6013" y="4644"/>
                    <a:pt x="6067" y="4697"/>
                    <a:pt x="6138" y="4697"/>
                  </a:cubicBezTo>
                  <a:cubicBezTo>
                    <a:pt x="6209" y="4697"/>
                    <a:pt x="6852" y="4536"/>
                    <a:pt x="8065" y="4519"/>
                  </a:cubicBezTo>
                  <a:lnTo>
                    <a:pt x="8065" y="6124"/>
                  </a:lnTo>
                  <a:cubicBezTo>
                    <a:pt x="8013" y="6098"/>
                    <a:pt x="7951" y="6082"/>
                    <a:pt x="7894" y="6082"/>
                  </a:cubicBezTo>
                  <a:cubicBezTo>
                    <a:pt x="7873" y="6082"/>
                    <a:pt x="7852" y="6084"/>
                    <a:pt x="7833" y="6089"/>
                  </a:cubicBezTo>
                  <a:cubicBezTo>
                    <a:pt x="7655" y="6089"/>
                    <a:pt x="7494" y="6196"/>
                    <a:pt x="7405" y="6339"/>
                  </a:cubicBezTo>
                  <a:cubicBezTo>
                    <a:pt x="7333" y="6303"/>
                    <a:pt x="7244" y="6267"/>
                    <a:pt x="7137" y="6267"/>
                  </a:cubicBezTo>
                  <a:cubicBezTo>
                    <a:pt x="6923" y="6267"/>
                    <a:pt x="6745" y="6374"/>
                    <a:pt x="6655" y="6553"/>
                  </a:cubicBezTo>
                  <a:cubicBezTo>
                    <a:pt x="6584" y="6499"/>
                    <a:pt x="6477" y="6481"/>
                    <a:pt x="6370" y="6481"/>
                  </a:cubicBezTo>
                  <a:cubicBezTo>
                    <a:pt x="6102" y="6481"/>
                    <a:pt x="5870" y="6713"/>
                    <a:pt x="5870" y="6999"/>
                  </a:cubicBezTo>
                  <a:lnTo>
                    <a:pt x="5870" y="7249"/>
                  </a:lnTo>
                  <a:cubicBezTo>
                    <a:pt x="5835" y="7249"/>
                    <a:pt x="5781" y="7266"/>
                    <a:pt x="5745" y="7284"/>
                  </a:cubicBezTo>
                  <a:cubicBezTo>
                    <a:pt x="5692" y="7284"/>
                    <a:pt x="5638" y="7302"/>
                    <a:pt x="5585" y="7302"/>
                  </a:cubicBezTo>
                  <a:lnTo>
                    <a:pt x="5585" y="629"/>
                  </a:lnTo>
                  <a:cubicBezTo>
                    <a:pt x="5878" y="545"/>
                    <a:pt x="6806" y="319"/>
                    <a:pt x="8308" y="319"/>
                  </a:cubicBezTo>
                  <a:close/>
                  <a:moveTo>
                    <a:pt x="2541" y="319"/>
                  </a:moveTo>
                  <a:cubicBezTo>
                    <a:pt x="4044" y="319"/>
                    <a:pt x="4974" y="545"/>
                    <a:pt x="5282" y="629"/>
                  </a:cubicBezTo>
                  <a:lnTo>
                    <a:pt x="5282" y="7302"/>
                  </a:lnTo>
                  <a:cubicBezTo>
                    <a:pt x="5228" y="7302"/>
                    <a:pt x="5174" y="7284"/>
                    <a:pt x="5121" y="7284"/>
                  </a:cubicBezTo>
                  <a:cubicBezTo>
                    <a:pt x="4666" y="7164"/>
                    <a:pt x="3799" y="7013"/>
                    <a:pt x="2559" y="7013"/>
                  </a:cubicBezTo>
                  <a:cubicBezTo>
                    <a:pt x="2146" y="7013"/>
                    <a:pt x="1691" y="7030"/>
                    <a:pt x="1196" y="7070"/>
                  </a:cubicBezTo>
                  <a:cubicBezTo>
                    <a:pt x="1186" y="7072"/>
                    <a:pt x="1177" y="7072"/>
                    <a:pt x="1168" y="7072"/>
                  </a:cubicBezTo>
                  <a:cubicBezTo>
                    <a:pt x="1074" y="7072"/>
                    <a:pt x="999" y="6990"/>
                    <a:pt x="999" y="6892"/>
                  </a:cubicBezTo>
                  <a:lnTo>
                    <a:pt x="999" y="2913"/>
                  </a:lnTo>
                  <a:cubicBezTo>
                    <a:pt x="999" y="2841"/>
                    <a:pt x="946" y="2770"/>
                    <a:pt x="857" y="2752"/>
                  </a:cubicBezTo>
                  <a:cubicBezTo>
                    <a:pt x="849" y="2751"/>
                    <a:pt x="841" y="2750"/>
                    <a:pt x="833" y="2750"/>
                  </a:cubicBezTo>
                  <a:cubicBezTo>
                    <a:pt x="752" y="2750"/>
                    <a:pt x="678" y="2831"/>
                    <a:pt x="678" y="2913"/>
                  </a:cubicBezTo>
                  <a:lnTo>
                    <a:pt x="678" y="6892"/>
                  </a:lnTo>
                  <a:cubicBezTo>
                    <a:pt x="678" y="7167"/>
                    <a:pt x="910" y="7392"/>
                    <a:pt x="1183" y="7392"/>
                  </a:cubicBezTo>
                  <a:cubicBezTo>
                    <a:pt x="1193" y="7392"/>
                    <a:pt x="1203" y="7392"/>
                    <a:pt x="1213" y="7391"/>
                  </a:cubicBezTo>
                  <a:cubicBezTo>
                    <a:pt x="1704" y="7351"/>
                    <a:pt x="2152" y="7334"/>
                    <a:pt x="2558" y="7334"/>
                  </a:cubicBezTo>
                  <a:cubicBezTo>
                    <a:pt x="3762" y="7334"/>
                    <a:pt x="4591" y="7481"/>
                    <a:pt x="5032" y="7588"/>
                  </a:cubicBezTo>
                  <a:cubicBezTo>
                    <a:pt x="5173" y="7619"/>
                    <a:pt x="5300" y="7633"/>
                    <a:pt x="5421" y="7633"/>
                  </a:cubicBezTo>
                  <a:cubicBezTo>
                    <a:pt x="5575" y="7633"/>
                    <a:pt x="5720" y="7610"/>
                    <a:pt x="5870" y="7570"/>
                  </a:cubicBezTo>
                  <a:lnTo>
                    <a:pt x="5870" y="7998"/>
                  </a:lnTo>
                  <a:cubicBezTo>
                    <a:pt x="5719" y="8034"/>
                    <a:pt x="5567" y="8051"/>
                    <a:pt x="5415" y="8051"/>
                  </a:cubicBezTo>
                  <a:cubicBezTo>
                    <a:pt x="5264" y="8051"/>
                    <a:pt x="5112" y="8034"/>
                    <a:pt x="4960" y="7998"/>
                  </a:cubicBezTo>
                  <a:cubicBezTo>
                    <a:pt x="4140" y="7797"/>
                    <a:pt x="3242" y="7746"/>
                    <a:pt x="2527" y="7746"/>
                  </a:cubicBezTo>
                  <a:cubicBezTo>
                    <a:pt x="1780" y="7746"/>
                    <a:pt x="1232" y="7802"/>
                    <a:pt x="1178" y="7802"/>
                  </a:cubicBezTo>
                  <a:cubicBezTo>
                    <a:pt x="981" y="7802"/>
                    <a:pt x="321" y="7766"/>
                    <a:pt x="321" y="7142"/>
                  </a:cubicBezTo>
                  <a:lnTo>
                    <a:pt x="321" y="1628"/>
                  </a:lnTo>
                  <a:cubicBezTo>
                    <a:pt x="321" y="1360"/>
                    <a:pt x="446" y="1182"/>
                    <a:pt x="678" y="1075"/>
                  </a:cubicBezTo>
                  <a:lnTo>
                    <a:pt x="678" y="2163"/>
                  </a:lnTo>
                  <a:cubicBezTo>
                    <a:pt x="678" y="2235"/>
                    <a:pt x="749" y="2324"/>
                    <a:pt x="821" y="2324"/>
                  </a:cubicBezTo>
                  <a:cubicBezTo>
                    <a:pt x="832" y="2326"/>
                    <a:pt x="843" y="2327"/>
                    <a:pt x="853" y="2327"/>
                  </a:cubicBezTo>
                  <a:cubicBezTo>
                    <a:pt x="942" y="2327"/>
                    <a:pt x="999" y="2259"/>
                    <a:pt x="999" y="2163"/>
                  </a:cubicBezTo>
                  <a:lnTo>
                    <a:pt x="999" y="558"/>
                  </a:lnTo>
                  <a:cubicBezTo>
                    <a:pt x="999" y="468"/>
                    <a:pt x="1071" y="397"/>
                    <a:pt x="1160" y="379"/>
                  </a:cubicBezTo>
                  <a:cubicBezTo>
                    <a:pt x="1663" y="337"/>
                    <a:pt x="2124" y="319"/>
                    <a:pt x="2541" y="319"/>
                  </a:cubicBezTo>
                  <a:close/>
                  <a:moveTo>
                    <a:pt x="8565" y="4287"/>
                  </a:moveTo>
                  <a:cubicBezTo>
                    <a:pt x="8672" y="4287"/>
                    <a:pt x="8779" y="4376"/>
                    <a:pt x="8779" y="4501"/>
                  </a:cubicBezTo>
                  <a:lnTo>
                    <a:pt x="8779" y="7034"/>
                  </a:lnTo>
                  <a:cubicBezTo>
                    <a:pt x="8779" y="7088"/>
                    <a:pt x="8797" y="7124"/>
                    <a:pt x="8832" y="7159"/>
                  </a:cubicBezTo>
                  <a:cubicBezTo>
                    <a:pt x="8862" y="7189"/>
                    <a:pt x="8902" y="7202"/>
                    <a:pt x="8944" y="7202"/>
                  </a:cubicBezTo>
                  <a:cubicBezTo>
                    <a:pt x="8979" y="7202"/>
                    <a:pt x="9014" y="7193"/>
                    <a:pt x="9046" y="7177"/>
                  </a:cubicBezTo>
                  <a:cubicBezTo>
                    <a:pt x="9089" y="7140"/>
                    <a:pt x="9137" y="7123"/>
                    <a:pt x="9183" y="7123"/>
                  </a:cubicBezTo>
                  <a:cubicBezTo>
                    <a:pt x="9289" y="7123"/>
                    <a:pt x="9385" y="7213"/>
                    <a:pt x="9385" y="7338"/>
                  </a:cubicBezTo>
                  <a:lnTo>
                    <a:pt x="9385" y="7980"/>
                  </a:lnTo>
                  <a:cubicBezTo>
                    <a:pt x="9385" y="8426"/>
                    <a:pt x="9243" y="8872"/>
                    <a:pt x="8957" y="9247"/>
                  </a:cubicBezTo>
                  <a:cubicBezTo>
                    <a:pt x="8868" y="9354"/>
                    <a:pt x="8814" y="9461"/>
                    <a:pt x="8761" y="9586"/>
                  </a:cubicBezTo>
                  <a:lnTo>
                    <a:pt x="6673" y="9586"/>
                  </a:lnTo>
                  <a:cubicBezTo>
                    <a:pt x="6620" y="9461"/>
                    <a:pt x="6620" y="9461"/>
                    <a:pt x="6299" y="8712"/>
                  </a:cubicBezTo>
                  <a:cubicBezTo>
                    <a:pt x="6227" y="8551"/>
                    <a:pt x="6191" y="8373"/>
                    <a:pt x="6191" y="8194"/>
                  </a:cubicBezTo>
                  <a:lnTo>
                    <a:pt x="6191" y="6999"/>
                  </a:lnTo>
                  <a:cubicBezTo>
                    <a:pt x="6191" y="6892"/>
                    <a:pt x="6281" y="6785"/>
                    <a:pt x="6388" y="6785"/>
                  </a:cubicBezTo>
                  <a:cubicBezTo>
                    <a:pt x="6513" y="6785"/>
                    <a:pt x="6602" y="6874"/>
                    <a:pt x="6602" y="6981"/>
                  </a:cubicBezTo>
                  <a:cubicBezTo>
                    <a:pt x="6620" y="7052"/>
                    <a:pt x="6655" y="7124"/>
                    <a:pt x="6709" y="7142"/>
                  </a:cubicBezTo>
                  <a:cubicBezTo>
                    <a:pt x="6728" y="7147"/>
                    <a:pt x="6747" y="7150"/>
                    <a:pt x="6765" y="7150"/>
                  </a:cubicBezTo>
                  <a:cubicBezTo>
                    <a:pt x="6864" y="7150"/>
                    <a:pt x="6941" y="7074"/>
                    <a:pt x="6941" y="6999"/>
                  </a:cubicBezTo>
                  <a:lnTo>
                    <a:pt x="6941" y="6785"/>
                  </a:lnTo>
                  <a:cubicBezTo>
                    <a:pt x="6941" y="6678"/>
                    <a:pt x="7030" y="6588"/>
                    <a:pt x="7137" y="6588"/>
                  </a:cubicBezTo>
                  <a:cubicBezTo>
                    <a:pt x="7298" y="6588"/>
                    <a:pt x="7333" y="6660"/>
                    <a:pt x="7333" y="6963"/>
                  </a:cubicBezTo>
                  <a:cubicBezTo>
                    <a:pt x="7333" y="7034"/>
                    <a:pt x="7405" y="7124"/>
                    <a:pt x="7494" y="7124"/>
                  </a:cubicBezTo>
                  <a:cubicBezTo>
                    <a:pt x="7583" y="7124"/>
                    <a:pt x="7655" y="7052"/>
                    <a:pt x="7655" y="6963"/>
                  </a:cubicBezTo>
                  <a:lnTo>
                    <a:pt x="7655" y="6606"/>
                  </a:lnTo>
                  <a:cubicBezTo>
                    <a:pt x="7655" y="6499"/>
                    <a:pt x="7744" y="6410"/>
                    <a:pt x="7851" y="6410"/>
                  </a:cubicBezTo>
                  <a:cubicBezTo>
                    <a:pt x="7860" y="6408"/>
                    <a:pt x="7869" y="6408"/>
                    <a:pt x="7878" y="6408"/>
                  </a:cubicBezTo>
                  <a:cubicBezTo>
                    <a:pt x="7975" y="6408"/>
                    <a:pt x="8065" y="6492"/>
                    <a:pt x="8065" y="6606"/>
                  </a:cubicBezTo>
                  <a:cubicBezTo>
                    <a:pt x="8065" y="6678"/>
                    <a:pt x="8101" y="6731"/>
                    <a:pt x="8172" y="6749"/>
                  </a:cubicBezTo>
                  <a:cubicBezTo>
                    <a:pt x="8191" y="6755"/>
                    <a:pt x="8209" y="6758"/>
                    <a:pt x="8227" y="6758"/>
                  </a:cubicBezTo>
                  <a:cubicBezTo>
                    <a:pt x="8308" y="6758"/>
                    <a:pt x="8368" y="6694"/>
                    <a:pt x="8368" y="6606"/>
                  </a:cubicBezTo>
                  <a:lnTo>
                    <a:pt x="8368" y="4501"/>
                  </a:lnTo>
                  <a:cubicBezTo>
                    <a:pt x="8368" y="4394"/>
                    <a:pt x="8458" y="4305"/>
                    <a:pt x="8565" y="4287"/>
                  </a:cubicBezTo>
                  <a:close/>
                  <a:moveTo>
                    <a:pt x="8886" y="9907"/>
                  </a:moveTo>
                  <a:cubicBezTo>
                    <a:pt x="8921" y="9907"/>
                    <a:pt x="8939" y="9943"/>
                    <a:pt x="8939" y="9978"/>
                  </a:cubicBezTo>
                  <a:lnTo>
                    <a:pt x="8939" y="10210"/>
                  </a:lnTo>
                  <a:cubicBezTo>
                    <a:pt x="8939" y="10264"/>
                    <a:pt x="8921" y="10282"/>
                    <a:pt x="8886" y="10282"/>
                  </a:cubicBezTo>
                  <a:lnTo>
                    <a:pt x="6495" y="10282"/>
                  </a:lnTo>
                  <a:cubicBezTo>
                    <a:pt x="6459" y="10282"/>
                    <a:pt x="6423" y="10264"/>
                    <a:pt x="6423" y="10210"/>
                  </a:cubicBezTo>
                  <a:lnTo>
                    <a:pt x="6423" y="9978"/>
                  </a:lnTo>
                  <a:cubicBezTo>
                    <a:pt x="6423" y="9943"/>
                    <a:pt x="6459" y="9907"/>
                    <a:pt x="6495" y="9907"/>
                  </a:cubicBezTo>
                  <a:close/>
                  <a:moveTo>
                    <a:pt x="2510" y="0"/>
                  </a:moveTo>
                  <a:cubicBezTo>
                    <a:pt x="2095" y="0"/>
                    <a:pt x="1638" y="17"/>
                    <a:pt x="1142" y="58"/>
                  </a:cubicBezTo>
                  <a:cubicBezTo>
                    <a:pt x="892" y="94"/>
                    <a:pt x="678" y="308"/>
                    <a:pt x="678" y="558"/>
                  </a:cubicBezTo>
                  <a:lnTo>
                    <a:pt x="678" y="736"/>
                  </a:lnTo>
                  <a:cubicBezTo>
                    <a:pt x="250" y="879"/>
                    <a:pt x="0" y="1200"/>
                    <a:pt x="0" y="1628"/>
                  </a:cubicBezTo>
                  <a:lnTo>
                    <a:pt x="0" y="7142"/>
                  </a:lnTo>
                  <a:cubicBezTo>
                    <a:pt x="0" y="7730"/>
                    <a:pt x="464" y="8123"/>
                    <a:pt x="1178" y="8123"/>
                  </a:cubicBezTo>
                  <a:cubicBezTo>
                    <a:pt x="1243" y="8123"/>
                    <a:pt x="1808" y="8065"/>
                    <a:pt x="2565" y="8065"/>
                  </a:cubicBezTo>
                  <a:cubicBezTo>
                    <a:pt x="3258" y="8065"/>
                    <a:pt x="4112" y="8114"/>
                    <a:pt x="4889" y="8301"/>
                  </a:cubicBezTo>
                  <a:cubicBezTo>
                    <a:pt x="5069" y="8341"/>
                    <a:pt x="5255" y="8365"/>
                    <a:pt x="5444" y="8365"/>
                  </a:cubicBezTo>
                  <a:cubicBezTo>
                    <a:pt x="5591" y="8365"/>
                    <a:pt x="5740" y="8350"/>
                    <a:pt x="5888" y="8319"/>
                  </a:cubicBezTo>
                  <a:cubicBezTo>
                    <a:pt x="5906" y="8498"/>
                    <a:pt x="5942" y="8676"/>
                    <a:pt x="6013" y="8837"/>
                  </a:cubicBezTo>
                  <a:cubicBezTo>
                    <a:pt x="6334" y="9622"/>
                    <a:pt x="6334" y="9568"/>
                    <a:pt x="6352" y="9639"/>
                  </a:cubicBezTo>
                  <a:cubicBezTo>
                    <a:pt x="6209" y="9693"/>
                    <a:pt x="6138" y="9818"/>
                    <a:pt x="6138" y="9978"/>
                  </a:cubicBezTo>
                  <a:lnTo>
                    <a:pt x="6138" y="10210"/>
                  </a:lnTo>
                  <a:cubicBezTo>
                    <a:pt x="6138" y="10425"/>
                    <a:pt x="6299" y="10603"/>
                    <a:pt x="6513" y="10603"/>
                  </a:cubicBezTo>
                  <a:lnTo>
                    <a:pt x="8886" y="10603"/>
                  </a:lnTo>
                  <a:cubicBezTo>
                    <a:pt x="9082" y="10603"/>
                    <a:pt x="9260" y="10425"/>
                    <a:pt x="9260" y="10210"/>
                  </a:cubicBezTo>
                  <a:lnTo>
                    <a:pt x="9260" y="9978"/>
                  </a:lnTo>
                  <a:cubicBezTo>
                    <a:pt x="9260" y="9836"/>
                    <a:pt x="9189" y="9711"/>
                    <a:pt x="9082" y="9657"/>
                  </a:cubicBezTo>
                  <a:cubicBezTo>
                    <a:pt x="9118" y="9568"/>
                    <a:pt x="9153" y="9497"/>
                    <a:pt x="9207" y="9443"/>
                  </a:cubicBezTo>
                  <a:cubicBezTo>
                    <a:pt x="9492" y="9051"/>
                    <a:pt x="9671" y="8587"/>
                    <a:pt x="9689" y="8123"/>
                  </a:cubicBezTo>
                  <a:cubicBezTo>
                    <a:pt x="10402" y="8123"/>
                    <a:pt x="10848" y="7730"/>
                    <a:pt x="10848" y="7142"/>
                  </a:cubicBezTo>
                  <a:lnTo>
                    <a:pt x="10848" y="1628"/>
                  </a:lnTo>
                  <a:cubicBezTo>
                    <a:pt x="10848" y="1200"/>
                    <a:pt x="10616" y="879"/>
                    <a:pt x="10170" y="736"/>
                  </a:cubicBezTo>
                  <a:lnTo>
                    <a:pt x="10170" y="558"/>
                  </a:lnTo>
                  <a:cubicBezTo>
                    <a:pt x="10170" y="308"/>
                    <a:pt x="9974" y="94"/>
                    <a:pt x="9724" y="58"/>
                  </a:cubicBezTo>
                  <a:cubicBezTo>
                    <a:pt x="9224" y="17"/>
                    <a:pt x="8765" y="0"/>
                    <a:pt x="8349" y="0"/>
                  </a:cubicBezTo>
                  <a:cubicBezTo>
                    <a:pt x="6775" y="0"/>
                    <a:pt x="5806" y="241"/>
                    <a:pt x="5496" y="326"/>
                  </a:cubicBezTo>
                  <a:cubicBezTo>
                    <a:pt x="5478" y="335"/>
                    <a:pt x="5455" y="339"/>
                    <a:pt x="5433" y="339"/>
                  </a:cubicBezTo>
                  <a:cubicBezTo>
                    <a:pt x="5411" y="339"/>
                    <a:pt x="5389" y="335"/>
                    <a:pt x="5371" y="326"/>
                  </a:cubicBezTo>
                  <a:cubicBezTo>
                    <a:pt x="5060" y="241"/>
                    <a:pt x="4080" y="0"/>
                    <a:pt x="251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6" name="Google Shape;3496;p56"/>
          <p:cNvGrpSpPr/>
          <p:nvPr/>
        </p:nvGrpSpPr>
        <p:grpSpPr>
          <a:xfrm>
            <a:off x="2842466" y="2447080"/>
            <a:ext cx="295825" cy="295334"/>
            <a:chOff x="2842466" y="2447080"/>
            <a:chExt cx="295825" cy="295334"/>
          </a:xfrm>
        </p:grpSpPr>
        <p:sp>
          <p:nvSpPr>
            <p:cNvPr id="3497" name="Google Shape;3497;p56"/>
            <p:cNvSpPr/>
            <p:nvPr/>
          </p:nvSpPr>
          <p:spPr>
            <a:xfrm>
              <a:off x="3097881" y="2501070"/>
              <a:ext cx="36020" cy="200961"/>
            </a:xfrm>
            <a:custGeom>
              <a:avLst/>
              <a:gdLst/>
              <a:ahLst/>
              <a:cxnLst/>
              <a:rect l="l" t="t" r="r" b="b"/>
              <a:pathLst>
                <a:path w="1321" h="7370" extrusionOk="0">
                  <a:moveTo>
                    <a:pt x="0" y="1"/>
                  </a:moveTo>
                  <a:lnTo>
                    <a:pt x="0" y="7102"/>
                  </a:lnTo>
                  <a:cubicBezTo>
                    <a:pt x="0" y="7156"/>
                    <a:pt x="0" y="7209"/>
                    <a:pt x="18" y="7263"/>
                  </a:cubicBezTo>
                  <a:lnTo>
                    <a:pt x="215" y="7370"/>
                  </a:lnTo>
                  <a:lnTo>
                    <a:pt x="1107" y="7370"/>
                  </a:lnTo>
                  <a:lnTo>
                    <a:pt x="1303" y="7263"/>
                  </a:lnTo>
                  <a:cubicBezTo>
                    <a:pt x="1303" y="7209"/>
                    <a:pt x="1321" y="7156"/>
                    <a:pt x="1321" y="7102"/>
                  </a:cubicBezTo>
                  <a:lnTo>
                    <a:pt x="1321" y="1"/>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3098372" y="2699087"/>
              <a:ext cx="35530" cy="38829"/>
            </a:xfrm>
            <a:custGeom>
              <a:avLst/>
              <a:gdLst/>
              <a:ahLst/>
              <a:cxnLst/>
              <a:rect l="l" t="t" r="r" b="b"/>
              <a:pathLst>
                <a:path w="1303" h="1424" extrusionOk="0">
                  <a:moveTo>
                    <a:pt x="0" y="1"/>
                  </a:moveTo>
                  <a:cubicBezTo>
                    <a:pt x="18" y="126"/>
                    <a:pt x="54" y="251"/>
                    <a:pt x="90" y="358"/>
                  </a:cubicBezTo>
                  <a:lnTo>
                    <a:pt x="536" y="1357"/>
                  </a:lnTo>
                  <a:cubicBezTo>
                    <a:pt x="562" y="1401"/>
                    <a:pt x="607" y="1424"/>
                    <a:pt x="649" y="1424"/>
                  </a:cubicBezTo>
                  <a:cubicBezTo>
                    <a:pt x="692" y="1424"/>
                    <a:pt x="732" y="1401"/>
                    <a:pt x="750" y="1357"/>
                  </a:cubicBezTo>
                  <a:lnTo>
                    <a:pt x="1196" y="358"/>
                  </a:lnTo>
                  <a:cubicBezTo>
                    <a:pt x="1249" y="251"/>
                    <a:pt x="1285" y="126"/>
                    <a:pt x="1303" y="1"/>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3103716" y="2715147"/>
              <a:ext cx="24350" cy="22768"/>
            </a:xfrm>
            <a:custGeom>
              <a:avLst/>
              <a:gdLst/>
              <a:ahLst/>
              <a:cxnLst/>
              <a:rect l="l" t="t" r="r" b="b"/>
              <a:pathLst>
                <a:path w="893" h="835" extrusionOk="0">
                  <a:moveTo>
                    <a:pt x="1" y="1"/>
                  </a:moveTo>
                  <a:lnTo>
                    <a:pt x="340" y="768"/>
                  </a:lnTo>
                  <a:cubicBezTo>
                    <a:pt x="366" y="812"/>
                    <a:pt x="411" y="835"/>
                    <a:pt x="453" y="835"/>
                  </a:cubicBezTo>
                  <a:cubicBezTo>
                    <a:pt x="496" y="835"/>
                    <a:pt x="536" y="812"/>
                    <a:pt x="554" y="768"/>
                  </a:cubicBezTo>
                  <a:lnTo>
                    <a:pt x="893"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3097881" y="2488909"/>
              <a:ext cx="36020" cy="16579"/>
            </a:xfrm>
            <a:custGeom>
              <a:avLst/>
              <a:gdLst/>
              <a:ahLst/>
              <a:cxnLst/>
              <a:rect l="l" t="t" r="r" b="b"/>
              <a:pathLst>
                <a:path w="1321" h="608" extrusionOk="0">
                  <a:moveTo>
                    <a:pt x="0" y="1"/>
                  </a:moveTo>
                  <a:lnTo>
                    <a:pt x="0" y="607"/>
                  </a:lnTo>
                  <a:lnTo>
                    <a:pt x="1321" y="607"/>
                  </a:lnTo>
                  <a:lnTo>
                    <a:pt x="1321" y="1"/>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3097881" y="2451934"/>
              <a:ext cx="36020" cy="37002"/>
            </a:xfrm>
            <a:custGeom>
              <a:avLst/>
              <a:gdLst/>
              <a:ahLst/>
              <a:cxnLst/>
              <a:rect l="l" t="t" r="r" b="b"/>
              <a:pathLst>
                <a:path w="1321" h="1357" extrusionOk="0">
                  <a:moveTo>
                    <a:pt x="647" y="0"/>
                  </a:moveTo>
                  <a:cubicBezTo>
                    <a:pt x="287" y="0"/>
                    <a:pt x="0" y="297"/>
                    <a:pt x="0" y="661"/>
                  </a:cubicBezTo>
                  <a:lnTo>
                    <a:pt x="0" y="1357"/>
                  </a:lnTo>
                  <a:lnTo>
                    <a:pt x="1321" y="1357"/>
                  </a:lnTo>
                  <a:lnTo>
                    <a:pt x="1321" y="661"/>
                  </a:lnTo>
                  <a:cubicBezTo>
                    <a:pt x="1321" y="304"/>
                    <a:pt x="1035" y="1"/>
                    <a:pt x="679" y="1"/>
                  </a:cubicBezTo>
                  <a:cubicBezTo>
                    <a:pt x="668" y="0"/>
                    <a:pt x="658" y="0"/>
                    <a:pt x="647" y="0"/>
                  </a:cubicBezTo>
                  <a:close/>
                </a:path>
              </a:pathLst>
            </a:custGeom>
            <a:solidFill>
              <a:srgbClr val="EAD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2871152" y="2482583"/>
              <a:ext cx="173721" cy="66205"/>
            </a:xfrm>
            <a:custGeom>
              <a:avLst/>
              <a:gdLst/>
              <a:ahLst/>
              <a:cxnLst/>
              <a:rect l="l" t="t" r="r" b="b"/>
              <a:pathLst>
                <a:path w="6371" h="2428" extrusionOk="0">
                  <a:moveTo>
                    <a:pt x="233" y="1"/>
                  </a:moveTo>
                  <a:cubicBezTo>
                    <a:pt x="108" y="1"/>
                    <a:pt x="1" y="108"/>
                    <a:pt x="1" y="251"/>
                  </a:cubicBezTo>
                  <a:lnTo>
                    <a:pt x="1" y="2178"/>
                  </a:lnTo>
                  <a:cubicBezTo>
                    <a:pt x="1" y="2320"/>
                    <a:pt x="108" y="2427"/>
                    <a:pt x="233" y="2427"/>
                  </a:cubicBezTo>
                  <a:lnTo>
                    <a:pt x="6121" y="2427"/>
                  </a:lnTo>
                  <a:cubicBezTo>
                    <a:pt x="6264" y="2427"/>
                    <a:pt x="6371" y="2320"/>
                    <a:pt x="6371" y="2178"/>
                  </a:cubicBezTo>
                  <a:lnTo>
                    <a:pt x="6371" y="251"/>
                  </a:lnTo>
                  <a:cubicBezTo>
                    <a:pt x="6371" y="108"/>
                    <a:pt x="6264" y="1"/>
                    <a:pt x="6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2871152" y="2576001"/>
              <a:ext cx="28249" cy="28249"/>
            </a:xfrm>
            <a:custGeom>
              <a:avLst/>
              <a:gdLst/>
              <a:ahLst/>
              <a:cxnLst/>
              <a:rect l="l" t="t" r="r" b="b"/>
              <a:pathLst>
                <a:path w="1036" h="1036" extrusionOk="0">
                  <a:moveTo>
                    <a:pt x="215" y="1"/>
                  </a:moveTo>
                  <a:cubicBezTo>
                    <a:pt x="90" y="1"/>
                    <a:pt x="1" y="90"/>
                    <a:pt x="1" y="215"/>
                  </a:cubicBezTo>
                  <a:lnTo>
                    <a:pt x="1" y="821"/>
                  </a:lnTo>
                  <a:cubicBezTo>
                    <a:pt x="1" y="946"/>
                    <a:pt x="90" y="1036"/>
                    <a:pt x="215" y="1036"/>
                  </a:cubicBezTo>
                  <a:lnTo>
                    <a:pt x="822" y="1036"/>
                  </a:lnTo>
                  <a:cubicBezTo>
                    <a:pt x="929" y="1036"/>
                    <a:pt x="1036" y="946"/>
                    <a:pt x="1036" y="821"/>
                  </a:cubicBezTo>
                  <a:lnTo>
                    <a:pt x="1036" y="215"/>
                  </a:lnTo>
                  <a:cubicBezTo>
                    <a:pt x="1036" y="90"/>
                    <a:pt x="929" y="1"/>
                    <a:pt x="822"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2919333" y="2576001"/>
              <a:ext cx="28249" cy="28249"/>
            </a:xfrm>
            <a:custGeom>
              <a:avLst/>
              <a:gdLst/>
              <a:ahLst/>
              <a:cxnLst/>
              <a:rect l="l" t="t" r="r" b="b"/>
              <a:pathLst>
                <a:path w="1036" h="1036" extrusionOk="0">
                  <a:moveTo>
                    <a:pt x="214" y="1"/>
                  </a:moveTo>
                  <a:cubicBezTo>
                    <a:pt x="107" y="1"/>
                    <a:pt x="0" y="90"/>
                    <a:pt x="0" y="215"/>
                  </a:cubicBezTo>
                  <a:lnTo>
                    <a:pt x="0" y="821"/>
                  </a:lnTo>
                  <a:cubicBezTo>
                    <a:pt x="0" y="946"/>
                    <a:pt x="107" y="1036"/>
                    <a:pt x="214" y="1036"/>
                  </a:cubicBezTo>
                  <a:lnTo>
                    <a:pt x="821" y="1036"/>
                  </a:lnTo>
                  <a:cubicBezTo>
                    <a:pt x="946" y="1036"/>
                    <a:pt x="1035" y="946"/>
                    <a:pt x="1035" y="821"/>
                  </a:cubicBezTo>
                  <a:lnTo>
                    <a:pt x="1035" y="215"/>
                  </a:lnTo>
                  <a:cubicBezTo>
                    <a:pt x="1035" y="90"/>
                    <a:pt x="946" y="1"/>
                    <a:pt x="821"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2967979" y="2576001"/>
              <a:ext cx="28249" cy="28249"/>
            </a:xfrm>
            <a:custGeom>
              <a:avLst/>
              <a:gdLst/>
              <a:ahLst/>
              <a:cxnLst/>
              <a:rect l="l" t="t" r="r" b="b"/>
              <a:pathLst>
                <a:path w="1036" h="1036" extrusionOk="0">
                  <a:moveTo>
                    <a:pt x="215" y="1"/>
                  </a:moveTo>
                  <a:cubicBezTo>
                    <a:pt x="90" y="1"/>
                    <a:pt x="0" y="90"/>
                    <a:pt x="0" y="215"/>
                  </a:cubicBezTo>
                  <a:lnTo>
                    <a:pt x="0" y="821"/>
                  </a:lnTo>
                  <a:cubicBezTo>
                    <a:pt x="0" y="946"/>
                    <a:pt x="90" y="1036"/>
                    <a:pt x="215" y="1036"/>
                  </a:cubicBezTo>
                  <a:lnTo>
                    <a:pt x="821" y="1036"/>
                  </a:lnTo>
                  <a:cubicBezTo>
                    <a:pt x="946" y="1036"/>
                    <a:pt x="1035" y="946"/>
                    <a:pt x="1035" y="821"/>
                  </a:cubicBezTo>
                  <a:lnTo>
                    <a:pt x="1035" y="215"/>
                  </a:lnTo>
                  <a:cubicBezTo>
                    <a:pt x="1035" y="90"/>
                    <a:pt x="946" y="1"/>
                    <a:pt x="821"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3016624" y="2576001"/>
              <a:ext cx="28249" cy="28249"/>
            </a:xfrm>
            <a:custGeom>
              <a:avLst/>
              <a:gdLst/>
              <a:ahLst/>
              <a:cxnLst/>
              <a:rect l="l" t="t" r="r" b="b"/>
              <a:pathLst>
                <a:path w="1036" h="1036" extrusionOk="0">
                  <a:moveTo>
                    <a:pt x="215" y="1"/>
                  </a:moveTo>
                  <a:cubicBezTo>
                    <a:pt x="90" y="1"/>
                    <a:pt x="1" y="90"/>
                    <a:pt x="1" y="215"/>
                  </a:cubicBezTo>
                  <a:lnTo>
                    <a:pt x="1" y="821"/>
                  </a:lnTo>
                  <a:cubicBezTo>
                    <a:pt x="1" y="946"/>
                    <a:pt x="90" y="1036"/>
                    <a:pt x="215" y="1036"/>
                  </a:cubicBezTo>
                  <a:lnTo>
                    <a:pt x="822" y="1036"/>
                  </a:lnTo>
                  <a:cubicBezTo>
                    <a:pt x="929" y="1036"/>
                    <a:pt x="1036" y="946"/>
                    <a:pt x="1036" y="821"/>
                  </a:cubicBezTo>
                  <a:lnTo>
                    <a:pt x="1036" y="215"/>
                  </a:lnTo>
                  <a:cubicBezTo>
                    <a:pt x="1036" y="90"/>
                    <a:pt x="929" y="1"/>
                    <a:pt x="822"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2871152" y="2628055"/>
              <a:ext cx="28249" cy="28249"/>
            </a:xfrm>
            <a:custGeom>
              <a:avLst/>
              <a:gdLst/>
              <a:ahLst/>
              <a:cxnLst/>
              <a:rect l="l" t="t" r="r" b="b"/>
              <a:pathLst>
                <a:path w="1036" h="1036" extrusionOk="0">
                  <a:moveTo>
                    <a:pt x="215" y="1"/>
                  </a:moveTo>
                  <a:cubicBezTo>
                    <a:pt x="90" y="1"/>
                    <a:pt x="1" y="90"/>
                    <a:pt x="1" y="215"/>
                  </a:cubicBezTo>
                  <a:lnTo>
                    <a:pt x="1" y="822"/>
                  </a:lnTo>
                  <a:cubicBezTo>
                    <a:pt x="1" y="946"/>
                    <a:pt x="90" y="1036"/>
                    <a:pt x="215" y="1036"/>
                  </a:cubicBezTo>
                  <a:lnTo>
                    <a:pt x="822" y="1036"/>
                  </a:lnTo>
                  <a:cubicBezTo>
                    <a:pt x="929" y="1036"/>
                    <a:pt x="1036" y="946"/>
                    <a:pt x="1036" y="822"/>
                  </a:cubicBezTo>
                  <a:lnTo>
                    <a:pt x="1036" y="215"/>
                  </a:lnTo>
                  <a:cubicBezTo>
                    <a:pt x="1036" y="90"/>
                    <a:pt x="929" y="1"/>
                    <a:pt x="822"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2919333" y="2628055"/>
              <a:ext cx="28249" cy="28249"/>
            </a:xfrm>
            <a:custGeom>
              <a:avLst/>
              <a:gdLst/>
              <a:ahLst/>
              <a:cxnLst/>
              <a:rect l="l" t="t" r="r" b="b"/>
              <a:pathLst>
                <a:path w="1036" h="1036" extrusionOk="0">
                  <a:moveTo>
                    <a:pt x="214" y="1"/>
                  </a:moveTo>
                  <a:cubicBezTo>
                    <a:pt x="107" y="1"/>
                    <a:pt x="0" y="90"/>
                    <a:pt x="0" y="215"/>
                  </a:cubicBezTo>
                  <a:lnTo>
                    <a:pt x="0" y="822"/>
                  </a:lnTo>
                  <a:cubicBezTo>
                    <a:pt x="0" y="946"/>
                    <a:pt x="107" y="1036"/>
                    <a:pt x="214" y="1036"/>
                  </a:cubicBezTo>
                  <a:lnTo>
                    <a:pt x="821" y="1036"/>
                  </a:lnTo>
                  <a:cubicBezTo>
                    <a:pt x="946" y="1036"/>
                    <a:pt x="1035" y="946"/>
                    <a:pt x="1035" y="822"/>
                  </a:cubicBezTo>
                  <a:lnTo>
                    <a:pt x="1035" y="215"/>
                  </a:lnTo>
                  <a:cubicBezTo>
                    <a:pt x="1035" y="90"/>
                    <a:pt x="946" y="1"/>
                    <a:pt x="821"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2967979" y="2628055"/>
              <a:ext cx="28249" cy="28249"/>
            </a:xfrm>
            <a:custGeom>
              <a:avLst/>
              <a:gdLst/>
              <a:ahLst/>
              <a:cxnLst/>
              <a:rect l="l" t="t" r="r" b="b"/>
              <a:pathLst>
                <a:path w="1036" h="1036" extrusionOk="0">
                  <a:moveTo>
                    <a:pt x="215" y="1"/>
                  </a:moveTo>
                  <a:cubicBezTo>
                    <a:pt x="90" y="1"/>
                    <a:pt x="0" y="90"/>
                    <a:pt x="0" y="215"/>
                  </a:cubicBezTo>
                  <a:lnTo>
                    <a:pt x="0" y="822"/>
                  </a:lnTo>
                  <a:cubicBezTo>
                    <a:pt x="0" y="946"/>
                    <a:pt x="90" y="1036"/>
                    <a:pt x="215" y="1036"/>
                  </a:cubicBezTo>
                  <a:lnTo>
                    <a:pt x="821" y="1036"/>
                  </a:lnTo>
                  <a:cubicBezTo>
                    <a:pt x="946" y="1036"/>
                    <a:pt x="1035" y="946"/>
                    <a:pt x="1035" y="822"/>
                  </a:cubicBezTo>
                  <a:lnTo>
                    <a:pt x="1035" y="215"/>
                  </a:lnTo>
                  <a:cubicBezTo>
                    <a:pt x="1035" y="90"/>
                    <a:pt x="946" y="1"/>
                    <a:pt x="821"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3016624" y="2628055"/>
              <a:ext cx="28249" cy="28249"/>
            </a:xfrm>
            <a:custGeom>
              <a:avLst/>
              <a:gdLst/>
              <a:ahLst/>
              <a:cxnLst/>
              <a:rect l="l" t="t" r="r" b="b"/>
              <a:pathLst>
                <a:path w="1036" h="1036" extrusionOk="0">
                  <a:moveTo>
                    <a:pt x="215" y="1"/>
                  </a:moveTo>
                  <a:cubicBezTo>
                    <a:pt x="90" y="1"/>
                    <a:pt x="1" y="90"/>
                    <a:pt x="1" y="215"/>
                  </a:cubicBezTo>
                  <a:lnTo>
                    <a:pt x="1" y="822"/>
                  </a:lnTo>
                  <a:cubicBezTo>
                    <a:pt x="1" y="946"/>
                    <a:pt x="90" y="1036"/>
                    <a:pt x="215" y="1036"/>
                  </a:cubicBezTo>
                  <a:lnTo>
                    <a:pt x="822" y="1036"/>
                  </a:lnTo>
                  <a:cubicBezTo>
                    <a:pt x="929" y="1036"/>
                    <a:pt x="1036" y="946"/>
                    <a:pt x="1036" y="822"/>
                  </a:cubicBezTo>
                  <a:lnTo>
                    <a:pt x="1036" y="215"/>
                  </a:lnTo>
                  <a:cubicBezTo>
                    <a:pt x="1036" y="90"/>
                    <a:pt x="929" y="1"/>
                    <a:pt x="822"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3030748" y="2576001"/>
              <a:ext cx="14125" cy="28249"/>
            </a:xfrm>
            <a:custGeom>
              <a:avLst/>
              <a:gdLst/>
              <a:ahLst/>
              <a:cxnLst/>
              <a:rect l="l" t="t" r="r" b="b"/>
              <a:pathLst>
                <a:path w="518" h="1036" extrusionOk="0">
                  <a:moveTo>
                    <a:pt x="0" y="1"/>
                  </a:moveTo>
                  <a:lnTo>
                    <a:pt x="0" y="1036"/>
                  </a:lnTo>
                  <a:lnTo>
                    <a:pt x="304" y="1036"/>
                  </a:lnTo>
                  <a:cubicBezTo>
                    <a:pt x="428" y="1036"/>
                    <a:pt x="518" y="946"/>
                    <a:pt x="518" y="821"/>
                  </a:cubicBezTo>
                  <a:lnTo>
                    <a:pt x="518" y="215"/>
                  </a:lnTo>
                  <a:cubicBezTo>
                    <a:pt x="518" y="90"/>
                    <a:pt x="428" y="1"/>
                    <a:pt x="304"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3030748" y="2628055"/>
              <a:ext cx="14125" cy="28249"/>
            </a:xfrm>
            <a:custGeom>
              <a:avLst/>
              <a:gdLst/>
              <a:ahLst/>
              <a:cxnLst/>
              <a:rect l="l" t="t" r="r" b="b"/>
              <a:pathLst>
                <a:path w="518" h="1036" extrusionOk="0">
                  <a:moveTo>
                    <a:pt x="0" y="1"/>
                  </a:moveTo>
                  <a:lnTo>
                    <a:pt x="0" y="1036"/>
                  </a:lnTo>
                  <a:lnTo>
                    <a:pt x="304" y="1036"/>
                  </a:lnTo>
                  <a:cubicBezTo>
                    <a:pt x="428" y="1036"/>
                    <a:pt x="518" y="946"/>
                    <a:pt x="518" y="822"/>
                  </a:cubicBezTo>
                  <a:lnTo>
                    <a:pt x="518" y="215"/>
                  </a:lnTo>
                  <a:cubicBezTo>
                    <a:pt x="518" y="90"/>
                    <a:pt x="428" y="1"/>
                    <a:pt x="304"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2871152" y="2679645"/>
              <a:ext cx="28249" cy="28249"/>
            </a:xfrm>
            <a:custGeom>
              <a:avLst/>
              <a:gdLst/>
              <a:ahLst/>
              <a:cxnLst/>
              <a:rect l="l" t="t" r="r" b="b"/>
              <a:pathLst>
                <a:path w="1036" h="1036" extrusionOk="0">
                  <a:moveTo>
                    <a:pt x="215" y="0"/>
                  </a:moveTo>
                  <a:cubicBezTo>
                    <a:pt x="90" y="0"/>
                    <a:pt x="1" y="89"/>
                    <a:pt x="1" y="214"/>
                  </a:cubicBezTo>
                  <a:lnTo>
                    <a:pt x="1" y="821"/>
                  </a:lnTo>
                  <a:cubicBezTo>
                    <a:pt x="1" y="928"/>
                    <a:pt x="90" y="1035"/>
                    <a:pt x="215" y="1035"/>
                  </a:cubicBezTo>
                  <a:lnTo>
                    <a:pt x="822" y="1035"/>
                  </a:lnTo>
                  <a:cubicBezTo>
                    <a:pt x="929" y="1035"/>
                    <a:pt x="1036" y="928"/>
                    <a:pt x="1036" y="821"/>
                  </a:cubicBezTo>
                  <a:lnTo>
                    <a:pt x="1036" y="214"/>
                  </a:lnTo>
                  <a:cubicBezTo>
                    <a:pt x="1036" y="89"/>
                    <a:pt x="929" y="0"/>
                    <a:pt x="822" y="0"/>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2919333" y="2679645"/>
              <a:ext cx="28249" cy="28249"/>
            </a:xfrm>
            <a:custGeom>
              <a:avLst/>
              <a:gdLst/>
              <a:ahLst/>
              <a:cxnLst/>
              <a:rect l="l" t="t" r="r" b="b"/>
              <a:pathLst>
                <a:path w="1036" h="1036" extrusionOk="0">
                  <a:moveTo>
                    <a:pt x="214" y="0"/>
                  </a:moveTo>
                  <a:cubicBezTo>
                    <a:pt x="107" y="0"/>
                    <a:pt x="0" y="89"/>
                    <a:pt x="0" y="214"/>
                  </a:cubicBezTo>
                  <a:lnTo>
                    <a:pt x="0" y="821"/>
                  </a:lnTo>
                  <a:cubicBezTo>
                    <a:pt x="0" y="928"/>
                    <a:pt x="107" y="1035"/>
                    <a:pt x="214" y="1035"/>
                  </a:cubicBezTo>
                  <a:lnTo>
                    <a:pt x="821" y="1035"/>
                  </a:lnTo>
                  <a:cubicBezTo>
                    <a:pt x="946" y="1035"/>
                    <a:pt x="1035" y="928"/>
                    <a:pt x="1035" y="821"/>
                  </a:cubicBezTo>
                  <a:lnTo>
                    <a:pt x="1035" y="214"/>
                  </a:lnTo>
                  <a:cubicBezTo>
                    <a:pt x="1035" y="89"/>
                    <a:pt x="946" y="0"/>
                    <a:pt x="821" y="0"/>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2967979" y="2679645"/>
              <a:ext cx="76894" cy="28249"/>
            </a:xfrm>
            <a:custGeom>
              <a:avLst/>
              <a:gdLst/>
              <a:ahLst/>
              <a:cxnLst/>
              <a:rect l="l" t="t" r="r" b="b"/>
              <a:pathLst>
                <a:path w="2820" h="1036" extrusionOk="0">
                  <a:moveTo>
                    <a:pt x="215" y="0"/>
                  </a:moveTo>
                  <a:cubicBezTo>
                    <a:pt x="90" y="0"/>
                    <a:pt x="0" y="89"/>
                    <a:pt x="0" y="214"/>
                  </a:cubicBezTo>
                  <a:lnTo>
                    <a:pt x="0" y="821"/>
                  </a:lnTo>
                  <a:cubicBezTo>
                    <a:pt x="0" y="928"/>
                    <a:pt x="90" y="1035"/>
                    <a:pt x="215" y="1035"/>
                  </a:cubicBezTo>
                  <a:lnTo>
                    <a:pt x="2606" y="1035"/>
                  </a:lnTo>
                  <a:cubicBezTo>
                    <a:pt x="2713" y="1035"/>
                    <a:pt x="2820" y="928"/>
                    <a:pt x="2820" y="821"/>
                  </a:cubicBezTo>
                  <a:lnTo>
                    <a:pt x="2820" y="214"/>
                  </a:lnTo>
                  <a:cubicBezTo>
                    <a:pt x="2820" y="89"/>
                    <a:pt x="2713" y="0"/>
                    <a:pt x="2606"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3030748" y="2679645"/>
              <a:ext cx="14125" cy="28249"/>
            </a:xfrm>
            <a:custGeom>
              <a:avLst/>
              <a:gdLst/>
              <a:ahLst/>
              <a:cxnLst/>
              <a:rect l="l" t="t" r="r" b="b"/>
              <a:pathLst>
                <a:path w="518" h="1036" extrusionOk="0">
                  <a:moveTo>
                    <a:pt x="0" y="0"/>
                  </a:moveTo>
                  <a:lnTo>
                    <a:pt x="0" y="1035"/>
                  </a:lnTo>
                  <a:lnTo>
                    <a:pt x="304" y="1035"/>
                  </a:lnTo>
                  <a:cubicBezTo>
                    <a:pt x="428" y="1035"/>
                    <a:pt x="518" y="928"/>
                    <a:pt x="518" y="821"/>
                  </a:cubicBezTo>
                  <a:lnTo>
                    <a:pt x="518" y="214"/>
                  </a:lnTo>
                  <a:cubicBezTo>
                    <a:pt x="518" y="89"/>
                    <a:pt x="428" y="0"/>
                    <a:pt x="304"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3030748" y="2482583"/>
              <a:ext cx="14125" cy="66205"/>
            </a:xfrm>
            <a:custGeom>
              <a:avLst/>
              <a:gdLst/>
              <a:ahLst/>
              <a:cxnLst/>
              <a:rect l="l" t="t" r="r" b="b"/>
              <a:pathLst>
                <a:path w="518" h="2428" extrusionOk="0">
                  <a:moveTo>
                    <a:pt x="0" y="1"/>
                  </a:moveTo>
                  <a:lnTo>
                    <a:pt x="0" y="2427"/>
                  </a:lnTo>
                  <a:lnTo>
                    <a:pt x="268" y="2427"/>
                  </a:lnTo>
                  <a:cubicBezTo>
                    <a:pt x="411" y="2427"/>
                    <a:pt x="518" y="2320"/>
                    <a:pt x="518" y="2178"/>
                  </a:cubicBezTo>
                  <a:lnTo>
                    <a:pt x="518" y="251"/>
                  </a:lnTo>
                  <a:cubicBezTo>
                    <a:pt x="518" y="108"/>
                    <a:pt x="411" y="1"/>
                    <a:pt x="268"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2842466" y="2447080"/>
              <a:ext cx="230138" cy="295334"/>
            </a:xfrm>
            <a:custGeom>
              <a:avLst/>
              <a:gdLst/>
              <a:ahLst/>
              <a:cxnLst/>
              <a:rect l="l" t="t" r="r" b="b"/>
              <a:pathLst>
                <a:path w="8440" h="10831" extrusionOk="0">
                  <a:moveTo>
                    <a:pt x="7351" y="322"/>
                  </a:moveTo>
                  <a:cubicBezTo>
                    <a:pt x="7779" y="322"/>
                    <a:pt x="8118" y="661"/>
                    <a:pt x="8118" y="1089"/>
                  </a:cubicBezTo>
                  <a:lnTo>
                    <a:pt x="8118" y="9742"/>
                  </a:lnTo>
                  <a:cubicBezTo>
                    <a:pt x="8118" y="10171"/>
                    <a:pt x="7779" y="10510"/>
                    <a:pt x="7351" y="10510"/>
                  </a:cubicBezTo>
                  <a:lnTo>
                    <a:pt x="1088" y="10510"/>
                  </a:lnTo>
                  <a:cubicBezTo>
                    <a:pt x="678" y="10510"/>
                    <a:pt x="321" y="10171"/>
                    <a:pt x="321" y="9742"/>
                  </a:cubicBezTo>
                  <a:lnTo>
                    <a:pt x="321" y="1089"/>
                  </a:lnTo>
                  <a:cubicBezTo>
                    <a:pt x="321" y="661"/>
                    <a:pt x="678" y="322"/>
                    <a:pt x="1088" y="322"/>
                  </a:cubicBezTo>
                  <a:close/>
                  <a:moveTo>
                    <a:pt x="1088" y="0"/>
                  </a:moveTo>
                  <a:cubicBezTo>
                    <a:pt x="500" y="0"/>
                    <a:pt x="0" y="500"/>
                    <a:pt x="0" y="1089"/>
                  </a:cubicBezTo>
                  <a:lnTo>
                    <a:pt x="0" y="9742"/>
                  </a:lnTo>
                  <a:cubicBezTo>
                    <a:pt x="0" y="10349"/>
                    <a:pt x="500" y="10831"/>
                    <a:pt x="1088" y="10831"/>
                  </a:cubicBezTo>
                  <a:lnTo>
                    <a:pt x="7351" y="10831"/>
                  </a:lnTo>
                  <a:cubicBezTo>
                    <a:pt x="7958" y="10831"/>
                    <a:pt x="8440" y="10349"/>
                    <a:pt x="8440" y="9742"/>
                  </a:cubicBezTo>
                  <a:lnTo>
                    <a:pt x="8440" y="1089"/>
                  </a:lnTo>
                  <a:cubicBezTo>
                    <a:pt x="8440" y="500"/>
                    <a:pt x="7958" y="0"/>
                    <a:pt x="735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2866298" y="2477729"/>
              <a:ext cx="182474" cy="75449"/>
            </a:xfrm>
            <a:custGeom>
              <a:avLst/>
              <a:gdLst/>
              <a:ahLst/>
              <a:cxnLst/>
              <a:rect l="l" t="t" r="r" b="b"/>
              <a:pathLst>
                <a:path w="6692" h="2767" extrusionOk="0">
                  <a:moveTo>
                    <a:pt x="6299" y="322"/>
                  </a:moveTo>
                  <a:cubicBezTo>
                    <a:pt x="6335" y="322"/>
                    <a:pt x="6370" y="357"/>
                    <a:pt x="6370" y="411"/>
                  </a:cubicBezTo>
                  <a:lnTo>
                    <a:pt x="6370" y="2356"/>
                  </a:lnTo>
                  <a:cubicBezTo>
                    <a:pt x="6370" y="2409"/>
                    <a:pt x="6335" y="2445"/>
                    <a:pt x="6299" y="2445"/>
                  </a:cubicBezTo>
                  <a:lnTo>
                    <a:pt x="411" y="2445"/>
                  </a:lnTo>
                  <a:cubicBezTo>
                    <a:pt x="357" y="2445"/>
                    <a:pt x="322" y="2409"/>
                    <a:pt x="322" y="2356"/>
                  </a:cubicBezTo>
                  <a:lnTo>
                    <a:pt x="322" y="411"/>
                  </a:lnTo>
                  <a:cubicBezTo>
                    <a:pt x="322" y="357"/>
                    <a:pt x="357" y="322"/>
                    <a:pt x="411" y="322"/>
                  </a:cubicBezTo>
                  <a:close/>
                  <a:moveTo>
                    <a:pt x="411" y="0"/>
                  </a:moveTo>
                  <a:cubicBezTo>
                    <a:pt x="179" y="0"/>
                    <a:pt x="0" y="179"/>
                    <a:pt x="0" y="411"/>
                  </a:cubicBezTo>
                  <a:lnTo>
                    <a:pt x="0" y="2356"/>
                  </a:lnTo>
                  <a:cubicBezTo>
                    <a:pt x="0" y="2570"/>
                    <a:pt x="179" y="2766"/>
                    <a:pt x="411" y="2766"/>
                  </a:cubicBezTo>
                  <a:lnTo>
                    <a:pt x="6299" y="2766"/>
                  </a:lnTo>
                  <a:cubicBezTo>
                    <a:pt x="6513" y="2766"/>
                    <a:pt x="6691" y="2570"/>
                    <a:pt x="6691" y="2356"/>
                  </a:cubicBezTo>
                  <a:lnTo>
                    <a:pt x="6691" y="411"/>
                  </a:lnTo>
                  <a:cubicBezTo>
                    <a:pt x="6691" y="179"/>
                    <a:pt x="6513" y="0"/>
                    <a:pt x="6299"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2866298" y="2572102"/>
              <a:ext cx="37002" cy="37002"/>
            </a:xfrm>
            <a:custGeom>
              <a:avLst/>
              <a:gdLst/>
              <a:ahLst/>
              <a:cxnLst/>
              <a:rect l="l" t="t" r="r" b="b"/>
              <a:pathLst>
                <a:path w="1357" h="1357" extrusionOk="0">
                  <a:moveTo>
                    <a:pt x="982" y="322"/>
                  </a:moveTo>
                  <a:cubicBezTo>
                    <a:pt x="1017" y="322"/>
                    <a:pt x="1035" y="340"/>
                    <a:pt x="1035" y="376"/>
                  </a:cubicBezTo>
                  <a:lnTo>
                    <a:pt x="1035" y="982"/>
                  </a:lnTo>
                  <a:cubicBezTo>
                    <a:pt x="1035" y="1000"/>
                    <a:pt x="1017" y="1036"/>
                    <a:pt x="982" y="1036"/>
                  </a:cubicBezTo>
                  <a:lnTo>
                    <a:pt x="375" y="1036"/>
                  </a:lnTo>
                  <a:cubicBezTo>
                    <a:pt x="339" y="1036"/>
                    <a:pt x="322" y="1000"/>
                    <a:pt x="322" y="982"/>
                  </a:cubicBezTo>
                  <a:lnTo>
                    <a:pt x="322" y="376"/>
                  </a:lnTo>
                  <a:cubicBezTo>
                    <a:pt x="322" y="340"/>
                    <a:pt x="339" y="322"/>
                    <a:pt x="375" y="322"/>
                  </a:cubicBezTo>
                  <a:close/>
                  <a:moveTo>
                    <a:pt x="375" y="1"/>
                  </a:moveTo>
                  <a:cubicBezTo>
                    <a:pt x="179" y="1"/>
                    <a:pt x="0" y="162"/>
                    <a:pt x="0" y="376"/>
                  </a:cubicBezTo>
                  <a:lnTo>
                    <a:pt x="0" y="982"/>
                  </a:lnTo>
                  <a:cubicBezTo>
                    <a:pt x="0" y="1179"/>
                    <a:pt x="179" y="1357"/>
                    <a:pt x="375" y="1357"/>
                  </a:cubicBezTo>
                  <a:lnTo>
                    <a:pt x="982" y="1357"/>
                  </a:lnTo>
                  <a:cubicBezTo>
                    <a:pt x="1196" y="1357"/>
                    <a:pt x="1356" y="1179"/>
                    <a:pt x="1356" y="982"/>
                  </a:cubicBezTo>
                  <a:lnTo>
                    <a:pt x="1356" y="376"/>
                  </a:lnTo>
                  <a:cubicBezTo>
                    <a:pt x="1356" y="162"/>
                    <a:pt x="1196" y="1"/>
                    <a:pt x="98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2914943" y="2572102"/>
              <a:ext cx="37002" cy="37002"/>
            </a:xfrm>
            <a:custGeom>
              <a:avLst/>
              <a:gdLst/>
              <a:ahLst/>
              <a:cxnLst/>
              <a:rect l="l" t="t" r="r" b="b"/>
              <a:pathLst>
                <a:path w="1357" h="1357" extrusionOk="0">
                  <a:moveTo>
                    <a:pt x="982" y="322"/>
                  </a:moveTo>
                  <a:cubicBezTo>
                    <a:pt x="1018" y="322"/>
                    <a:pt x="1036" y="340"/>
                    <a:pt x="1036" y="376"/>
                  </a:cubicBezTo>
                  <a:lnTo>
                    <a:pt x="1036" y="982"/>
                  </a:lnTo>
                  <a:cubicBezTo>
                    <a:pt x="1036" y="1000"/>
                    <a:pt x="1018" y="1036"/>
                    <a:pt x="982" y="1036"/>
                  </a:cubicBezTo>
                  <a:lnTo>
                    <a:pt x="375" y="1036"/>
                  </a:lnTo>
                  <a:cubicBezTo>
                    <a:pt x="340" y="1036"/>
                    <a:pt x="322" y="1000"/>
                    <a:pt x="322" y="982"/>
                  </a:cubicBezTo>
                  <a:lnTo>
                    <a:pt x="322" y="376"/>
                  </a:lnTo>
                  <a:cubicBezTo>
                    <a:pt x="322" y="340"/>
                    <a:pt x="340" y="322"/>
                    <a:pt x="375" y="322"/>
                  </a:cubicBezTo>
                  <a:close/>
                  <a:moveTo>
                    <a:pt x="375" y="1"/>
                  </a:moveTo>
                  <a:cubicBezTo>
                    <a:pt x="161" y="1"/>
                    <a:pt x="1" y="162"/>
                    <a:pt x="1" y="376"/>
                  </a:cubicBezTo>
                  <a:lnTo>
                    <a:pt x="1" y="982"/>
                  </a:lnTo>
                  <a:cubicBezTo>
                    <a:pt x="1" y="1179"/>
                    <a:pt x="161" y="1357"/>
                    <a:pt x="375" y="1357"/>
                  </a:cubicBezTo>
                  <a:lnTo>
                    <a:pt x="982" y="1357"/>
                  </a:lnTo>
                  <a:cubicBezTo>
                    <a:pt x="1178" y="1357"/>
                    <a:pt x="1357" y="1179"/>
                    <a:pt x="1357" y="982"/>
                  </a:cubicBezTo>
                  <a:lnTo>
                    <a:pt x="1357" y="376"/>
                  </a:lnTo>
                  <a:cubicBezTo>
                    <a:pt x="1357" y="162"/>
                    <a:pt x="1178" y="1"/>
                    <a:pt x="98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2963589" y="2572102"/>
              <a:ext cx="37002" cy="37002"/>
            </a:xfrm>
            <a:custGeom>
              <a:avLst/>
              <a:gdLst/>
              <a:ahLst/>
              <a:cxnLst/>
              <a:rect l="l" t="t" r="r" b="b"/>
              <a:pathLst>
                <a:path w="1357" h="1357" extrusionOk="0">
                  <a:moveTo>
                    <a:pt x="982" y="322"/>
                  </a:moveTo>
                  <a:cubicBezTo>
                    <a:pt x="1000" y="322"/>
                    <a:pt x="1036" y="340"/>
                    <a:pt x="1036" y="376"/>
                  </a:cubicBezTo>
                  <a:lnTo>
                    <a:pt x="1036" y="982"/>
                  </a:lnTo>
                  <a:cubicBezTo>
                    <a:pt x="1036" y="1000"/>
                    <a:pt x="1000" y="1036"/>
                    <a:pt x="982" y="1036"/>
                  </a:cubicBezTo>
                  <a:lnTo>
                    <a:pt x="376" y="1036"/>
                  </a:lnTo>
                  <a:cubicBezTo>
                    <a:pt x="340" y="1036"/>
                    <a:pt x="304" y="1000"/>
                    <a:pt x="304" y="982"/>
                  </a:cubicBezTo>
                  <a:lnTo>
                    <a:pt x="304" y="376"/>
                  </a:lnTo>
                  <a:cubicBezTo>
                    <a:pt x="304" y="340"/>
                    <a:pt x="340" y="322"/>
                    <a:pt x="376" y="322"/>
                  </a:cubicBezTo>
                  <a:close/>
                  <a:moveTo>
                    <a:pt x="376" y="1"/>
                  </a:moveTo>
                  <a:cubicBezTo>
                    <a:pt x="161" y="1"/>
                    <a:pt x="1" y="162"/>
                    <a:pt x="1" y="376"/>
                  </a:cubicBezTo>
                  <a:lnTo>
                    <a:pt x="1" y="982"/>
                  </a:lnTo>
                  <a:cubicBezTo>
                    <a:pt x="1" y="1179"/>
                    <a:pt x="161" y="1357"/>
                    <a:pt x="358" y="1357"/>
                  </a:cubicBezTo>
                  <a:lnTo>
                    <a:pt x="982" y="1357"/>
                  </a:lnTo>
                  <a:cubicBezTo>
                    <a:pt x="1179" y="1357"/>
                    <a:pt x="1357" y="1179"/>
                    <a:pt x="1357" y="982"/>
                  </a:cubicBezTo>
                  <a:lnTo>
                    <a:pt x="1357" y="376"/>
                  </a:lnTo>
                  <a:cubicBezTo>
                    <a:pt x="1357" y="162"/>
                    <a:pt x="1179" y="1"/>
                    <a:pt x="98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3011770" y="2572102"/>
              <a:ext cx="37002" cy="37002"/>
            </a:xfrm>
            <a:custGeom>
              <a:avLst/>
              <a:gdLst/>
              <a:ahLst/>
              <a:cxnLst/>
              <a:rect l="l" t="t" r="r" b="b"/>
              <a:pathLst>
                <a:path w="1357" h="1357" extrusionOk="0">
                  <a:moveTo>
                    <a:pt x="982" y="322"/>
                  </a:moveTo>
                  <a:cubicBezTo>
                    <a:pt x="1017" y="322"/>
                    <a:pt x="1035" y="340"/>
                    <a:pt x="1035" y="376"/>
                  </a:cubicBezTo>
                  <a:lnTo>
                    <a:pt x="1035" y="982"/>
                  </a:lnTo>
                  <a:cubicBezTo>
                    <a:pt x="1035" y="1000"/>
                    <a:pt x="1017" y="1036"/>
                    <a:pt x="982" y="1036"/>
                  </a:cubicBezTo>
                  <a:lnTo>
                    <a:pt x="375" y="1036"/>
                  </a:lnTo>
                  <a:cubicBezTo>
                    <a:pt x="339" y="1036"/>
                    <a:pt x="321" y="1000"/>
                    <a:pt x="321" y="982"/>
                  </a:cubicBezTo>
                  <a:lnTo>
                    <a:pt x="321" y="376"/>
                  </a:lnTo>
                  <a:cubicBezTo>
                    <a:pt x="321" y="340"/>
                    <a:pt x="339" y="322"/>
                    <a:pt x="375" y="322"/>
                  </a:cubicBezTo>
                  <a:close/>
                  <a:moveTo>
                    <a:pt x="375" y="1"/>
                  </a:moveTo>
                  <a:cubicBezTo>
                    <a:pt x="179" y="1"/>
                    <a:pt x="0" y="162"/>
                    <a:pt x="0" y="376"/>
                  </a:cubicBezTo>
                  <a:lnTo>
                    <a:pt x="0" y="982"/>
                  </a:lnTo>
                  <a:cubicBezTo>
                    <a:pt x="0" y="1179"/>
                    <a:pt x="179" y="1357"/>
                    <a:pt x="375" y="1357"/>
                  </a:cubicBezTo>
                  <a:lnTo>
                    <a:pt x="982" y="1357"/>
                  </a:lnTo>
                  <a:cubicBezTo>
                    <a:pt x="1196" y="1357"/>
                    <a:pt x="1356" y="1179"/>
                    <a:pt x="1356" y="982"/>
                  </a:cubicBezTo>
                  <a:lnTo>
                    <a:pt x="1356" y="376"/>
                  </a:lnTo>
                  <a:cubicBezTo>
                    <a:pt x="1356" y="162"/>
                    <a:pt x="1196" y="1"/>
                    <a:pt x="98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2866298" y="2623201"/>
              <a:ext cx="37002" cy="37002"/>
            </a:xfrm>
            <a:custGeom>
              <a:avLst/>
              <a:gdLst/>
              <a:ahLst/>
              <a:cxnLst/>
              <a:rect l="l" t="t" r="r" b="b"/>
              <a:pathLst>
                <a:path w="1357" h="1357" extrusionOk="0">
                  <a:moveTo>
                    <a:pt x="982" y="322"/>
                  </a:moveTo>
                  <a:cubicBezTo>
                    <a:pt x="1017" y="322"/>
                    <a:pt x="1035" y="357"/>
                    <a:pt x="1035" y="375"/>
                  </a:cubicBezTo>
                  <a:lnTo>
                    <a:pt x="1035" y="982"/>
                  </a:lnTo>
                  <a:cubicBezTo>
                    <a:pt x="1035" y="1017"/>
                    <a:pt x="1017" y="1053"/>
                    <a:pt x="982" y="1053"/>
                  </a:cubicBezTo>
                  <a:lnTo>
                    <a:pt x="375" y="1053"/>
                  </a:lnTo>
                  <a:cubicBezTo>
                    <a:pt x="339" y="1053"/>
                    <a:pt x="322" y="1017"/>
                    <a:pt x="322" y="982"/>
                  </a:cubicBezTo>
                  <a:lnTo>
                    <a:pt x="322" y="375"/>
                  </a:lnTo>
                  <a:cubicBezTo>
                    <a:pt x="322" y="357"/>
                    <a:pt x="339" y="322"/>
                    <a:pt x="375" y="322"/>
                  </a:cubicBezTo>
                  <a:close/>
                  <a:moveTo>
                    <a:pt x="375" y="0"/>
                  </a:moveTo>
                  <a:cubicBezTo>
                    <a:pt x="179" y="0"/>
                    <a:pt x="0" y="179"/>
                    <a:pt x="0" y="375"/>
                  </a:cubicBezTo>
                  <a:lnTo>
                    <a:pt x="0" y="982"/>
                  </a:lnTo>
                  <a:cubicBezTo>
                    <a:pt x="0" y="1196"/>
                    <a:pt x="179" y="1356"/>
                    <a:pt x="375" y="1356"/>
                  </a:cubicBezTo>
                  <a:lnTo>
                    <a:pt x="982" y="1356"/>
                  </a:lnTo>
                  <a:cubicBezTo>
                    <a:pt x="1196" y="1356"/>
                    <a:pt x="1356" y="1196"/>
                    <a:pt x="1356" y="982"/>
                  </a:cubicBezTo>
                  <a:lnTo>
                    <a:pt x="1356" y="375"/>
                  </a:lnTo>
                  <a:cubicBezTo>
                    <a:pt x="1356" y="179"/>
                    <a:pt x="1196" y="0"/>
                    <a:pt x="98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2914943" y="2623201"/>
              <a:ext cx="37002" cy="37002"/>
            </a:xfrm>
            <a:custGeom>
              <a:avLst/>
              <a:gdLst/>
              <a:ahLst/>
              <a:cxnLst/>
              <a:rect l="l" t="t" r="r" b="b"/>
              <a:pathLst>
                <a:path w="1357" h="1357" extrusionOk="0">
                  <a:moveTo>
                    <a:pt x="982" y="322"/>
                  </a:moveTo>
                  <a:cubicBezTo>
                    <a:pt x="1018" y="322"/>
                    <a:pt x="1036" y="357"/>
                    <a:pt x="1036" y="375"/>
                  </a:cubicBezTo>
                  <a:lnTo>
                    <a:pt x="1036" y="982"/>
                  </a:lnTo>
                  <a:cubicBezTo>
                    <a:pt x="1036" y="1017"/>
                    <a:pt x="1018" y="1053"/>
                    <a:pt x="982" y="1053"/>
                  </a:cubicBezTo>
                  <a:lnTo>
                    <a:pt x="375" y="1053"/>
                  </a:lnTo>
                  <a:cubicBezTo>
                    <a:pt x="340" y="1053"/>
                    <a:pt x="322" y="1017"/>
                    <a:pt x="322" y="982"/>
                  </a:cubicBezTo>
                  <a:lnTo>
                    <a:pt x="322" y="375"/>
                  </a:lnTo>
                  <a:cubicBezTo>
                    <a:pt x="322" y="357"/>
                    <a:pt x="340" y="322"/>
                    <a:pt x="375" y="322"/>
                  </a:cubicBezTo>
                  <a:close/>
                  <a:moveTo>
                    <a:pt x="375" y="0"/>
                  </a:moveTo>
                  <a:cubicBezTo>
                    <a:pt x="161" y="0"/>
                    <a:pt x="1" y="179"/>
                    <a:pt x="1" y="375"/>
                  </a:cubicBezTo>
                  <a:lnTo>
                    <a:pt x="1" y="982"/>
                  </a:lnTo>
                  <a:cubicBezTo>
                    <a:pt x="1" y="1196"/>
                    <a:pt x="161" y="1356"/>
                    <a:pt x="375" y="1356"/>
                  </a:cubicBezTo>
                  <a:lnTo>
                    <a:pt x="982" y="1356"/>
                  </a:lnTo>
                  <a:cubicBezTo>
                    <a:pt x="1178" y="1356"/>
                    <a:pt x="1357" y="1196"/>
                    <a:pt x="1357" y="982"/>
                  </a:cubicBezTo>
                  <a:lnTo>
                    <a:pt x="1357" y="375"/>
                  </a:lnTo>
                  <a:cubicBezTo>
                    <a:pt x="1357" y="179"/>
                    <a:pt x="1178" y="0"/>
                    <a:pt x="98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2963589" y="2623201"/>
              <a:ext cx="37002" cy="37002"/>
            </a:xfrm>
            <a:custGeom>
              <a:avLst/>
              <a:gdLst/>
              <a:ahLst/>
              <a:cxnLst/>
              <a:rect l="l" t="t" r="r" b="b"/>
              <a:pathLst>
                <a:path w="1357" h="1357" extrusionOk="0">
                  <a:moveTo>
                    <a:pt x="982" y="322"/>
                  </a:moveTo>
                  <a:cubicBezTo>
                    <a:pt x="1000" y="322"/>
                    <a:pt x="1036" y="357"/>
                    <a:pt x="1036" y="375"/>
                  </a:cubicBezTo>
                  <a:lnTo>
                    <a:pt x="1036" y="982"/>
                  </a:lnTo>
                  <a:cubicBezTo>
                    <a:pt x="1036" y="1017"/>
                    <a:pt x="1000" y="1053"/>
                    <a:pt x="982" y="1053"/>
                  </a:cubicBezTo>
                  <a:lnTo>
                    <a:pt x="376" y="1053"/>
                  </a:lnTo>
                  <a:cubicBezTo>
                    <a:pt x="340" y="1053"/>
                    <a:pt x="304" y="1017"/>
                    <a:pt x="304" y="982"/>
                  </a:cubicBezTo>
                  <a:lnTo>
                    <a:pt x="304" y="375"/>
                  </a:lnTo>
                  <a:cubicBezTo>
                    <a:pt x="304" y="357"/>
                    <a:pt x="340" y="322"/>
                    <a:pt x="376" y="322"/>
                  </a:cubicBezTo>
                  <a:close/>
                  <a:moveTo>
                    <a:pt x="376" y="0"/>
                  </a:moveTo>
                  <a:cubicBezTo>
                    <a:pt x="161" y="0"/>
                    <a:pt x="1" y="179"/>
                    <a:pt x="1" y="375"/>
                  </a:cubicBezTo>
                  <a:lnTo>
                    <a:pt x="1" y="982"/>
                  </a:lnTo>
                  <a:cubicBezTo>
                    <a:pt x="1" y="1196"/>
                    <a:pt x="161" y="1356"/>
                    <a:pt x="376" y="1356"/>
                  </a:cubicBezTo>
                  <a:lnTo>
                    <a:pt x="982" y="1356"/>
                  </a:lnTo>
                  <a:cubicBezTo>
                    <a:pt x="1179" y="1356"/>
                    <a:pt x="1357" y="1196"/>
                    <a:pt x="1357" y="982"/>
                  </a:cubicBezTo>
                  <a:lnTo>
                    <a:pt x="1357" y="375"/>
                  </a:lnTo>
                  <a:cubicBezTo>
                    <a:pt x="1357" y="179"/>
                    <a:pt x="1179" y="0"/>
                    <a:pt x="98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3011770" y="2623201"/>
              <a:ext cx="37002" cy="37002"/>
            </a:xfrm>
            <a:custGeom>
              <a:avLst/>
              <a:gdLst/>
              <a:ahLst/>
              <a:cxnLst/>
              <a:rect l="l" t="t" r="r" b="b"/>
              <a:pathLst>
                <a:path w="1357" h="1357" extrusionOk="0">
                  <a:moveTo>
                    <a:pt x="982" y="322"/>
                  </a:moveTo>
                  <a:cubicBezTo>
                    <a:pt x="1017" y="322"/>
                    <a:pt x="1035" y="357"/>
                    <a:pt x="1035" y="375"/>
                  </a:cubicBezTo>
                  <a:lnTo>
                    <a:pt x="1035" y="982"/>
                  </a:lnTo>
                  <a:cubicBezTo>
                    <a:pt x="1035" y="1017"/>
                    <a:pt x="1017" y="1053"/>
                    <a:pt x="982" y="1053"/>
                  </a:cubicBezTo>
                  <a:lnTo>
                    <a:pt x="375" y="1053"/>
                  </a:lnTo>
                  <a:cubicBezTo>
                    <a:pt x="339" y="1053"/>
                    <a:pt x="321" y="1017"/>
                    <a:pt x="321" y="982"/>
                  </a:cubicBezTo>
                  <a:lnTo>
                    <a:pt x="321" y="375"/>
                  </a:lnTo>
                  <a:cubicBezTo>
                    <a:pt x="321" y="357"/>
                    <a:pt x="339" y="322"/>
                    <a:pt x="375" y="322"/>
                  </a:cubicBezTo>
                  <a:close/>
                  <a:moveTo>
                    <a:pt x="375" y="0"/>
                  </a:moveTo>
                  <a:cubicBezTo>
                    <a:pt x="179" y="0"/>
                    <a:pt x="0" y="179"/>
                    <a:pt x="0" y="375"/>
                  </a:cubicBezTo>
                  <a:lnTo>
                    <a:pt x="0" y="982"/>
                  </a:lnTo>
                  <a:cubicBezTo>
                    <a:pt x="0" y="1196"/>
                    <a:pt x="179" y="1356"/>
                    <a:pt x="375" y="1356"/>
                  </a:cubicBezTo>
                  <a:lnTo>
                    <a:pt x="982" y="1356"/>
                  </a:lnTo>
                  <a:cubicBezTo>
                    <a:pt x="1196" y="1356"/>
                    <a:pt x="1356" y="1196"/>
                    <a:pt x="1356" y="982"/>
                  </a:cubicBezTo>
                  <a:lnTo>
                    <a:pt x="1356" y="375"/>
                  </a:lnTo>
                  <a:cubicBezTo>
                    <a:pt x="1356" y="179"/>
                    <a:pt x="1196" y="0"/>
                    <a:pt x="98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2866298" y="2675255"/>
              <a:ext cx="37002" cy="37002"/>
            </a:xfrm>
            <a:custGeom>
              <a:avLst/>
              <a:gdLst/>
              <a:ahLst/>
              <a:cxnLst/>
              <a:rect l="l" t="t" r="r" b="b"/>
              <a:pathLst>
                <a:path w="1357" h="1357" extrusionOk="0">
                  <a:moveTo>
                    <a:pt x="982" y="322"/>
                  </a:moveTo>
                  <a:cubicBezTo>
                    <a:pt x="1017" y="322"/>
                    <a:pt x="1035" y="340"/>
                    <a:pt x="1035" y="375"/>
                  </a:cubicBezTo>
                  <a:lnTo>
                    <a:pt x="1035" y="982"/>
                  </a:lnTo>
                  <a:cubicBezTo>
                    <a:pt x="1035" y="1018"/>
                    <a:pt x="1017" y="1035"/>
                    <a:pt x="982" y="1035"/>
                  </a:cubicBezTo>
                  <a:lnTo>
                    <a:pt x="375" y="1035"/>
                  </a:lnTo>
                  <a:cubicBezTo>
                    <a:pt x="339" y="1035"/>
                    <a:pt x="322" y="1018"/>
                    <a:pt x="322" y="982"/>
                  </a:cubicBezTo>
                  <a:lnTo>
                    <a:pt x="322" y="375"/>
                  </a:lnTo>
                  <a:cubicBezTo>
                    <a:pt x="322" y="340"/>
                    <a:pt x="339" y="322"/>
                    <a:pt x="375" y="322"/>
                  </a:cubicBezTo>
                  <a:close/>
                  <a:moveTo>
                    <a:pt x="375" y="1"/>
                  </a:moveTo>
                  <a:cubicBezTo>
                    <a:pt x="179" y="1"/>
                    <a:pt x="0" y="179"/>
                    <a:pt x="0" y="375"/>
                  </a:cubicBezTo>
                  <a:lnTo>
                    <a:pt x="0" y="982"/>
                  </a:lnTo>
                  <a:cubicBezTo>
                    <a:pt x="0" y="1196"/>
                    <a:pt x="179" y="1357"/>
                    <a:pt x="375" y="1357"/>
                  </a:cubicBezTo>
                  <a:lnTo>
                    <a:pt x="982" y="1357"/>
                  </a:lnTo>
                  <a:cubicBezTo>
                    <a:pt x="1196" y="1357"/>
                    <a:pt x="1356" y="1196"/>
                    <a:pt x="1356" y="982"/>
                  </a:cubicBezTo>
                  <a:lnTo>
                    <a:pt x="1356" y="375"/>
                  </a:lnTo>
                  <a:cubicBezTo>
                    <a:pt x="1356" y="179"/>
                    <a:pt x="1196" y="1"/>
                    <a:pt x="98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2914943" y="2675255"/>
              <a:ext cx="37002" cy="37002"/>
            </a:xfrm>
            <a:custGeom>
              <a:avLst/>
              <a:gdLst/>
              <a:ahLst/>
              <a:cxnLst/>
              <a:rect l="l" t="t" r="r" b="b"/>
              <a:pathLst>
                <a:path w="1357" h="1357" extrusionOk="0">
                  <a:moveTo>
                    <a:pt x="982" y="322"/>
                  </a:moveTo>
                  <a:cubicBezTo>
                    <a:pt x="1018" y="322"/>
                    <a:pt x="1036" y="340"/>
                    <a:pt x="1036" y="375"/>
                  </a:cubicBezTo>
                  <a:lnTo>
                    <a:pt x="1036" y="982"/>
                  </a:lnTo>
                  <a:cubicBezTo>
                    <a:pt x="1036" y="1018"/>
                    <a:pt x="1018" y="1035"/>
                    <a:pt x="982" y="1035"/>
                  </a:cubicBezTo>
                  <a:lnTo>
                    <a:pt x="375" y="1035"/>
                  </a:lnTo>
                  <a:cubicBezTo>
                    <a:pt x="340" y="1035"/>
                    <a:pt x="322" y="1018"/>
                    <a:pt x="322" y="982"/>
                  </a:cubicBezTo>
                  <a:lnTo>
                    <a:pt x="322" y="375"/>
                  </a:lnTo>
                  <a:cubicBezTo>
                    <a:pt x="322" y="340"/>
                    <a:pt x="340" y="322"/>
                    <a:pt x="375" y="322"/>
                  </a:cubicBezTo>
                  <a:close/>
                  <a:moveTo>
                    <a:pt x="375" y="1"/>
                  </a:moveTo>
                  <a:cubicBezTo>
                    <a:pt x="161" y="1"/>
                    <a:pt x="1" y="179"/>
                    <a:pt x="1" y="375"/>
                  </a:cubicBezTo>
                  <a:lnTo>
                    <a:pt x="1" y="982"/>
                  </a:lnTo>
                  <a:cubicBezTo>
                    <a:pt x="1" y="1196"/>
                    <a:pt x="161" y="1357"/>
                    <a:pt x="375" y="1357"/>
                  </a:cubicBezTo>
                  <a:lnTo>
                    <a:pt x="982" y="1357"/>
                  </a:lnTo>
                  <a:cubicBezTo>
                    <a:pt x="1178" y="1357"/>
                    <a:pt x="1357" y="1196"/>
                    <a:pt x="1357" y="982"/>
                  </a:cubicBezTo>
                  <a:lnTo>
                    <a:pt x="1357" y="375"/>
                  </a:lnTo>
                  <a:cubicBezTo>
                    <a:pt x="1357" y="179"/>
                    <a:pt x="1178" y="1"/>
                    <a:pt x="982"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2963589" y="2675255"/>
              <a:ext cx="85184" cy="37002"/>
            </a:xfrm>
            <a:custGeom>
              <a:avLst/>
              <a:gdLst/>
              <a:ahLst/>
              <a:cxnLst/>
              <a:rect l="l" t="t" r="r" b="b"/>
              <a:pathLst>
                <a:path w="3124" h="1357" extrusionOk="0">
                  <a:moveTo>
                    <a:pt x="376" y="1"/>
                  </a:moveTo>
                  <a:cubicBezTo>
                    <a:pt x="161" y="1"/>
                    <a:pt x="1" y="179"/>
                    <a:pt x="1" y="375"/>
                  </a:cubicBezTo>
                  <a:lnTo>
                    <a:pt x="1" y="1196"/>
                  </a:lnTo>
                  <a:cubicBezTo>
                    <a:pt x="1" y="1285"/>
                    <a:pt x="72" y="1357"/>
                    <a:pt x="161" y="1357"/>
                  </a:cubicBezTo>
                  <a:lnTo>
                    <a:pt x="1214" y="1357"/>
                  </a:lnTo>
                  <a:cubicBezTo>
                    <a:pt x="1232" y="1357"/>
                    <a:pt x="1250" y="1357"/>
                    <a:pt x="1268" y="1339"/>
                  </a:cubicBezTo>
                  <a:cubicBezTo>
                    <a:pt x="1393" y="1196"/>
                    <a:pt x="1303" y="1035"/>
                    <a:pt x="1161" y="1035"/>
                  </a:cubicBezTo>
                  <a:lnTo>
                    <a:pt x="376" y="1035"/>
                  </a:lnTo>
                  <a:cubicBezTo>
                    <a:pt x="340" y="1035"/>
                    <a:pt x="304" y="1018"/>
                    <a:pt x="304" y="982"/>
                  </a:cubicBezTo>
                  <a:lnTo>
                    <a:pt x="304" y="375"/>
                  </a:lnTo>
                  <a:cubicBezTo>
                    <a:pt x="304" y="340"/>
                    <a:pt x="340" y="322"/>
                    <a:pt x="376" y="322"/>
                  </a:cubicBezTo>
                  <a:lnTo>
                    <a:pt x="2749" y="322"/>
                  </a:lnTo>
                  <a:cubicBezTo>
                    <a:pt x="2784" y="322"/>
                    <a:pt x="2802" y="340"/>
                    <a:pt x="2802" y="375"/>
                  </a:cubicBezTo>
                  <a:lnTo>
                    <a:pt x="2802" y="982"/>
                  </a:lnTo>
                  <a:cubicBezTo>
                    <a:pt x="2802" y="1018"/>
                    <a:pt x="2784" y="1035"/>
                    <a:pt x="2749" y="1035"/>
                  </a:cubicBezTo>
                  <a:lnTo>
                    <a:pt x="1892" y="1035"/>
                  </a:lnTo>
                  <a:cubicBezTo>
                    <a:pt x="1821" y="1035"/>
                    <a:pt x="1749" y="1107"/>
                    <a:pt x="1732" y="1178"/>
                  </a:cubicBezTo>
                  <a:cubicBezTo>
                    <a:pt x="1732" y="1285"/>
                    <a:pt x="1803" y="1357"/>
                    <a:pt x="1892" y="1357"/>
                  </a:cubicBezTo>
                  <a:lnTo>
                    <a:pt x="2749" y="1357"/>
                  </a:lnTo>
                  <a:cubicBezTo>
                    <a:pt x="2963" y="1357"/>
                    <a:pt x="3123" y="1196"/>
                    <a:pt x="3123" y="982"/>
                  </a:cubicBezTo>
                  <a:lnTo>
                    <a:pt x="3123" y="375"/>
                  </a:lnTo>
                  <a:cubicBezTo>
                    <a:pt x="3123" y="179"/>
                    <a:pt x="2963" y="1"/>
                    <a:pt x="274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3093491" y="2447571"/>
              <a:ext cx="44801" cy="294843"/>
            </a:xfrm>
            <a:custGeom>
              <a:avLst/>
              <a:gdLst/>
              <a:ahLst/>
              <a:cxnLst/>
              <a:rect l="l" t="t" r="r" b="b"/>
              <a:pathLst>
                <a:path w="1643" h="10813" extrusionOk="0">
                  <a:moveTo>
                    <a:pt x="843" y="320"/>
                  </a:moveTo>
                  <a:cubicBezTo>
                    <a:pt x="853" y="320"/>
                    <a:pt x="864" y="321"/>
                    <a:pt x="875" y="321"/>
                  </a:cubicBezTo>
                  <a:cubicBezTo>
                    <a:pt x="1125" y="339"/>
                    <a:pt x="1321" y="553"/>
                    <a:pt x="1321" y="821"/>
                  </a:cubicBezTo>
                  <a:lnTo>
                    <a:pt x="1321" y="1356"/>
                  </a:lnTo>
                  <a:lnTo>
                    <a:pt x="340" y="1356"/>
                  </a:lnTo>
                  <a:lnTo>
                    <a:pt x="340" y="839"/>
                  </a:lnTo>
                  <a:cubicBezTo>
                    <a:pt x="340" y="546"/>
                    <a:pt x="555" y="320"/>
                    <a:pt x="843" y="320"/>
                  </a:cubicBezTo>
                  <a:close/>
                  <a:moveTo>
                    <a:pt x="1321" y="1660"/>
                  </a:moveTo>
                  <a:lnTo>
                    <a:pt x="1321" y="1963"/>
                  </a:lnTo>
                  <a:lnTo>
                    <a:pt x="340" y="1963"/>
                  </a:lnTo>
                  <a:lnTo>
                    <a:pt x="340" y="1660"/>
                  </a:lnTo>
                  <a:close/>
                  <a:moveTo>
                    <a:pt x="1321" y="2284"/>
                  </a:moveTo>
                  <a:lnTo>
                    <a:pt x="1321" y="9046"/>
                  </a:lnTo>
                  <a:lnTo>
                    <a:pt x="982" y="9046"/>
                  </a:lnTo>
                  <a:lnTo>
                    <a:pt x="982" y="4247"/>
                  </a:lnTo>
                  <a:cubicBezTo>
                    <a:pt x="982" y="4158"/>
                    <a:pt x="929" y="4086"/>
                    <a:pt x="857" y="4068"/>
                  </a:cubicBezTo>
                  <a:cubicBezTo>
                    <a:pt x="750" y="4068"/>
                    <a:pt x="679" y="4140"/>
                    <a:pt x="679" y="4229"/>
                  </a:cubicBezTo>
                  <a:lnTo>
                    <a:pt x="679" y="9046"/>
                  </a:lnTo>
                  <a:lnTo>
                    <a:pt x="340" y="9046"/>
                  </a:lnTo>
                  <a:lnTo>
                    <a:pt x="340" y="2284"/>
                  </a:lnTo>
                  <a:lnTo>
                    <a:pt x="679" y="2284"/>
                  </a:lnTo>
                  <a:lnTo>
                    <a:pt x="679" y="3497"/>
                  </a:lnTo>
                  <a:cubicBezTo>
                    <a:pt x="679" y="3587"/>
                    <a:pt x="732" y="3658"/>
                    <a:pt x="804" y="3658"/>
                  </a:cubicBezTo>
                  <a:cubicBezTo>
                    <a:pt x="815" y="3660"/>
                    <a:pt x="826" y="3661"/>
                    <a:pt x="836" y="3661"/>
                  </a:cubicBezTo>
                  <a:cubicBezTo>
                    <a:pt x="925" y="3661"/>
                    <a:pt x="982" y="3593"/>
                    <a:pt x="982" y="3497"/>
                  </a:cubicBezTo>
                  <a:lnTo>
                    <a:pt x="982" y="2284"/>
                  </a:lnTo>
                  <a:close/>
                  <a:moveTo>
                    <a:pt x="1268" y="9385"/>
                  </a:moveTo>
                  <a:cubicBezTo>
                    <a:pt x="1250" y="9492"/>
                    <a:pt x="1214" y="9564"/>
                    <a:pt x="1161" y="9671"/>
                  </a:cubicBezTo>
                  <a:lnTo>
                    <a:pt x="483" y="9671"/>
                  </a:lnTo>
                  <a:cubicBezTo>
                    <a:pt x="447" y="9564"/>
                    <a:pt x="411" y="9492"/>
                    <a:pt x="376" y="9385"/>
                  </a:cubicBezTo>
                  <a:close/>
                  <a:moveTo>
                    <a:pt x="1036" y="9992"/>
                  </a:moveTo>
                  <a:lnTo>
                    <a:pt x="822" y="10438"/>
                  </a:lnTo>
                  <a:lnTo>
                    <a:pt x="625" y="9992"/>
                  </a:lnTo>
                  <a:close/>
                  <a:moveTo>
                    <a:pt x="822" y="0"/>
                  </a:moveTo>
                  <a:cubicBezTo>
                    <a:pt x="358" y="0"/>
                    <a:pt x="1" y="357"/>
                    <a:pt x="1" y="821"/>
                  </a:cubicBezTo>
                  <a:lnTo>
                    <a:pt x="1" y="9064"/>
                  </a:lnTo>
                  <a:lnTo>
                    <a:pt x="19" y="9243"/>
                  </a:lnTo>
                  <a:cubicBezTo>
                    <a:pt x="54" y="9600"/>
                    <a:pt x="179" y="9724"/>
                    <a:pt x="572" y="10652"/>
                  </a:cubicBezTo>
                  <a:cubicBezTo>
                    <a:pt x="608" y="10741"/>
                    <a:pt x="715" y="10813"/>
                    <a:pt x="822" y="10813"/>
                  </a:cubicBezTo>
                  <a:cubicBezTo>
                    <a:pt x="929" y="10813"/>
                    <a:pt x="1036" y="10741"/>
                    <a:pt x="1071" y="10652"/>
                  </a:cubicBezTo>
                  <a:cubicBezTo>
                    <a:pt x="1482" y="9707"/>
                    <a:pt x="1589" y="9600"/>
                    <a:pt x="1625" y="9243"/>
                  </a:cubicBezTo>
                  <a:cubicBezTo>
                    <a:pt x="1642" y="9189"/>
                    <a:pt x="1642" y="9064"/>
                    <a:pt x="1642" y="9064"/>
                  </a:cubicBezTo>
                  <a:lnTo>
                    <a:pt x="1642" y="821"/>
                  </a:lnTo>
                  <a:cubicBezTo>
                    <a:pt x="1642" y="357"/>
                    <a:pt x="1268" y="0"/>
                    <a:pt x="82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2" name="Google Shape;3532;p56"/>
          <p:cNvGrpSpPr/>
          <p:nvPr/>
        </p:nvGrpSpPr>
        <p:grpSpPr>
          <a:xfrm>
            <a:off x="2209969" y="2447080"/>
            <a:ext cx="295825" cy="295825"/>
            <a:chOff x="2209969" y="2447080"/>
            <a:chExt cx="295825" cy="295825"/>
          </a:xfrm>
        </p:grpSpPr>
        <p:sp>
          <p:nvSpPr>
            <p:cNvPr id="3533" name="Google Shape;3533;p56"/>
            <p:cNvSpPr/>
            <p:nvPr/>
          </p:nvSpPr>
          <p:spPr>
            <a:xfrm>
              <a:off x="2225539" y="2458751"/>
              <a:ext cx="265176" cy="166904"/>
            </a:xfrm>
            <a:custGeom>
              <a:avLst/>
              <a:gdLst/>
              <a:ahLst/>
              <a:cxnLst/>
              <a:rect l="l" t="t" r="r" b="b"/>
              <a:pathLst>
                <a:path w="9725" h="6121" extrusionOk="0">
                  <a:moveTo>
                    <a:pt x="304" y="1"/>
                  </a:moveTo>
                  <a:cubicBezTo>
                    <a:pt x="143" y="1"/>
                    <a:pt x="1" y="125"/>
                    <a:pt x="1" y="286"/>
                  </a:cubicBezTo>
                  <a:lnTo>
                    <a:pt x="1" y="5817"/>
                  </a:lnTo>
                  <a:cubicBezTo>
                    <a:pt x="1" y="5978"/>
                    <a:pt x="143" y="6121"/>
                    <a:pt x="304" y="6121"/>
                  </a:cubicBezTo>
                  <a:lnTo>
                    <a:pt x="9439" y="6121"/>
                  </a:lnTo>
                  <a:cubicBezTo>
                    <a:pt x="9600" y="6121"/>
                    <a:pt x="9725" y="5978"/>
                    <a:pt x="9725" y="5817"/>
                  </a:cubicBezTo>
                  <a:lnTo>
                    <a:pt x="9725" y="286"/>
                  </a:lnTo>
                  <a:cubicBezTo>
                    <a:pt x="9725" y="125"/>
                    <a:pt x="9600" y="1"/>
                    <a:pt x="9439"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2248417" y="2491826"/>
              <a:ext cx="124094" cy="110979"/>
            </a:xfrm>
            <a:custGeom>
              <a:avLst/>
              <a:gdLst/>
              <a:ahLst/>
              <a:cxnLst/>
              <a:rect l="l" t="t" r="r" b="b"/>
              <a:pathLst>
                <a:path w="4551" h="4070" extrusionOk="0">
                  <a:moveTo>
                    <a:pt x="286" y="1"/>
                  </a:moveTo>
                  <a:cubicBezTo>
                    <a:pt x="125" y="1"/>
                    <a:pt x="0" y="144"/>
                    <a:pt x="0" y="304"/>
                  </a:cubicBezTo>
                  <a:lnTo>
                    <a:pt x="0" y="3784"/>
                  </a:lnTo>
                  <a:cubicBezTo>
                    <a:pt x="0" y="3944"/>
                    <a:pt x="125" y="4069"/>
                    <a:pt x="286" y="4069"/>
                  </a:cubicBezTo>
                  <a:lnTo>
                    <a:pt x="4265" y="4069"/>
                  </a:lnTo>
                  <a:cubicBezTo>
                    <a:pt x="4425" y="4069"/>
                    <a:pt x="4550" y="3944"/>
                    <a:pt x="4550" y="3784"/>
                  </a:cubicBezTo>
                  <a:lnTo>
                    <a:pt x="4550" y="304"/>
                  </a:lnTo>
                  <a:cubicBezTo>
                    <a:pt x="4550" y="144"/>
                    <a:pt x="4425" y="1"/>
                    <a:pt x="42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2327220" y="2491826"/>
              <a:ext cx="45291" cy="110979"/>
            </a:xfrm>
            <a:custGeom>
              <a:avLst/>
              <a:gdLst/>
              <a:ahLst/>
              <a:cxnLst/>
              <a:rect l="l" t="t" r="r" b="b"/>
              <a:pathLst>
                <a:path w="1661" h="4070" extrusionOk="0">
                  <a:moveTo>
                    <a:pt x="1" y="1"/>
                  </a:moveTo>
                  <a:cubicBezTo>
                    <a:pt x="161" y="1"/>
                    <a:pt x="286" y="144"/>
                    <a:pt x="286" y="304"/>
                  </a:cubicBezTo>
                  <a:lnTo>
                    <a:pt x="286" y="3784"/>
                  </a:lnTo>
                  <a:cubicBezTo>
                    <a:pt x="286" y="3944"/>
                    <a:pt x="161" y="4069"/>
                    <a:pt x="1" y="4069"/>
                  </a:cubicBezTo>
                  <a:lnTo>
                    <a:pt x="1375" y="4069"/>
                  </a:lnTo>
                  <a:cubicBezTo>
                    <a:pt x="1535" y="4069"/>
                    <a:pt x="1660" y="3944"/>
                    <a:pt x="1660" y="3784"/>
                  </a:cubicBezTo>
                  <a:lnTo>
                    <a:pt x="1660" y="304"/>
                  </a:lnTo>
                  <a:cubicBezTo>
                    <a:pt x="1660" y="144"/>
                    <a:pt x="1535" y="1"/>
                    <a:pt x="1375"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2283428" y="2537581"/>
              <a:ext cx="54044" cy="30185"/>
            </a:xfrm>
            <a:custGeom>
              <a:avLst/>
              <a:gdLst/>
              <a:ahLst/>
              <a:cxnLst/>
              <a:rect l="l" t="t" r="r" b="b"/>
              <a:pathLst>
                <a:path w="1982" h="1107" extrusionOk="0">
                  <a:moveTo>
                    <a:pt x="1" y="0"/>
                  </a:moveTo>
                  <a:lnTo>
                    <a:pt x="1" y="857"/>
                  </a:lnTo>
                  <a:cubicBezTo>
                    <a:pt x="1" y="999"/>
                    <a:pt x="108" y="1106"/>
                    <a:pt x="251" y="1106"/>
                  </a:cubicBezTo>
                  <a:lnTo>
                    <a:pt x="1732" y="1106"/>
                  </a:lnTo>
                  <a:cubicBezTo>
                    <a:pt x="1874" y="1106"/>
                    <a:pt x="1981" y="999"/>
                    <a:pt x="1981" y="857"/>
                  </a:cubicBezTo>
                  <a:lnTo>
                    <a:pt x="1981" y="0"/>
                  </a:ln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2270776" y="2524547"/>
              <a:ext cx="79348" cy="26422"/>
            </a:xfrm>
            <a:custGeom>
              <a:avLst/>
              <a:gdLst/>
              <a:ahLst/>
              <a:cxnLst/>
              <a:rect l="l" t="t" r="r" b="b"/>
              <a:pathLst>
                <a:path w="2910" h="969" extrusionOk="0">
                  <a:moveTo>
                    <a:pt x="1455" y="1"/>
                  </a:moveTo>
                  <a:cubicBezTo>
                    <a:pt x="1411" y="1"/>
                    <a:pt x="1366" y="5"/>
                    <a:pt x="1321" y="14"/>
                  </a:cubicBezTo>
                  <a:lnTo>
                    <a:pt x="19" y="460"/>
                  </a:lnTo>
                  <a:cubicBezTo>
                    <a:pt x="1" y="478"/>
                    <a:pt x="1" y="496"/>
                    <a:pt x="19" y="496"/>
                  </a:cubicBezTo>
                  <a:lnTo>
                    <a:pt x="1321" y="942"/>
                  </a:lnTo>
                  <a:cubicBezTo>
                    <a:pt x="1366" y="960"/>
                    <a:pt x="1411" y="969"/>
                    <a:pt x="1455" y="969"/>
                  </a:cubicBezTo>
                  <a:cubicBezTo>
                    <a:pt x="1500" y="969"/>
                    <a:pt x="1544" y="960"/>
                    <a:pt x="1589" y="942"/>
                  </a:cubicBezTo>
                  <a:lnTo>
                    <a:pt x="2891" y="496"/>
                  </a:lnTo>
                  <a:cubicBezTo>
                    <a:pt x="2909" y="496"/>
                    <a:pt x="2909" y="478"/>
                    <a:pt x="2891" y="460"/>
                  </a:cubicBezTo>
                  <a:lnTo>
                    <a:pt x="1589" y="14"/>
                  </a:lnTo>
                  <a:cubicBezTo>
                    <a:pt x="1544" y="5"/>
                    <a:pt x="1500" y="1"/>
                    <a:pt x="1455"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2214850" y="2451443"/>
              <a:ext cx="287072" cy="18515"/>
            </a:xfrm>
            <a:custGeom>
              <a:avLst/>
              <a:gdLst/>
              <a:ahLst/>
              <a:cxnLst/>
              <a:rect l="l" t="t" r="r" b="b"/>
              <a:pathLst>
                <a:path w="10528" h="679" extrusionOk="0">
                  <a:moveTo>
                    <a:pt x="232" y="1"/>
                  </a:moveTo>
                  <a:cubicBezTo>
                    <a:pt x="107" y="1"/>
                    <a:pt x="0" y="108"/>
                    <a:pt x="0" y="233"/>
                  </a:cubicBezTo>
                  <a:lnTo>
                    <a:pt x="0" y="447"/>
                  </a:lnTo>
                  <a:cubicBezTo>
                    <a:pt x="0" y="572"/>
                    <a:pt x="107" y="679"/>
                    <a:pt x="232" y="679"/>
                  </a:cubicBezTo>
                  <a:lnTo>
                    <a:pt x="10295" y="679"/>
                  </a:lnTo>
                  <a:cubicBezTo>
                    <a:pt x="10420" y="679"/>
                    <a:pt x="10527" y="572"/>
                    <a:pt x="10527" y="447"/>
                  </a:cubicBezTo>
                  <a:lnTo>
                    <a:pt x="10527" y="233"/>
                  </a:lnTo>
                  <a:cubicBezTo>
                    <a:pt x="10527" y="108"/>
                    <a:pt x="10420" y="1"/>
                    <a:pt x="10295"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2457122" y="2451443"/>
              <a:ext cx="44310" cy="18515"/>
            </a:xfrm>
            <a:custGeom>
              <a:avLst/>
              <a:gdLst/>
              <a:ahLst/>
              <a:cxnLst/>
              <a:rect l="l" t="t" r="r" b="b"/>
              <a:pathLst>
                <a:path w="1625" h="679" extrusionOk="0">
                  <a:moveTo>
                    <a:pt x="1" y="1"/>
                  </a:moveTo>
                  <a:cubicBezTo>
                    <a:pt x="143" y="1"/>
                    <a:pt x="251" y="108"/>
                    <a:pt x="251" y="251"/>
                  </a:cubicBezTo>
                  <a:lnTo>
                    <a:pt x="251" y="447"/>
                  </a:lnTo>
                  <a:cubicBezTo>
                    <a:pt x="251" y="572"/>
                    <a:pt x="143" y="679"/>
                    <a:pt x="1" y="679"/>
                  </a:cubicBezTo>
                  <a:lnTo>
                    <a:pt x="1392" y="679"/>
                  </a:lnTo>
                  <a:cubicBezTo>
                    <a:pt x="1517" y="679"/>
                    <a:pt x="1624" y="572"/>
                    <a:pt x="1624" y="447"/>
                  </a:cubicBezTo>
                  <a:lnTo>
                    <a:pt x="1624" y="233"/>
                  </a:lnTo>
                  <a:cubicBezTo>
                    <a:pt x="1624" y="108"/>
                    <a:pt x="1517" y="1"/>
                    <a:pt x="1392"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2398742" y="2658240"/>
              <a:ext cx="56962" cy="70568"/>
            </a:xfrm>
            <a:custGeom>
              <a:avLst/>
              <a:gdLst/>
              <a:ahLst/>
              <a:cxnLst/>
              <a:rect l="l" t="t" r="r" b="b"/>
              <a:pathLst>
                <a:path w="2089" h="2588" extrusionOk="0">
                  <a:moveTo>
                    <a:pt x="572" y="0"/>
                  </a:moveTo>
                  <a:lnTo>
                    <a:pt x="447" y="839"/>
                  </a:lnTo>
                  <a:lnTo>
                    <a:pt x="1" y="2587"/>
                  </a:lnTo>
                  <a:lnTo>
                    <a:pt x="2088" y="2587"/>
                  </a:lnTo>
                  <a:lnTo>
                    <a:pt x="1642" y="839"/>
                  </a:lnTo>
                  <a:lnTo>
                    <a:pt x="1517"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2360322" y="2680599"/>
              <a:ext cx="133802" cy="57943"/>
            </a:xfrm>
            <a:custGeom>
              <a:avLst/>
              <a:gdLst/>
              <a:ahLst/>
              <a:cxnLst/>
              <a:rect l="l" t="t" r="r" b="b"/>
              <a:pathLst>
                <a:path w="4907" h="2125" extrusionOk="0">
                  <a:moveTo>
                    <a:pt x="1856" y="1"/>
                  </a:moveTo>
                  <a:cubicBezTo>
                    <a:pt x="1820" y="37"/>
                    <a:pt x="1766" y="54"/>
                    <a:pt x="1731" y="72"/>
                  </a:cubicBezTo>
                  <a:lnTo>
                    <a:pt x="1410" y="126"/>
                  </a:lnTo>
                  <a:cubicBezTo>
                    <a:pt x="589" y="286"/>
                    <a:pt x="0" y="1000"/>
                    <a:pt x="0" y="1839"/>
                  </a:cubicBezTo>
                  <a:lnTo>
                    <a:pt x="0" y="1856"/>
                  </a:lnTo>
                  <a:cubicBezTo>
                    <a:pt x="0" y="1999"/>
                    <a:pt x="125" y="2124"/>
                    <a:pt x="268" y="2124"/>
                  </a:cubicBezTo>
                  <a:lnTo>
                    <a:pt x="4639" y="2124"/>
                  </a:lnTo>
                  <a:cubicBezTo>
                    <a:pt x="4800" y="2124"/>
                    <a:pt x="4907" y="1999"/>
                    <a:pt x="4907" y="1856"/>
                  </a:cubicBezTo>
                  <a:lnTo>
                    <a:pt x="4907" y="1839"/>
                  </a:lnTo>
                  <a:cubicBezTo>
                    <a:pt x="4907" y="1000"/>
                    <a:pt x="4318" y="286"/>
                    <a:pt x="3515" y="126"/>
                  </a:cubicBezTo>
                  <a:lnTo>
                    <a:pt x="3194" y="72"/>
                  </a:lnTo>
                  <a:cubicBezTo>
                    <a:pt x="3140" y="54"/>
                    <a:pt x="3087" y="37"/>
                    <a:pt x="3051" y="1"/>
                  </a:cubicBezTo>
                  <a:cubicBezTo>
                    <a:pt x="2917" y="233"/>
                    <a:pt x="2685" y="349"/>
                    <a:pt x="2453" y="349"/>
                  </a:cubicBezTo>
                  <a:cubicBezTo>
                    <a:pt x="2221" y="349"/>
                    <a:pt x="1989" y="233"/>
                    <a:pt x="1856" y="1"/>
                  </a:cubicBezTo>
                  <a:close/>
                </a:path>
              </a:pathLst>
            </a:custGeom>
            <a:solidFill>
              <a:srgbClr val="CCF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2432799" y="2680599"/>
              <a:ext cx="61325" cy="57943"/>
            </a:xfrm>
            <a:custGeom>
              <a:avLst/>
              <a:gdLst/>
              <a:ahLst/>
              <a:cxnLst/>
              <a:rect l="l" t="t" r="r" b="b"/>
              <a:pathLst>
                <a:path w="2249" h="2125" extrusionOk="0">
                  <a:moveTo>
                    <a:pt x="411" y="1"/>
                  </a:moveTo>
                  <a:cubicBezTo>
                    <a:pt x="322" y="161"/>
                    <a:pt x="161" y="268"/>
                    <a:pt x="1" y="322"/>
                  </a:cubicBezTo>
                  <a:cubicBezTo>
                    <a:pt x="536" y="625"/>
                    <a:pt x="875" y="1196"/>
                    <a:pt x="875" y="1839"/>
                  </a:cubicBezTo>
                  <a:lnTo>
                    <a:pt x="875" y="1856"/>
                  </a:lnTo>
                  <a:cubicBezTo>
                    <a:pt x="875" y="1999"/>
                    <a:pt x="768" y="2124"/>
                    <a:pt x="607" y="2124"/>
                  </a:cubicBezTo>
                  <a:lnTo>
                    <a:pt x="1981" y="2124"/>
                  </a:lnTo>
                  <a:cubicBezTo>
                    <a:pt x="2142" y="2124"/>
                    <a:pt x="2249" y="1999"/>
                    <a:pt x="2249" y="1856"/>
                  </a:cubicBezTo>
                  <a:lnTo>
                    <a:pt x="2249" y="1839"/>
                  </a:lnTo>
                  <a:cubicBezTo>
                    <a:pt x="2249" y="1000"/>
                    <a:pt x="1660" y="286"/>
                    <a:pt x="857" y="126"/>
                  </a:cubicBezTo>
                  <a:lnTo>
                    <a:pt x="554" y="72"/>
                  </a:lnTo>
                  <a:cubicBezTo>
                    <a:pt x="500" y="54"/>
                    <a:pt x="447" y="37"/>
                    <a:pt x="411" y="1"/>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2386090" y="2585736"/>
              <a:ext cx="82266" cy="86874"/>
            </a:xfrm>
            <a:custGeom>
              <a:avLst/>
              <a:gdLst/>
              <a:ahLst/>
              <a:cxnLst/>
              <a:rect l="l" t="t" r="r" b="b"/>
              <a:pathLst>
                <a:path w="3017" h="3186" extrusionOk="0">
                  <a:moveTo>
                    <a:pt x="1499" y="1"/>
                  </a:moveTo>
                  <a:cubicBezTo>
                    <a:pt x="768" y="1"/>
                    <a:pt x="161" y="607"/>
                    <a:pt x="161" y="1357"/>
                  </a:cubicBezTo>
                  <a:cubicBezTo>
                    <a:pt x="161" y="1589"/>
                    <a:pt x="126" y="1820"/>
                    <a:pt x="54" y="2035"/>
                  </a:cubicBezTo>
                  <a:cubicBezTo>
                    <a:pt x="19" y="2177"/>
                    <a:pt x="1" y="2320"/>
                    <a:pt x="1" y="2463"/>
                  </a:cubicBezTo>
                  <a:cubicBezTo>
                    <a:pt x="1" y="2713"/>
                    <a:pt x="161" y="2927"/>
                    <a:pt x="393" y="2998"/>
                  </a:cubicBezTo>
                  <a:cubicBezTo>
                    <a:pt x="750" y="3123"/>
                    <a:pt x="1125" y="3185"/>
                    <a:pt x="1499" y="3185"/>
                  </a:cubicBezTo>
                  <a:cubicBezTo>
                    <a:pt x="1874" y="3185"/>
                    <a:pt x="2249" y="3123"/>
                    <a:pt x="2606" y="2998"/>
                  </a:cubicBezTo>
                  <a:cubicBezTo>
                    <a:pt x="2856" y="2927"/>
                    <a:pt x="3016" y="2695"/>
                    <a:pt x="3016" y="2445"/>
                  </a:cubicBezTo>
                  <a:cubicBezTo>
                    <a:pt x="3016" y="2302"/>
                    <a:pt x="2980" y="2159"/>
                    <a:pt x="2945" y="2035"/>
                  </a:cubicBezTo>
                  <a:cubicBezTo>
                    <a:pt x="2873" y="1803"/>
                    <a:pt x="2856" y="1589"/>
                    <a:pt x="2856" y="1357"/>
                  </a:cubicBezTo>
                  <a:cubicBezTo>
                    <a:pt x="2856" y="607"/>
                    <a:pt x="2249" y="1"/>
                    <a:pt x="1499"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2408477" y="2586226"/>
              <a:ext cx="59879" cy="86165"/>
            </a:xfrm>
            <a:custGeom>
              <a:avLst/>
              <a:gdLst/>
              <a:ahLst/>
              <a:cxnLst/>
              <a:rect l="l" t="t" r="r" b="b"/>
              <a:pathLst>
                <a:path w="2196" h="3160" extrusionOk="0">
                  <a:moveTo>
                    <a:pt x="696" y="0"/>
                  </a:moveTo>
                  <a:cubicBezTo>
                    <a:pt x="447" y="0"/>
                    <a:pt x="215" y="72"/>
                    <a:pt x="0" y="197"/>
                  </a:cubicBezTo>
                  <a:cubicBezTo>
                    <a:pt x="393" y="429"/>
                    <a:pt x="643" y="857"/>
                    <a:pt x="643" y="1339"/>
                  </a:cubicBezTo>
                  <a:cubicBezTo>
                    <a:pt x="643" y="1571"/>
                    <a:pt x="696" y="1802"/>
                    <a:pt x="750" y="2017"/>
                  </a:cubicBezTo>
                  <a:cubicBezTo>
                    <a:pt x="786" y="2159"/>
                    <a:pt x="803" y="2284"/>
                    <a:pt x="803" y="2427"/>
                  </a:cubicBezTo>
                  <a:cubicBezTo>
                    <a:pt x="803" y="2677"/>
                    <a:pt x="643" y="2891"/>
                    <a:pt x="411" y="2980"/>
                  </a:cubicBezTo>
                  <a:cubicBezTo>
                    <a:pt x="268" y="3016"/>
                    <a:pt x="143" y="3069"/>
                    <a:pt x="0" y="3087"/>
                  </a:cubicBezTo>
                  <a:cubicBezTo>
                    <a:pt x="229" y="3136"/>
                    <a:pt x="464" y="3160"/>
                    <a:pt x="698" y="3160"/>
                  </a:cubicBezTo>
                  <a:cubicBezTo>
                    <a:pt x="1067" y="3160"/>
                    <a:pt x="1436" y="3100"/>
                    <a:pt x="1785" y="2980"/>
                  </a:cubicBezTo>
                  <a:cubicBezTo>
                    <a:pt x="2017" y="2891"/>
                    <a:pt x="2195" y="2659"/>
                    <a:pt x="2177" y="2409"/>
                  </a:cubicBezTo>
                  <a:cubicBezTo>
                    <a:pt x="2177" y="2266"/>
                    <a:pt x="2159" y="2141"/>
                    <a:pt x="2124" y="2017"/>
                  </a:cubicBezTo>
                  <a:cubicBezTo>
                    <a:pt x="2052" y="1785"/>
                    <a:pt x="2035" y="1571"/>
                    <a:pt x="2035" y="1339"/>
                  </a:cubicBezTo>
                  <a:cubicBezTo>
                    <a:pt x="2035" y="607"/>
                    <a:pt x="1428" y="0"/>
                    <a:pt x="696"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2260578" y="2658703"/>
              <a:ext cx="61325" cy="70596"/>
            </a:xfrm>
            <a:custGeom>
              <a:avLst/>
              <a:gdLst/>
              <a:ahLst/>
              <a:cxnLst/>
              <a:rect l="l" t="t" r="r" b="b"/>
              <a:pathLst>
                <a:path w="2249" h="2589" extrusionOk="0">
                  <a:moveTo>
                    <a:pt x="571" y="1"/>
                  </a:moveTo>
                  <a:lnTo>
                    <a:pt x="446" y="840"/>
                  </a:lnTo>
                  <a:lnTo>
                    <a:pt x="0" y="2588"/>
                  </a:lnTo>
                  <a:lnTo>
                    <a:pt x="2248" y="2588"/>
                  </a:lnTo>
                  <a:lnTo>
                    <a:pt x="1802" y="840"/>
                  </a:lnTo>
                  <a:lnTo>
                    <a:pt x="1677"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2298043" y="2681090"/>
              <a:ext cx="62306" cy="57453"/>
            </a:xfrm>
            <a:custGeom>
              <a:avLst/>
              <a:gdLst/>
              <a:ahLst/>
              <a:cxnLst/>
              <a:rect l="l" t="t" r="r" b="b"/>
              <a:pathLst>
                <a:path w="2285" h="2107" extrusionOk="0">
                  <a:moveTo>
                    <a:pt x="428" y="1"/>
                  </a:moveTo>
                  <a:cubicBezTo>
                    <a:pt x="321" y="161"/>
                    <a:pt x="179" y="268"/>
                    <a:pt x="0" y="322"/>
                  </a:cubicBezTo>
                  <a:cubicBezTo>
                    <a:pt x="553" y="625"/>
                    <a:pt x="892" y="1196"/>
                    <a:pt x="892" y="1838"/>
                  </a:cubicBezTo>
                  <a:cubicBezTo>
                    <a:pt x="892" y="1981"/>
                    <a:pt x="785" y="2106"/>
                    <a:pt x="625" y="2106"/>
                  </a:cubicBezTo>
                  <a:lnTo>
                    <a:pt x="2016" y="2106"/>
                  </a:lnTo>
                  <a:cubicBezTo>
                    <a:pt x="2159" y="2106"/>
                    <a:pt x="2284" y="1981"/>
                    <a:pt x="2284" y="1838"/>
                  </a:cubicBezTo>
                  <a:cubicBezTo>
                    <a:pt x="2284" y="1000"/>
                    <a:pt x="1695" y="286"/>
                    <a:pt x="874" y="126"/>
                  </a:cubicBezTo>
                  <a:lnTo>
                    <a:pt x="571" y="72"/>
                  </a:lnTo>
                  <a:cubicBezTo>
                    <a:pt x="518" y="72"/>
                    <a:pt x="464" y="36"/>
                    <a:pt x="428" y="1"/>
                  </a:cubicBezTo>
                  <a:close/>
                </a:path>
              </a:pathLst>
            </a:custGeom>
            <a:solidFill>
              <a:srgbClr val="60A0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2246453" y="2627564"/>
              <a:ext cx="17560" cy="21460"/>
            </a:xfrm>
            <a:custGeom>
              <a:avLst/>
              <a:gdLst/>
              <a:ahLst/>
              <a:cxnLst/>
              <a:rect l="l" t="t" r="r" b="b"/>
              <a:pathLst>
                <a:path w="644" h="787" extrusionOk="0">
                  <a:moveTo>
                    <a:pt x="251" y="1"/>
                  </a:moveTo>
                  <a:cubicBezTo>
                    <a:pt x="126" y="1"/>
                    <a:pt x="1" y="126"/>
                    <a:pt x="1" y="269"/>
                  </a:cubicBezTo>
                  <a:lnTo>
                    <a:pt x="1" y="536"/>
                  </a:lnTo>
                  <a:cubicBezTo>
                    <a:pt x="1" y="679"/>
                    <a:pt x="126" y="786"/>
                    <a:pt x="251" y="786"/>
                  </a:cubicBezTo>
                  <a:lnTo>
                    <a:pt x="643" y="786"/>
                  </a:lnTo>
                  <a:lnTo>
                    <a:pt x="643"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2317976" y="2627564"/>
              <a:ext cx="17560" cy="21460"/>
            </a:xfrm>
            <a:custGeom>
              <a:avLst/>
              <a:gdLst/>
              <a:ahLst/>
              <a:cxnLst/>
              <a:rect l="l" t="t" r="r" b="b"/>
              <a:pathLst>
                <a:path w="644" h="787" extrusionOk="0">
                  <a:moveTo>
                    <a:pt x="1" y="1"/>
                  </a:moveTo>
                  <a:lnTo>
                    <a:pt x="1" y="786"/>
                  </a:lnTo>
                  <a:lnTo>
                    <a:pt x="393" y="786"/>
                  </a:lnTo>
                  <a:cubicBezTo>
                    <a:pt x="536" y="786"/>
                    <a:pt x="643" y="679"/>
                    <a:pt x="643" y="536"/>
                  </a:cubicBezTo>
                  <a:lnTo>
                    <a:pt x="643" y="251"/>
                  </a:lnTo>
                  <a:cubicBezTo>
                    <a:pt x="643" y="126"/>
                    <a:pt x="536" y="1"/>
                    <a:pt x="393"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2255233" y="2585736"/>
              <a:ext cx="71523" cy="89056"/>
            </a:xfrm>
            <a:custGeom>
              <a:avLst/>
              <a:gdLst/>
              <a:ahLst/>
              <a:cxnLst/>
              <a:rect l="l" t="t" r="r" b="b"/>
              <a:pathLst>
                <a:path w="2623" h="3266" extrusionOk="0">
                  <a:moveTo>
                    <a:pt x="839" y="1"/>
                  </a:moveTo>
                  <a:cubicBezTo>
                    <a:pt x="839" y="1"/>
                    <a:pt x="0" y="375"/>
                    <a:pt x="0" y="839"/>
                  </a:cubicBezTo>
                  <a:lnTo>
                    <a:pt x="0" y="1535"/>
                  </a:lnTo>
                  <a:cubicBezTo>
                    <a:pt x="107" y="1535"/>
                    <a:pt x="196" y="1624"/>
                    <a:pt x="196" y="1731"/>
                  </a:cubicBezTo>
                  <a:lnTo>
                    <a:pt x="196" y="2177"/>
                  </a:lnTo>
                  <a:cubicBezTo>
                    <a:pt x="214" y="2463"/>
                    <a:pt x="303" y="2766"/>
                    <a:pt x="535" y="2962"/>
                  </a:cubicBezTo>
                  <a:cubicBezTo>
                    <a:pt x="714" y="3123"/>
                    <a:pt x="981" y="3248"/>
                    <a:pt x="1320" y="3266"/>
                  </a:cubicBezTo>
                  <a:cubicBezTo>
                    <a:pt x="1659" y="3248"/>
                    <a:pt x="1909" y="3123"/>
                    <a:pt x="2088" y="2962"/>
                  </a:cubicBezTo>
                  <a:cubicBezTo>
                    <a:pt x="2320" y="2766"/>
                    <a:pt x="2427" y="2177"/>
                    <a:pt x="2427" y="2177"/>
                  </a:cubicBezTo>
                  <a:lnTo>
                    <a:pt x="2444" y="2177"/>
                  </a:lnTo>
                  <a:lnTo>
                    <a:pt x="2444" y="1731"/>
                  </a:lnTo>
                  <a:cubicBezTo>
                    <a:pt x="2444" y="1624"/>
                    <a:pt x="2516" y="1535"/>
                    <a:pt x="2623" y="1535"/>
                  </a:cubicBezTo>
                  <a:lnTo>
                    <a:pt x="2623" y="839"/>
                  </a:lnTo>
                  <a:cubicBezTo>
                    <a:pt x="2623" y="375"/>
                    <a:pt x="2266" y="1"/>
                    <a:pt x="1820"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2275166" y="2585245"/>
              <a:ext cx="51590" cy="89546"/>
            </a:xfrm>
            <a:custGeom>
              <a:avLst/>
              <a:gdLst/>
              <a:ahLst/>
              <a:cxnLst/>
              <a:rect l="l" t="t" r="r" b="b"/>
              <a:pathLst>
                <a:path w="1892" h="3284" extrusionOk="0">
                  <a:moveTo>
                    <a:pt x="1053" y="1"/>
                  </a:moveTo>
                  <a:lnTo>
                    <a:pt x="1053" y="19"/>
                  </a:lnTo>
                  <a:lnTo>
                    <a:pt x="108" y="19"/>
                  </a:lnTo>
                  <a:cubicBezTo>
                    <a:pt x="99" y="10"/>
                    <a:pt x="85" y="5"/>
                    <a:pt x="70" y="5"/>
                  </a:cubicBezTo>
                  <a:cubicBezTo>
                    <a:pt x="54" y="5"/>
                    <a:pt x="36" y="10"/>
                    <a:pt x="18" y="19"/>
                  </a:cubicBezTo>
                  <a:cubicBezTo>
                    <a:pt x="72" y="54"/>
                    <a:pt x="125" y="90"/>
                    <a:pt x="179" y="126"/>
                  </a:cubicBezTo>
                  <a:cubicBezTo>
                    <a:pt x="411" y="322"/>
                    <a:pt x="518" y="928"/>
                    <a:pt x="518" y="928"/>
                  </a:cubicBezTo>
                  <a:lnTo>
                    <a:pt x="518" y="2195"/>
                  </a:lnTo>
                  <a:cubicBezTo>
                    <a:pt x="518" y="2499"/>
                    <a:pt x="411" y="2784"/>
                    <a:pt x="179" y="2980"/>
                  </a:cubicBezTo>
                  <a:cubicBezTo>
                    <a:pt x="125" y="3034"/>
                    <a:pt x="72" y="3070"/>
                    <a:pt x="1" y="3123"/>
                  </a:cubicBezTo>
                  <a:cubicBezTo>
                    <a:pt x="161" y="3212"/>
                    <a:pt x="357" y="3284"/>
                    <a:pt x="589" y="3284"/>
                  </a:cubicBezTo>
                  <a:cubicBezTo>
                    <a:pt x="928" y="3284"/>
                    <a:pt x="1196" y="3141"/>
                    <a:pt x="1374" y="2980"/>
                  </a:cubicBezTo>
                  <a:cubicBezTo>
                    <a:pt x="1606" y="2784"/>
                    <a:pt x="1696" y="2499"/>
                    <a:pt x="1713" y="2195"/>
                  </a:cubicBezTo>
                  <a:lnTo>
                    <a:pt x="1713" y="1749"/>
                  </a:lnTo>
                  <a:cubicBezTo>
                    <a:pt x="1713" y="1749"/>
                    <a:pt x="1785" y="1553"/>
                    <a:pt x="1892" y="1553"/>
                  </a:cubicBezTo>
                  <a:lnTo>
                    <a:pt x="1892" y="857"/>
                  </a:lnTo>
                  <a:cubicBezTo>
                    <a:pt x="1892" y="393"/>
                    <a:pt x="1517" y="1"/>
                    <a:pt x="1053"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2244026" y="2704922"/>
              <a:ext cx="94427" cy="33621"/>
            </a:xfrm>
            <a:custGeom>
              <a:avLst/>
              <a:gdLst/>
              <a:ahLst/>
              <a:cxnLst/>
              <a:rect l="l" t="t" r="r" b="b"/>
              <a:pathLst>
                <a:path w="3463" h="1233" extrusionOk="0">
                  <a:moveTo>
                    <a:pt x="1214" y="1"/>
                  </a:moveTo>
                  <a:cubicBezTo>
                    <a:pt x="536" y="1"/>
                    <a:pt x="1" y="554"/>
                    <a:pt x="1" y="1232"/>
                  </a:cubicBezTo>
                  <a:lnTo>
                    <a:pt x="3462" y="1232"/>
                  </a:lnTo>
                  <a:cubicBezTo>
                    <a:pt x="3462" y="554"/>
                    <a:pt x="2909" y="1"/>
                    <a:pt x="2231"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2298043" y="2681090"/>
              <a:ext cx="62306" cy="57453"/>
            </a:xfrm>
            <a:custGeom>
              <a:avLst/>
              <a:gdLst/>
              <a:ahLst/>
              <a:cxnLst/>
              <a:rect l="l" t="t" r="r" b="b"/>
              <a:pathLst>
                <a:path w="2285" h="2107" extrusionOk="0">
                  <a:moveTo>
                    <a:pt x="428" y="1"/>
                  </a:moveTo>
                  <a:cubicBezTo>
                    <a:pt x="321" y="161"/>
                    <a:pt x="179" y="268"/>
                    <a:pt x="0" y="322"/>
                  </a:cubicBezTo>
                  <a:cubicBezTo>
                    <a:pt x="553" y="625"/>
                    <a:pt x="892" y="1196"/>
                    <a:pt x="892" y="1838"/>
                  </a:cubicBezTo>
                  <a:cubicBezTo>
                    <a:pt x="892" y="1981"/>
                    <a:pt x="785" y="2106"/>
                    <a:pt x="625" y="2106"/>
                  </a:cubicBezTo>
                  <a:lnTo>
                    <a:pt x="2016" y="2106"/>
                  </a:lnTo>
                  <a:cubicBezTo>
                    <a:pt x="2159" y="2106"/>
                    <a:pt x="2284" y="1981"/>
                    <a:pt x="2284" y="1838"/>
                  </a:cubicBezTo>
                  <a:cubicBezTo>
                    <a:pt x="2284" y="1000"/>
                    <a:pt x="1695" y="286"/>
                    <a:pt x="874" y="126"/>
                  </a:cubicBezTo>
                  <a:lnTo>
                    <a:pt x="571" y="72"/>
                  </a:lnTo>
                  <a:cubicBezTo>
                    <a:pt x="518" y="72"/>
                    <a:pt x="464" y="36"/>
                    <a:pt x="428" y="1"/>
                  </a:cubicBezTo>
                  <a:close/>
                </a:path>
              </a:pathLst>
            </a:custGeom>
            <a:solidFill>
              <a:srgbClr val="4478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2315058" y="2706885"/>
              <a:ext cx="23396" cy="31658"/>
            </a:xfrm>
            <a:custGeom>
              <a:avLst/>
              <a:gdLst/>
              <a:ahLst/>
              <a:cxnLst/>
              <a:rect l="l" t="t" r="r" b="b"/>
              <a:pathLst>
                <a:path w="858" h="1161" extrusionOk="0">
                  <a:moveTo>
                    <a:pt x="19" y="0"/>
                  </a:moveTo>
                  <a:lnTo>
                    <a:pt x="19" y="0"/>
                  </a:lnTo>
                  <a:cubicBezTo>
                    <a:pt x="179" y="268"/>
                    <a:pt x="268" y="571"/>
                    <a:pt x="268" y="892"/>
                  </a:cubicBezTo>
                  <a:cubicBezTo>
                    <a:pt x="268" y="1035"/>
                    <a:pt x="161" y="1160"/>
                    <a:pt x="1" y="1160"/>
                  </a:cubicBezTo>
                  <a:lnTo>
                    <a:pt x="857" y="1160"/>
                  </a:lnTo>
                  <a:cubicBezTo>
                    <a:pt x="857" y="625"/>
                    <a:pt x="518" y="161"/>
                    <a:pt x="19"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2379764" y="2704922"/>
              <a:ext cx="94918" cy="33621"/>
            </a:xfrm>
            <a:custGeom>
              <a:avLst/>
              <a:gdLst/>
              <a:ahLst/>
              <a:cxnLst/>
              <a:rect l="l" t="t" r="r" b="b"/>
              <a:pathLst>
                <a:path w="3481" h="1233" extrusionOk="0">
                  <a:moveTo>
                    <a:pt x="1232" y="1"/>
                  </a:moveTo>
                  <a:cubicBezTo>
                    <a:pt x="554" y="1"/>
                    <a:pt x="1" y="554"/>
                    <a:pt x="1" y="1232"/>
                  </a:cubicBezTo>
                  <a:lnTo>
                    <a:pt x="3480" y="1232"/>
                  </a:lnTo>
                  <a:cubicBezTo>
                    <a:pt x="3480" y="554"/>
                    <a:pt x="2927" y="1"/>
                    <a:pt x="2249"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2448860" y="2705903"/>
              <a:ext cx="25822" cy="32639"/>
            </a:xfrm>
            <a:custGeom>
              <a:avLst/>
              <a:gdLst/>
              <a:ahLst/>
              <a:cxnLst/>
              <a:rect l="l" t="t" r="r" b="b"/>
              <a:pathLst>
                <a:path w="947" h="1197" extrusionOk="0">
                  <a:moveTo>
                    <a:pt x="18" y="1"/>
                  </a:moveTo>
                  <a:lnTo>
                    <a:pt x="18" y="1"/>
                  </a:lnTo>
                  <a:cubicBezTo>
                    <a:pt x="179" y="268"/>
                    <a:pt x="268" y="572"/>
                    <a:pt x="268" y="911"/>
                  </a:cubicBezTo>
                  <a:lnTo>
                    <a:pt x="268" y="928"/>
                  </a:lnTo>
                  <a:cubicBezTo>
                    <a:pt x="268" y="1071"/>
                    <a:pt x="143" y="1196"/>
                    <a:pt x="0" y="1196"/>
                  </a:cubicBezTo>
                  <a:lnTo>
                    <a:pt x="946" y="1196"/>
                  </a:lnTo>
                  <a:cubicBezTo>
                    <a:pt x="946" y="625"/>
                    <a:pt x="554" y="143"/>
                    <a:pt x="18"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2390971" y="2499134"/>
              <a:ext cx="82730" cy="8289"/>
            </a:xfrm>
            <a:custGeom>
              <a:avLst/>
              <a:gdLst/>
              <a:ahLst/>
              <a:cxnLst/>
              <a:rect l="l" t="t" r="r" b="b"/>
              <a:pathLst>
                <a:path w="3034" h="304" extrusionOk="0">
                  <a:moveTo>
                    <a:pt x="179" y="1"/>
                  </a:moveTo>
                  <a:cubicBezTo>
                    <a:pt x="89" y="1"/>
                    <a:pt x="18" y="54"/>
                    <a:pt x="18" y="125"/>
                  </a:cubicBezTo>
                  <a:cubicBezTo>
                    <a:pt x="0" y="232"/>
                    <a:pt x="71" y="304"/>
                    <a:pt x="161" y="304"/>
                  </a:cubicBezTo>
                  <a:lnTo>
                    <a:pt x="2855" y="304"/>
                  </a:lnTo>
                  <a:cubicBezTo>
                    <a:pt x="2944" y="304"/>
                    <a:pt x="3016" y="250"/>
                    <a:pt x="3016" y="179"/>
                  </a:cubicBezTo>
                  <a:cubicBezTo>
                    <a:pt x="3033" y="72"/>
                    <a:pt x="2962" y="1"/>
                    <a:pt x="285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2390971" y="2517621"/>
              <a:ext cx="82730" cy="8289"/>
            </a:xfrm>
            <a:custGeom>
              <a:avLst/>
              <a:gdLst/>
              <a:ahLst/>
              <a:cxnLst/>
              <a:rect l="l" t="t" r="r" b="b"/>
              <a:pathLst>
                <a:path w="3034" h="304" extrusionOk="0">
                  <a:moveTo>
                    <a:pt x="179" y="1"/>
                  </a:moveTo>
                  <a:cubicBezTo>
                    <a:pt x="89" y="1"/>
                    <a:pt x="18" y="54"/>
                    <a:pt x="18" y="125"/>
                  </a:cubicBezTo>
                  <a:cubicBezTo>
                    <a:pt x="0" y="233"/>
                    <a:pt x="71" y="304"/>
                    <a:pt x="161" y="304"/>
                  </a:cubicBezTo>
                  <a:lnTo>
                    <a:pt x="2855" y="304"/>
                  </a:lnTo>
                  <a:cubicBezTo>
                    <a:pt x="2944" y="304"/>
                    <a:pt x="3016" y="250"/>
                    <a:pt x="3016" y="179"/>
                  </a:cubicBezTo>
                  <a:cubicBezTo>
                    <a:pt x="3033" y="72"/>
                    <a:pt x="2962" y="1"/>
                    <a:pt x="285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2390971" y="2536599"/>
              <a:ext cx="82730" cy="8780"/>
            </a:xfrm>
            <a:custGeom>
              <a:avLst/>
              <a:gdLst/>
              <a:ahLst/>
              <a:cxnLst/>
              <a:rect l="l" t="t" r="r" b="b"/>
              <a:pathLst>
                <a:path w="3034" h="322" extrusionOk="0">
                  <a:moveTo>
                    <a:pt x="179" y="0"/>
                  </a:moveTo>
                  <a:cubicBezTo>
                    <a:pt x="89" y="0"/>
                    <a:pt x="18" y="54"/>
                    <a:pt x="18" y="143"/>
                  </a:cubicBezTo>
                  <a:cubicBezTo>
                    <a:pt x="0" y="232"/>
                    <a:pt x="71" y="322"/>
                    <a:pt x="161" y="322"/>
                  </a:cubicBezTo>
                  <a:lnTo>
                    <a:pt x="2855" y="322"/>
                  </a:lnTo>
                  <a:cubicBezTo>
                    <a:pt x="2944" y="322"/>
                    <a:pt x="3016" y="250"/>
                    <a:pt x="3016" y="179"/>
                  </a:cubicBezTo>
                  <a:cubicBezTo>
                    <a:pt x="3033" y="72"/>
                    <a:pt x="2962" y="0"/>
                    <a:pt x="285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2390971" y="2555087"/>
              <a:ext cx="44773" cy="8780"/>
            </a:xfrm>
            <a:custGeom>
              <a:avLst/>
              <a:gdLst/>
              <a:ahLst/>
              <a:cxnLst/>
              <a:rect l="l" t="t" r="r" b="b"/>
              <a:pathLst>
                <a:path w="1642" h="322" extrusionOk="0">
                  <a:moveTo>
                    <a:pt x="179" y="0"/>
                  </a:moveTo>
                  <a:cubicBezTo>
                    <a:pt x="89" y="0"/>
                    <a:pt x="18" y="54"/>
                    <a:pt x="18" y="143"/>
                  </a:cubicBezTo>
                  <a:cubicBezTo>
                    <a:pt x="0" y="232"/>
                    <a:pt x="71" y="322"/>
                    <a:pt x="161" y="322"/>
                  </a:cubicBezTo>
                  <a:lnTo>
                    <a:pt x="1463" y="322"/>
                  </a:lnTo>
                  <a:cubicBezTo>
                    <a:pt x="1535" y="322"/>
                    <a:pt x="1624" y="250"/>
                    <a:pt x="1624" y="179"/>
                  </a:cubicBezTo>
                  <a:cubicBezTo>
                    <a:pt x="1642" y="72"/>
                    <a:pt x="1570" y="0"/>
                    <a:pt x="146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2209969" y="2447080"/>
              <a:ext cx="295825" cy="295825"/>
            </a:xfrm>
            <a:custGeom>
              <a:avLst/>
              <a:gdLst/>
              <a:ahLst/>
              <a:cxnLst/>
              <a:rect l="l" t="t" r="r" b="b"/>
              <a:pathLst>
                <a:path w="10849" h="10849" extrusionOk="0">
                  <a:moveTo>
                    <a:pt x="10456" y="322"/>
                  </a:moveTo>
                  <a:cubicBezTo>
                    <a:pt x="10510" y="322"/>
                    <a:pt x="10528" y="339"/>
                    <a:pt x="10528" y="393"/>
                  </a:cubicBezTo>
                  <a:lnTo>
                    <a:pt x="10528" y="589"/>
                  </a:lnTo>
                  <a:cubicBezTo>
                    <a:pt x="10528" y="643"/>
                    <a:pt x="10510" y="678"/>
                    <a:pt x="10456" y="678"/>
                  </a:cubicBezTo>
                  <a:lnTo>
                    <a:pt x="411" y="678"/>
                  </a:lnTo>
                  <a:cubicBezTo>
                    <a:pt x="358" y="678"/>
                    <a:pt x="322" y="643"/>
                    <a:pt x="322" y="589"/>
                  </a:cubicBezTo>
                  <a:lnTo>
                    <a:pt x="322" y="393"/>
                  </a:lnTo>
                  <a:cubicBezTo>
                    <a:pt x="322" y="339"/>
                    <a:pt x="358" y="322"/>
                    <a:pt x="411" y="322"/>
                  </a:cubicBezTo>
                  <a:close/>
                  <a:moveTo>
                    <a:pt x="10135" y="1000"/>
                  </a:moveTo>
                  <a:lnTo>
                    <a:pt x="10135" y="6263"/>
                  </a:lnTo>
                  <a:cubicBezTo>
                    <a:pt x="10135" y="6335"/>
                    <a:pt x="10064" y="6388"/>
                    <a:pt x="9993" y="6388"/>
                  </a:cubicBezTo>
                  <a:lnTo>
                    <a:pt x="9475" y="6388"/>
                  </a:lnTo>
                  <a:cubicBezTo>
                    <a:pt x="9439" y="5585"/>
                    <a:pt x="8779" y="4943"/>
                    <a:pt x="7976" y="4943"/>
                  </a:cubicBezTo>
                  <a:cubicBezTo>
                    <a:pt x="7156" y="4943"/>
                    <a:pt x="6495" y="5585"/>
                    <a:pt x="6478" y="6388"/>
                  </a:cubicBezTo>
                  <a:lnTo>
                    <a:pt x="4461" y="6388"/>
                  </a:lnTo>
                  <a:lnTo>
                    <a:pt x="4461" y="5924"/>
                  </a:lnTo>
                  <a:cubicBezTo>
                    <a:pt x="4461" y="5924"/>
                    <a:pt x="4461" y="5906"/>
                    <a:pt x="4461" y="5888"/>
                  </a:cubicBezTo>
                  <a:lnTo>
                    <a:pt x="5675" y="5888"/>
                  </a:lnTo>
                  <a:cubicBezTo>
                    <a:pt x="5924" y="5888"/>
                    <a:pt x="6139" y="5692"/>
                    <a:pt x="6139" y="5442"/>
                  </a:cubicBezTo>
                  <a:lnTo>
                    <a:pt x="6139" y="1945"/>
                  </a:lnTo>
                  <a:cubicBezTo>
                    <a:pt x="6139" y="1695"/>
                    <a:pt x="5924" y="1499"/>
                    <a:pt x="5675" y="1499"/>
                  </a:cubicBezTo>
                  <a:lnTo>
                    <a:pt x="1410" y="1499"/>
                  </a:lnTo>
                  <a:cubicBezTo>
                    <a:pt x="1321" y="1499"/>
                    <a:pt x="1232" y="1588"/>
                    <a:pt x="1232" y="1678"/>
                  </a:cubicBezTo>
                  <a:lnTo>
                    <a:pt x="1232" y="3373"/>
                  </a:lnTo>
                  <a:cubicBezTo>
                    <a:pt x="1232" y="3390"/>
                    <a:pt x="1250" y="3408"/>
                    <a:pt x="1267" y="3408"/>
                  </a:cubicBezTo>
                  <a:cubicBezTo>
                    <a:pt x="1316" y="3457"/>
                    <a:pt x="1366" y="3476"/>
                    <a:pt x="1412" y="3476"/>
                  </a:cubicBezTo>
                  <a:cubicBezTo>
                    <a:pt x="1501" y="3476"/>
                    <a:pt x="1571" y="3402"/>
                    <a:pt x="1571" y="3319"/>
                  </a:cubicBezTo>
                  <a:lnTo>
                    <a:pt x="1571" y="1945"/>
                  </a:lnTo>
                  <a:cubicBezTo>
                    <a:pt x="1571" y="1874"/>
                    <a:pt x="1642" y="1820"/>
                    <a:pt x="1714" y="1820"/>
                  </a:cubicBezTo>
                  <a:lnTo>
                    <a:pt x="5675" y="1820"/>
                  </a:lnTo>
                  <a:cubicBezTo>
                    <a:pt x="5746" y="1820"/>
                    <a:pt x="5817" y="1874"/>
                    <a:pt x="5817" y="1945"/>
                  </a:cubicBezTo>
                  <a:lnTo>
                    <a:pt x="5817" y="5425"/>
                  </a:lnTo>
                  <a:cubicBezTo>
                    <a:pt x="5817" y="5496"/>
                    <a:pt x="5746" y="5549"/>
                    <a:pt x="5675" y="5549"/>
                  </a:cubicBezTo>
                  <a:lnTo>
                    <a:pt x="4372" y="5549"/>
                  </a:lnTo>
                  <a:cubicBezTo>
                    <a:pt x="4372" y="5549"/>
                    <a:pt x="3873" y="4907"/>
                    <a:pt x="3444" y="4907"/>
                  </a:cubicBezTo>
                  <a:lnTo>
                    <a:pt x="2516" y="4907"/>
                  </a:lnTo>
                  <a:cubicBezTo>
                    <a:pt x="2106" y="4907"/>
                    <a:pt x="1749" y="5157"/>
                    <a:pt x="1589" y="5514"/>
                  </a:cubicBezTo>
                  <a:cubicBezTo>
                    <a:pt x="1571" y="5496"/>
                    <a:pt x="1571" y="5460"/>
                    <a:pt x="1553" y="5425"/>
                  </a:cubicBezTo>
                  <a:lnTo>
                    <a:pt x="1553" y="4068"/>
                  </a:lnTo>
                  <a:cubicBezTo>
                    <a:pt x="1571" y="3979"/>
                    <a:pt x="1499" y="3908"/>
                    <a:pt x="1410" y="3908"/>
                  </a:cubicBezTo>
                  <a:cubicBezTo>
                    <a:pt x="1321" y="3908"/>
                    <a:pt x="1250" y="4068"/>
                    <a:pt x="1250" y="4068"/>
                  </a:cubicBezTo>
                  <a:lnTo>
                    <a:pt x="1250" y="5442"/>
                  </a:lnTo>
                  <a:cubicBezTo>
                    <a:pt x="1250" y="5603"/>
                    <a:pt x="1357" y="5764"/>
                    <a:pt x="1517" y="5835"/>
                  </a:cubicBezTo>
                  <a:cubicBezTo>
                    <a:pt x="1517" y="5853"/>
                    <a:pt x="1517" y="5888"/>
                    <a:pt x="1517" y="5924"/>
                  </a:cubicBezTo>
                  <a:lnTo>
                    <a:pt x="1517" y="6388"/>
                  </a:lnTo>
                  <a:lnTo>
                    <a:pt x="893" y="6388"/>
                  </a:lnTo>
                  <a:cubicBezTo>
                    <a:pt x="804" y="6388"/>
                    <a:pt x="750" y="6335"/>
                    <a:pt x="750" y="6263"/>
                  </a:cubicBezTo>
                  <a:lnTo>
                    <a:pt x="750" y="1000"/>
                  </a:lnTo>
                  <a:close/>
                  <a:moveTo>
                    <a:pt x="1660" y="6763"/>
                  </a:moveTo>
                  <a:cubicBezTo>
                    <a:pt x="1678" y="6763"/>
                    <a:pt x="1696" y="6781"/>
                    <a:pt x="1696" y="6816"/>
                  </a:cubicBezTo>
                  <a:lnTo>
                    <a:pt x="1696" y="7244"/>
                  </a:lnTo>
                  <a:lnTo>
                    <a:pt x="1606" y="7244"/>
                  </a:lnTo>
                  <a:cubicBezTo>
                    <a:pt x="1553" y="7244"/>
                    <a:pt x="1517" y="7191"/>
                    <a:pt x="1517" y="7137"/>
                  </a:cubicBezTo>
                  <a:lnTo>
                    <a:pt x="1517" y="6870"/>
                  </a:lnTo>
                  <a:cubicBezTo>
                    <a:pt x="1517" y="6816"/>
                    <a:pt x="1553" y="6763"/>
                    <a:pt x="1606" y="6763"/>
                  </a:cubicBezTo>
                  <a:close/>
                  <a:moveTo>
                    <a:pt x="4336" y="6781"/>
                  </a:moveTo>
                  <a:cubicBezTo>
                    <a:pt x="4390" y="6781"/>
                    <a:pt x="4443" y="6816"/>
                    <a:pt x="4443" y="6870"/>
                  </a:cubicBezTo>
                  <a:lnTo>
                    <a:pt x="4443" y="7137"/>
                  </a:lnTo>
                  <a:cubicBezTo>
                    <a:pt x="4443" y="7191"/>
                    <a:pt x="4390" y="7244"/>
                    <a:pt x="4336" y="7244"/>
                  </a:cubicBezTo>
                  <a:lnTo>
                    <a:pt x="4247" y="7244"/>
                  </a:lnTo>
                  <a:lnTo>
                    <a:pt x="4247" y="6816"/>
                  </a:lnTo>
                  <a:cubicBezTo>
                    <a:pt x="4247" y="6798"/>
                    <a:pt x="4265" y="6781"/>
                    <a:pt x="4283" y="6781"/>
                  </a:cubicBezTo>
                  <a:close/>
                  <a:moveTo>
                    <a:pt x="7976" y="5246"/>
                  </a:moveTo>
                  <a:cubicBezTo>
                    <a:pt x="8619" y="5246"/>
                    <a:pt x="9154" y="5781"/>
                    <a:pt x="9154" y="6442"/>
                  </a:cubicBezTo>
                  <a:cubicBezTo>
                    <a:pt x="9154" y="6691"/>
                    <a:pt x="9190" y="6923"/>
                    <a:pt x="9261" y="7155"/>
                  </a:cubicBezTo>
                  <a:cubicBezTo>
                    <a:pt x="9297" y="7280"/>
                    <a:pt x="9315" y="7405"/>
                    <a:pt x="9315" y="7530"/>
                  </a:cubicBezTo>
                  <a:cubicBezTo>
                    <a:pt x="9315" y="7708"/>
                    <a:pt x="9190" y="7869"/>
                    <a:pt x="9011" y="7940"/>
                  </a:cubicBezTo>
                  <a:cubicBezTo>
                    <a:pt x="8681" y="8056"/>
                    <a:pt x="8329" y="8114"/>
                    <a:pt x="7974" y="8114"/>
                  </a:cubicBezTo>
                  <a:cubicBezTo>
                    <a:pt x="7619" y="8114"/>
                    <a:pt x="7263" y="8056"/>
                    <a:pt x="6924" y="7940"/>
                  </a:cubicBezTo>
                  <a:cubicBezTo>
                    <a:pt x="6745" y="7869"/>
                    <a:pt x="6620" y="7708"/>
                    <a:pt x="6620" y="7530"/>
                  </a:cubicBezTo>
                  <a:cubicBezTo>
                    <a:pt x="6620" y="7155"/>
                    <a:pt x="6781" y="7013"/>
                    <a:pt x="6781" y="6442"/>
                  </a:cubicBezTo>
                  <a:cubicBezTo>
                    <a:pt x="6781" y="5781"/>
                    <a:pt x="7316" y="5246"/>
                    <a:pt x="7976" y="5246"/>
                  </a:cubicBezTo>
                  <a:close/>
                  <a:moveTo>
                    <a:pt x="3462" y="5228"/>
                  </a:moveTo>
                  <a:cubicBezTo>
                    <a:pt x="3819" y="5228"/>
                    <a:pt x="4122" y="5532"/>
                    <a:pt x="4122" y="5924"/>
                  </a:cubicBezTo>
                  <a:lnTo>
                    <a:pt x="4122" y="6495"/>
                  </a:lnTo>
                  <a:cubicBezTo>
                    <a:pt x="3997" y="6549"/>
                    <a:pt x="3926" y="6674"/>
                    <a:pt x="3926" y="6816"/>
                  </a:cubicBezTo>
                  <a:lnTo>
                    <a:pt x="3944" y="7244"/>
                  </a:lnTo>
                  <a:cubicBezTo>
                    <a:pt x="3944" y="7512"/>
                    <a:pt x="3855" y="7762"/>
                    <a:pt x="3676" y="7922"/>
                  </a:cubicBezTo>
                  <a:cubicBezTo>
                    <a:pt x="3471" y="8101"/>
                    <a:pt x="3230" y="8190"/>
                    <a:pt x="2989" y="8190"/>
                  </a:cubicBezTo>
                  <a:cubicBezTo>
                    <a:pt x="2748" y="8190"/>
                    <a:pt x="2508" y="8101"/>
                    <a:pt x="2302" y="7922"/>
                  </a:cubicBezTo>
                  <a:cubicBezTo>
                    <a:pt x="2106" y="7762"/>
                    <a:pt x="2035" y="7494"/>
                    <a:pt x="2017" y="7244"/>
                  </a:cubicBezTo>
                  <a:lnTo>
                    <a:pt x="2017" y="6816"/>
                  </a:lnTo>
                  <a:cubicBezTo>
                    <a:pt x="2017" y="6674"/>
                    <a:pt x="1945" y="6549"/>
                    <a:pt x="1838" y="6495"/>
                  </a:cubicBezTo>
                  <a:lnTo>
                    <a:pt x="1838" y="5924"/>
                  </a:lnTo>
                  <a:cubicBezTo>
                    <a:pt x="1838" y="5532"/>
                    <a:pt x="2124" y="5228"/>
                    <a:pt x="2481" y="5228"/>
                  </a:cubicBezTo>
                  <a:close/>
                  <a:moveTo>
                    <a:pt x="8387" y="8404"/>
                  </a:moveTo>
                  <a:lnTo>
                    <a:pt x="8405" y="8529"/>
                  </a:lnTo>
                  <a:cubicBezTo>
                    <a:pt x="8297" y="8672"/>
                    <a:pt x="8132" y="8743"/>
                    <a:pt x="7967" y="8743"/>
                  </a:cubicBezTo>
                  <a:cubicBezTo>
                    <a:pt x="7802" y="8743"/>
                    <a:pt x="7637" y="8672"/>
                    <a:pt x="7530" y="8529"/>
                  </a:cubicBezTo>
                  <a:lnTo>
                    <a:pt x="7548" y="8404"/>
                  </a:lnTo>
                  <a:cubicBezTo>
                    <a:pt x="7691" y="8422"/>
                    <a:pt x="7829" y="8431"/>
                    <a:pt x="7967" y="8431"/>
                  </a:cubicBezTo>
                  <a:cubicBezTo>
                    <a:pt x="8106" y="8431"/>
                    <a:pt x="8244" y="8422"/>
                    <a:pt x="8387" y="8404"/>
                  </a:cubicBezTo>
                  <a:close/>
                  <a:moveTo>
                    <a:pt x="3462" y="8404"/>
                  </a:moveTo>
                  <a:lnTo>
                    <a:pt x="3498" y="8547"/>
                  </a:lnTo>
                  <a:cubicBezTo>
                    <a:pt x="3364" y="8708"/>
                    <a:pt x="3172" y="8788"/>
                    <a:pt x="2980" y="8788"/>
                  </a:cubicBezTo>
                  <a:cubicBezTo>
                    <a:pt x="2789" y="8788"/>
                    <a:pt x="2597" y="8708"/>
                    <a:pt x="2463" y="8547"/>
                  </a:cubicBezTo>
                  <a:lnTo>
                    <a:pt x="2481" y="8404"/>
                  </a:lnTo>
                  <a:cubicBezTo>
                    <a:pt x="2641" y="8467"/>
                    <a:pt x="2806" y="8498"/>
                    <a:pt x="2971" y="8498"/>
                  </a:cubicBezTo>
                  <a:cubicBezTo>
                    <a:pt x="3136" y="8498"/>
                    <a:pt x="3302" y="8467"/>
                    <a:pt x="3462" y="8404"/>
                  </a:cubicBezTo>
                  <a:close/>
                  <a:moveTo>
                    <a:pt x="6460" y="6709"/>
                  </a:moveTo>
                  <a:cubicBezTo>
                    <a:pt x="6406" y="7084"/>
                    <a:pt x="6317" y="7173"/>
                    <a:pt x="6317" y="7548"/>
                  </a:cubicBezTo>
                  <a:cubicBezTo>
                    <a:pt x="6317" y="7869"/>
                    <a:pt x="6513" y="8154"/>
                    <a:pt x="6817" y="8262"/>
                  </a:cubicBezTo>
                  <a:cubicBezTo>
                    <a:pt x="6959" y="8297"/>
                    <a:pt x="7102" y="8351"/>
                    <a:pt x="7245" y="8369"/>
                  </a:cubicBezTo>
                  <a:lnTo>
                    <a:pt x="7227" y="8493"/>
                  </a:lnTo>
                  <a:cubicBezTo>
                    <a:pt x="7209" y="8493"/>
                    <a:pt x="7227" y="8493"/>
                    <a:pt x="6906" y="8565"/>
                  </a:cubicBezTo>
                  <a:cubicBezTo>
                    <a:pt x="6263" y="8672"/>
                    <a:pt x="5746" y="9118"/>
                    <a:pt x="5514" y="9671"/>
                  </a:cubicBezTo>
                  <a:cubicBezTo>
                    <a:pt x="5264" y="9118"/>
                    <a:pt x="4747" y="8708"/>
                    <a:pt x="4122" y="8583"/>
                  </a:cubicBezTo>
                  <a:lnTo>
                    <a:pt x="3801" y="8511"/>
                  </a:lnTo>
                  <a:lnTo>
                    <a:pt x="3783" y="8511"/>
                  </a:lnTo>
                  <a:lnTo>
                    <a:pt x="3748" y="8262"/>
                  </a:lnTo>
                  <a:cubicBezTo>
                    <a:pt x="3783" y="8226"/>
                    <a:pt x="3819" y="8208"/>
                    <a:pt x="3837" y="8172"/>
                  </a:cubicBezTo>
                  <a:cubicBezTo>
                    <a:pt x="4015" y="8030"/>
                    <a:pt x="4140" y="7815"/>
                    <a:pt x="4194" y="7583"/>
                  </a:cubicBezTo>
                  <a:lnTo>
                    <a:pt x="4336" y="7583"/>
                  </a:lnTo>
                  <a:cubicBezTo>
                    <a:pt x="4568" y="7583"/>
                    <a:pt x="4747" y="7387"/>
                    <a:pt x="4747" y="7173"/>
                  </a:cubicBezTo>
                  <a:lnTo>
                    <a:pt x="4747" y="6870"/>
                  </a:lnTo>
                  <a:cubicBezTo>
                    <a:pt x="4747" y="6816"/>
                    <a:pt x="4747" y="6763"/>
                    <a:pt x="4711" y="6709"/>
                  </a:cubicBezTo>
                  <a:close/>
                  <a:moveTo>
                    <a:pt x="3480" y="9618"/>
                  </a:moveTo>
                  <a:cubicBezTo>
                    <a:pt x="4015" y="9618"/>
                    <a:pt x="4461" y="10010"/>
                    <a:pt x="4533" y="10528"/>
                  </a:cubicBezTo>
                  <a:lnTo>
                    <a:pt x="1410" y="10528"/>
                  </a:lnTo>
                  <a:cubicBezTo>
                    <a:pt x="1499" y="10010"/>
                    <a:pt x="1928" y="9618"/>
                    <a:pt x="2481" y="9618"/>
                  </a:cubicBezTo>
                  <a:close/>
                  <a:moveTo>
                    <a:pt x="3694" y="8797"/>
                  </a:moveTo>
                  <a:cubicBezTo>
                    <a:pt x="3712" y="8797"/>
                    <a:pt x="3730" y="8797"/>
                    <a:pt x="3765" y="8815"/>
                  </a:cubicBezTo>
                  <a:lnTo>
                    <a:pt x="4069" y="8868"/>
                  </a:lnTo>
                  <a:cubicBezTo>
                    <a:pt x="4818" y="9011"/>
                    <a:pt x="5353" y="9653"/>
                    <a:pt x="5353" y="10403"/>
                  </a:cubicBezTo>
                  <a:cubicBezTo>
                    <a:pt x="5353" y="10474"/>
                    <a:pt x="5300" y="10528"/>
                    <a:pt x="5229" y="10528"/>
                  </a:cubicBezTo>
                  <a:lnTo>
                    <a:pt x="4854" y="10528"/>
                  </a:lnTo>
                  <a:cubicBezTo>
                    <a:pt x="4782" y="9832"/>
                    <a:pt x="4194" y="9296"/>
                    <a:pt x="3480" y="9296"/>
                  </a:cubicBezTo>
                  <a:lnTo>
                    <a:pt x="2463" y="9296"/>
                  </a:lnTo>
                  <a:cubicBezTo>
                    <a:pt x="1767" y="9296"/>
                    <a:pt x="1178" y="9832"/>
                    <a:pt x="1089" y="10528"/>
                  </a:cubicBezTo>
                  <a:lnTo>
                    <a:pt x="714" y="10528"/>
                  </a:lnTo>
                  <a:cubicBezTo>
                    <a:pt x="661" y="10528"/>
                    <a:pt x="607" y="10474"/>
                    <a:pt x="607" y="10403"/>
                  </a:cubicBezTo>
                  <a:cubicBezTo>
                    <a:pt x="607" y="9653"/>
                    <a:pt x="1143" y="9011"/>
                    <a:pt x="1874" y="8868"/>
                  </a:cubicBezTo>
                  <a:lnTo>
                    <a:pt x="2195" y="8815"/>
                  </a:lnTo>
                  <a:cubicBezTo>
                    <a:pt x="2213" y="8797"/>
                    <a:pt x="2231" y="8797"/>
                    <a:pt x="2267" y="8797"/>
                  </a:cubicBezTo>
                  <a:cubicBezTo>
                    <a:pt x="2454" y="9002"/>
                    <a:pt x="2713" y="9105"/>
                    <a:pt x="2974" y="9105"/>
                  </a:cubicBezTo>
                  <a:cubicBezTo>
                    <a:pt x="3235" y="9105"/>
                    <a:pt x="3498" y="9002"/>
                    <a:pt x="3694" y="8797"/>
                  </a:cubicBezTo>
                  <a:close/>
                  <a:moveTo>
                    <a:pt x="8476" y="9618"/>
                  </a:moveTo>
                  <a:cubicBezTo>
                    <a:pt x="9011" y="9618"/>
                    <a:pt x="9457" y="10010"/>
                    <a:pt x="9529" y="10528"/>
                  </a:cubicBezTo>
                  <a:lnTo>
                    <a:pt x="6406" y="10528"/>
                  </a:lnTo>
                  <a:cubicBezTo>
                    <a:pt x="6478" y="10010"/>
                    <a:pt x="6924" y="9618"/>
                    <a:pt x="7459" y="9618"/>
                  </a:cubicBezTo>
                  <a:close/>
                  <a:moveTo>
                    <a:pt x="411" y="0"/>
                  </a:moveTo>
                  <a:cubicBezTo>
                    <a:pt x="179" y="0"/>
                    <a:pt x="1" y="179"/>
                    <a:pt x="1" y="393"/>
                  </a:cubicBezTo>
                  <a:lnTo>
                    <a:pt x="1" y="589"/>
                  </a:lnTo>
                  <a:cubicBezTo>
                    <a:pt x="1" y="821"/>
                    <a:pt x="179" y="1000"/>
                    <a:pt x="411" y="1000"/>
                  </a:cubicBezTo>
                  <a:lnTo>
                    <a:pt x="429" y="1000"/>
                  </a:lnTo>
                  <a:lnTo>
                    <a:pt x="429" y="6263"/>
                  </a:lnTo>
                  <a:cubicBezTo>
                    <a:pt x="429" y="6513"/>
                    <a:pt x="643" y="6709"/>
                    <a:pt x="893" y="6709"/>
                  </a:cubicBezTo>
                  <a:lnTo>
                    <a:pt x="1232" y="6709"/>
                  </a:lnTo>
                  <a:cubicBezTo>
                    <a:pt x="1214" y="6763"/>
                    <a:pt x="1196" y="6816"/>
                    <a:pt x="1196" y="6870"/>
                  </a:cubicBezTo>
                  <a:lnTo>
                    <a:pt x="1196" y="7137"/>
                  </a:lnTo>
                  <a:cubicBezTo>
                    <a:pt x="1196" y="7369"/>
                    <a:pt x="1375" y="7566"/>
                    <a:pt x="1606" y="7566"/>
                  </a:cubicBezTo>
                  <a:lnTo>
                    <a:pt x="1749" y="7566"/>
                  </a:lnTo>
                  <a:cubicBezTo>
                    <a:pt x="1803" y="7798"/>
                    <a:pt x="1928" y="7994"/>
                    <a:pt x="2088" y="8154"/>
                  </a:cubicBezTo>
                  <a:cubicBezTo>
                    <a:pt x="2124" y="8172"/>
                    <a:pt x="2160" y="8208"/>
                    <a:pt x="2195" y="8226"/>
                  </a:cubicBezTo>
                  <a:lnTo>
                    <a:pt x="2160" y="8476"/>
                  </a:lnTo>
                  <a:cubicBezTo>
                    <a:pt x="2142" y="8493"/>
                    <a:pt x="2142" y="8493"/>
                    <a:pt x="2124" y="8493"/>
                  </a:cubicBezTo>
                  <a:lnTo>
                    <a:pt x="1821" y="8547"/>
                  </a:lnTo>
                  <a:cubicBezTo>
                    <a:pt x="928" y="8725"/>
                    <a:pt x="286" y="9510"/>
                    <a:pt x="286" y="10403"/>
                  </a:cubicBezTo>
                  <a:cubicBezTo>
                    <a:pt x="286" y="10652"/>
                    <a:pt x="482" y="10849"/>
                    <a:pt x="714" y="10849"/>
                  </a:cubicBezTo>
                  <a:lnTo>
                    <a:pt x="5246" y="10849"/>
                  </a:lnTo>
                  <a:cubicBezTo>
                    <a:pt x="5353" y="10849"/>
                    <a:pt x="5443" y="10795"/>
                    <a:pt x="5514" y="10742"/>
                  </a:cubicBezTo>
                  <a:cubicBezTo>
                    <a:pt x="5585" y="10795"/>
                    <a:pt x="5692" y="10849"/>
                    <a:pt x="5782" y="10849"/>
                  </a:cubicBezTo>
                  <a:lnTo>
                    <a:pt x="10153" y="10849"/>
                  </a:lnTo>
                  <a:cubicBezTo>
                    <a:pt x="10385" y="10849"/>
                    <a:pt x="10581" y="10652"/>
                    <a:pt x="10581" y="10403"/>
                  </a:cubicBezTo>
                  <a:lnTo>
                    <a:pt x="10581" y="10385"/>
                  </a:lnTo>
                  <a:cubicBezTo>
                    <a:pt x="10581" y="10064"/>
                    <a:pt x="10492" y="9742"/>
                    <a:pt x="10332" y="9457"/>
                  </a:cubicBezTo>
                  <a:cubicBezTo>
                    <a:pt x="10308" y="9409"/>
                    <a:pt x="10252" y="9378"/>
                    <a:pt x="10197" y="9378"/>
                  </a:cubicBezTo>
                  <a:cubicBezTo>
                    <a:pt x="10169" y="9378"/>
                    <a:pt x="10141" y="9386"/>
                    <a:pt x="10117" y="9403"/>
                  </a:cubicBezTo>
                  <a:cubicBezTo>
                    <a:pt x="10046" y="9439"/>
                    <a:pt x="10010" y="9546"/>
                    <a:pt x="10064" y="9618"/>
                  </a:cubicBezTo>
                  <a:cubicBezTo>
                    <a:pt x="10189" y="9850"/>
                    <a:pt x="10260" y="10117"/>
                    <a:pt x="10260" y="10385"/>
                  </a:cubicBezTo>
                  <a:lnTo>
                    <a:pt x="10260" y="10403"/>
                  </a:lnTo>
                  <a:cubicBezTo>
                    <a:pt x="10260" y="10474"/>
                    <a:pt x="10207" y="10528"/>
                    <a:pt x="10153" y="10528"/>
                  </a:cubicBezTo>
                  <a:lnTo>
                    <a:pt x="9850" y="10528"/>
                  </a:lnTo>
                  <a:cubicBezTo>
                    <a:pt x="9778" y="9832"/>
                    <a:pt x="9190" y="9296"/>
                    <a:pt x="8476" y="9296"/>
                  </a:cubicBezTo>
                  <a:lnTo>
                    <a:pt x="7459" y="9296"/>
                  </a:lnTo>
                  <a:cubicBezTo>
                    <a:pt x="6745" y="9296"/>
                    <a:pt x="6156" y="9832"/>
                    <a:pt x="6067" y="10528"/>
                  </a:cubicBezTo>
                  <a:lnTo>
                    <a:pt x="5764" y="10528"/>
                  </a:lnTo>
                  <a:cubicBezTo>
                    <a:pt x="5710" y="10528"/>
                    <a:pt x="5657" y="10474"/>
                    <a:pt x="5657" y="10420"/>
                  </a:cubicBezTo>
                  <a:lnTo>
                    <a:pt x="5657" y="10385"/>
                  </a:lnTo>
                  <a:cubicBezTo>
                    <a:pt x="5657" y="9635"/>
                    <a:pt x="6210" y="8993"/>
                    <a:pt x="6941" y="8850"/>
                  </a:cubicBezTo>
                  <a:cubicBezTo>
                    <a:pt x="7263" y="8779"/>
                    <a:pt x="7263" y="8797"/>
                    <a:pt x="7316" y="8779"/>
                  </a:cubicBezTo>
                  <a:cubicBezTo>
                    <a:pt x="7486" y="8966"/>
                    <a:pt x="7727" y="9060"/>
                    <a:pt x="7965" y="9060"/>
                  </a:cubicBezTo>
                  <a:cubicBezTo>
                    <a:pt x="8204" y="9060"/>
                    <a:pt x="8440" y="8966"/>
                    <a:pt x="8601" y="8779"/>
                  </a:cubicBezTo>
                  <a:cubicBezTo>
                    <a:pt x="8654" y="8797"/>
                    <a:pt x="8672" y="8779"/>
                    <a:pt x="8975" y="8850"/>
                  </a:cubicBezTo>
                  <a:cubicBezTo>
                    <a:pt x="9207" y="8886"/>
                    <a:pt x="9404" y="8975"/>
                    <a:pt x="9600" y="9100"/>
                  </a:cubicBezTo>
                  <a:cubicBezTo>
                    <a:pt x="9628" y="9123"/>
                    <a:pt x="9660" y="9133"/>
                    <a:pt x="9690" y="9133"/>
                  </a:cubicBezTo>
                  <a:cubicBezTo>
                    <a:pt x="9757" y="9133"/>
                    <a:pt x="9820" y="9084"/>
                    <a:pt x="9832" y="9011"/>
                  </a:cubicBezTo>
                  <a:cubicBezTo>
                    <a:pt x="9850" y="8940"/>
                    <a:pt x="9832" y="8886"/>
                    <a:pt x="9778" y="8850"/>
                  </a:cubicBezTo>
                  <a:cubicBezTo>
                    <a:pt x="9564" y="8690"/>
                    <a:pt x="9315" y="8583"/>
                    <a:pt x="9047" y="8529"/>
                  </a:cubicBezTo>
                  <a:cubicBezTo>
                    <a:pt x="8708" y="8476"/>
                    <a:pt x="8726" y="8476"/>
                    <a:pt x="8708" y="8476"/>
                  </a:cubicBezTo>
                  <a:lnTo>
                    <a:pt x="8690" y="8351"/>
                  </a:lnTo>
                  <a:cubicBezTo>
                    <a:pt x="8851" y="8315"/>
                    <a:pt x="9011" y="8279"/>
                    <a:pt x="9154" y="8226"/>
                  </a:cubicBezTo>
                  <a:cubicBezTo>
                    <a:pt x="9439" y="8119"/>
                    <a:pt x="9618" y="7869"/>
                    <a:pt x="9636" y="7566"/>
                  </a:cubicBezTo>
                  <a:cubicBezTo>
                    <a:pt x="9636" y="7173"/>
                    <a:pt x="9529" y="7084"/>
                    <a:pt x="9475" y="6709"/>
                  </a:cubicBezTo>
                  <a:lnTo>
                    <a:pt x="10028" y="6709"/>
                  </a:lnTo>
                  <a:cubicBezTo>
                    <a:pt x="10260" y="6709"/>
                    <a:pt x="10456" y="6513"/>
                    <a:pt x="10456" y="6281"/>
                  </a:cubicBezTo>
                  <a:lnTo>
                    <a:pt x="10456" y="1000"/>
                  </a:lnTo>
                  <a:cubicBezTo>
                    <a:pt x="10671" y="1000"/>
                    <a:pt x="10849" y="821"/>
                    <a:pt x="10849" y="589"/>
                  </a:cubicBezTo>
                  <a:lnTo>
                    <a:pt x="10849" y="446"/>
                  </a:lnTo>
                  <a:cubicBezTo>
                    <a:pt x="10849" y="232"/>
                    <a:pt x="10671" y="18"/>
                    <a:pt x="10456"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2266413" y="2519939"/>
              <a:ext cx="88565" cy="51726"/>
            </a:xfrm>
            <a:custGeom>
              <a:avLst/>
              <a:gdLst/>
              <a:ahLst/>
              <a:cxnLst/>
              <a:rect l="l" t="t" r="r" b="b"/>
              <a:pathLst>
                <a:path w="3248" h="1897" extrusionOk="0">
                  <a:moveTo>
                    <a:pt x="1615" y="330"/>
                  </a:moveTo>
                  <a:cubicBezTo>
                    <a:pt x="1646" y="330"/>
                    <a:pt x="1678" y="335"/>
                    <a:pt x="1713" y="344"/>
                  </a:cubicBezTo>
                  <a:lnTo>
                    <a:pt x="2623" y="647"/>
                  </a:lnTo>
                  <a:lnTo>
                    <a:pt x="1713" y="968"/>
                  </a:lnTo>
                  <a:cubicBezTo>
                    <a:pt x="1678" y="977"/>
                    <a:pt x="1646" y="982"/>
                    <a:pt x="1615" y="982"/>
                  </a:cubicBezTo>
                  <a:cubicBezTo>
                    <a:pt x="1584" y="982"/>
                    <a:pt x="1553" y="977"/>
                    <a:pt x="1517" y="968"/>
                  </a:cubicBezTo>
                  <a:lnTo>
                    <a:pt x="607" y="647"/>
                  </a:lnTo>
                  <a:lnTo>
                    <a:pt x="1517" y="344"/>
                  </a:lnTo>
                  <a:cubicBezTo>
                    <a:pt x="1553" y="335"/>
                    <a:pt x="1584" y="330"/>
                    <a:pt x="1615" y="330"/>
                  </a:cubicBezTo>
                  <a:close/>
                  <a:moveTo>
                    <a:pt x="2445" y="1057"/>
                  </a:moveTo>
                  <a:lnTo>
                    <a:pt x="2445" y="1521"/>
                  </a:lnTo>
                  <a:cubicBezTo>
                    <a:pt x="2445" y="1557"/>
                    <a:pt x="2409" y="1611"/>
                    <a:pt x="2373" y="1611"/>
                  </a:cubicBezTo>
                  <a:lnTo>
                    <a:pt x="875" y="1611"/>
                  </a:lnTo>
                  <a:cubicBezTo>
                    <a:pt x="839" y="1611"/>
                    <a:pt x="803" y="1557"/>
                    <a:pt x="803" y="1521"/>
                  </a:cubicBezTo>
                  <a:lnTo>
                    <a:pt x="803" y="1057"/>
                  </a:lnTo>
                  <a:lnTo>
                    <a:pt x="1428" y="1272"/>
                  </a:lnTo>
                  <a:cubicBezTo>
                    <a:pt x="1490" y="1289"/>
                    <a:pt x="1557" y="1298"/>
                    <a:pt x="1624" y="1298"/>
                  </a:cubicBezTo>
                  <a:cubicBezTo>
                    <a:pt x="1691" y="1298"/>
                    <a:pt x="1758" y="1289"/>
                    <a:pt x="1820" y="1272"/>
                  </a:cubicBezTo>
                  <a:lnTo>
                    <a:pt x="2445" y="1057"/>
                  </a:lnTo>
                  <a:close/>
                  <a:moveTo>
                    <a:pt x="1624" y="0"/>
                  </a:moveTo>
                  <a:cubicBezTo>
                    <a:pt x="1557" y="0"/>
                    <a:pt x="1490" y="14"/>
                    <a:pt x="1428" y="40"/>
                  </a:cubicBezTo>
                  <a:lnTo>
                    <a:pt x="125" y="487"/>
                  </a:lnTo>
                  <a:cubicBezTo>
                    <a:pt x="54" y="504"/>
                    <a:pt x="0" y="576"/>
                    <a:pt x="0" y="647"/>
                  </a:cubicBezTo>
                  <a:cubicBezTo>
                    <a:pt x="0" y="718"/>
                    <a:pt x="54" y="790"/>
                    <a:pt x="125" y="808"/>
                  </a:cubicBezTo>
                  <a:lnTo>
                    <a:pt x="482" y="933"/>
                  </a:lnTo>
                  <a:lnTo>
                    <a:pt x="482" y="1504"/>
                  </a:lnTo>
                  <a:cubicBezTo>
                    <a:pt x="482" y="1718"/>
                    <a:pt x="661" y="1896"/>
                    <a:pt x="875" y="1896"/>
                  </a:cubicBezTo>
                  <a:lnTo>
                    <a:pt x="2373" y="1896"/>
                  </a:lnTo>
                  <a:cubicBezTo>
                    <a:pt x="2588" y="1896"/>
                    <a:pt x="2766" y="1718"/>
                    <a:pt x="2766" y="1504"/>
                  </a:cubicBezTo>
                  <a:lnTo>
                    <a:pt x="2766" y="933"/>
                  </a:lnTo>
                  <a:lnTo>
                    <a:pt x="2909" y="879"/>
                  </a:lnTo>
                  <a:lnTo>
                    <a:pt x="2909" y="1075"/>
                  </a:lnTo>
                  <a:cubicBezTo>
                    <a:pt x="2909" y="1165"/>
                    <a:pt x="2980" y="1236"/>
                    <a:pt x="3051" y="1236"/>
                  </a:cubicBezTo>
                  <a:cubicBezTo>
                    <a:pt x="3063" y="1238"/>
                    <a:pt x="3073" y="1239"/>
                    <a:pt x="3083" y="1239"/>
                  </a:cubicBezTo>
                  <a:cubicBezTo>
                    <a:pt x="3173" y="1239"/>
                    <a:pt x="3230" y="1171"/>
                    <a:pt x="3230" y="1075"/>
                  </a:cubicBezTo>
                  <a:cubicBezTo>
                    <a:pt x="3230" y="683"/>
                    <a:pt x="3248" y="647"/>
                    <a:pt x="3230" y="594"/>
                  </a:cubicBezTo>
                  <a:cubicBezTo>
                    <a:pt x="3212" y="540"/>
                    <a:pt x="3176" y="504"/>
                    <a:pt x="3123" y="487"/>
                  </a:cubicBezTo>
                  <a:lnTo>
                    <a:pt x="1820" y="40"/>
                  </a:lnTo>
                  <a:cubicBezTo>
                    <a:pt x="1758" y="14"/>
                    <a:pt x="1691" y="0"/>
                    <a:pt x="162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2" name="Google Shape;3562;p56"/>
          <p:cNvGrpSpPr/>
          <p:nvPr/>
        </p:nvGrpSpPr>
        <p:grpSpPr>
          <a:xfrm>
            <a:off x="4146344" y="1976552"/>
            <a:ext cx="221876" cy="295880"/>
            <a:chOff x="4146344" y="1976552"/>
            <a:chExt cx="221876" cy="295880"/>
          </a:xfrm>
        </p:grpSpPr>
        <p:sp>
          <p:nvSpPr>
            <p:cNvPr id="3563" name="Google Shape;3563;p56"/>
            <p:cNvSpPr/>
            <p:nvPr/>
          </p:nvSpPr>
          <p:spPr>
            <a:xfrm>
              <a:off x="4204723" y="1980915"/>
              <a:ext cx="42346" cy="37575"/>
            </a:xfrm>
            <a:custGeom>
              <a:avLst/>
              <a:gdLst/>
              <a:ahLst/>
              <a:cxnLst/>
              <a:rect l="l" t="t" r="r" b="b"/>
              <a:pathLst>
                <a:path w="1553" h="1378" extrusionOk="0">
                  <a:moveTo>
                    <a:pt x="793" y="1"/>
                  </a:moveTo>
                  <a:cubicBezTo>
                    <a:pt x="358" y="1"/>
                    <a:pt x="1" y="345"/>
                    <a:pt x="1" y="770"/>
                  </a:cubicBezTo>
                  <a:lnTo>
                    <a:pt x="1" y="1377"/>
                  </a:lnTo>
                  <a:lnTo>
                    <a:pt x="1553" y="1377"/>
                  </a:lnTo>
                  <a:lnTo>
                    <a:pt x="1553" y="788"/>
                  </a:lnTo>
                  <a:cubicBezTo>
                    <a:pt x="1553" y="414"/>
                    <a:pt x="1232" y="39"/>
                    <a:pt x="857" y="3"/>
                  </a:cubicBezTo>
                  <a:cubicBezTo>
                    <a:pt x="835" y="1"/>
                    <a:pt x="814" y="1"/>
                    <a:pt x="793"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4204723" y="2033541"/>
              <a:ext cx="42346" cy="191718"/>
            </a:xfrm>
            <a:custGeom>
              <a:avLst/>
              <a:gdLst/>
              <a:ahLst/>
              <a:cxnLst/>
              <a:rect l="l" t="t" r="r" b="b"/>
              <a:pathLst>
                <a:path w="1553" h="7031" extrusionOk="0">
                  <a:moveTo>
                    <a:pt x="1" y="0"/>
                  </a:moveTo>
                  <a:lnTo>
                    <a:pt x="1" y="6745"/>
                  </a:lnTo>
                  <a:cubicBezTo>
                    <a:pt x="1" y="6816"/>
                    <a:pt x="1" y="6870"/>
                    <a:pt x="18" y="6923"/>
                  </a:cubicBezTo>
                  <a:lnTo>
                    <a:pt x="215" y="7030"/>
                  </a:lnTo>
                  <a:lnTo>
                    <a:pt x="1321" y="7030"/>
                  </a:lnTo>
                  <a:lnTo>
                    <a:pt x="1535" y="6923"/>
                  </a:lnTo>
                  <a:cubicBezTo>
                    <a:pt x="1535" y="6870"/>
                    <a:pt x="1553" y="6816"/>
                    <a:pt x="1553" y="6745"/>
                  </a:cubicBezTo>
                  <a:lnTo>
                    <a:pt x="1553" y="0"/>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4205214" y="2222314"/>
              <a:ext cx="40901" cy="21432"/>
            </a:xfrm>
            <a:custGeom>
              <a:avLst/>
              <a:gdLst/>
              <a:ahLst/>
              <a:cxnLst/>
              <a:rect l="l" t="t" r="r" b="b"/>
              <a:pathLst>
                <a:path w="1500" h="786" extrusionOk="0">
                  <a:moveTo>
                    <a:pt x="0" y="0"/>
                  </a:moveTo>
                  <a:cubicBezTo>
                    <a:pt x="18" y="143"/>
                    <a:pt x="54" y="286"/>
                    <a:pt x="125" y="428"/>
                  </a:cubicBezTo>
                  <a:lnTo>
                    <a:pt x="232" y="696"/>
                  </a:lnTo>
                  <a:lnTo>
                    <a:pt x="446" y="785"/>
                  </a:lnTo>
                  <a:lnTo>
                    <a:pt x="1071" y="785"/>
                  </a:lnTo>
                  <a:lnTo>
                    <a:pt x="1267" y="696"/>
                  </a:lnTo>
                  <a:lnTo>
                    <a:pt x="1392" y="428"/>
                  </a:lnTo>
                  <a:cubicBezTo>
                    <a:pt x="1446" y="286"/>
                    <a:pt x="1481" y="143"/>
                    <a:pt x="1499" y="0"/>
                  </a:cubicBez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4211540" y="2241265"/>
              <a:ext cx="28249" cy="26559"/>
            </a:xfrm>
            <a:custGeom>
              <a:avLst/>
              <a:gdLst/>
              <a:ahLst/>
              <a:cxnLst/>
              <a:rect l="l" t="t" r="r" b="b"/>
              <a:pathLst>
                <a:path w="1036" h="974" extrusionOk="0">
                  <a:moveTo>
                    <a:pt x="0" y="1"/>
                  </a:moveTo>
                  <a:lnTo>
                    <a:pt x="393" y="893"/>
                  </a:lnTo>
                  <a:cubicBezTo>
                    <a:pt x="420" y="947"/>
                    <a:pt x="473" y="973"/>
                    <a:pt x="524" y="973"/>
                  </a:cubicBezTo>
                  <a:cubicBezTo>
                    <a:pt x="576" y="973"/>
                    <a:pt x="625" y="947"/>
                    <a:pt x="643" y="893"/>
                  </a:cubicBezTo>
                  <a:lnTo>
                    <a:pt x="1035"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4204723" y="2016008"/>
              <a:ext cx="41856" cy="19496"/>
            </a:xfrm>
            <a:custGeom>
              <a:avLst/>
              <a:gdLst/>
              <a:ahLst/>
              <a:cxnLst/>
              <a:rect l="l" t="t" r="r" b="b"/>
              <a:pathLst>
                <a:path w="1535" h="715" extrusionOk="0">
                  <a:moveTo>
                    <a:pt x="1" y="1"/>
                  </a:moveTo>
                  <a:lnTo>
                    <a:pt x="1" y="715"/>
                  </a:lnTo>
                  <a:lnTo>
                    <a:pt x="1535" y="715"/>
                  </a:lnTo>
                  <a:lnTo>
                    <a:pt x="1535" y="1"/>
                  </a:lnTo>
                  <a:close/>
                </a:path>
              </a:pathLst>
            </a:custGeom>
            <a:solidFill>
              <a:srgbClr val="F7E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4150706" y="2005210"/>
              <a:ext cx="211187" cy="208351"/>
            </a:xfrm>
            <a:custGeom>
              <a:avLst/>
              <a:gdLst/>
              <a:ahLst/>
              <a:cxnLst/>
              <a:rect l="l" t="t" r="r" b="b"/>
              <a:pathLst>
                <a:path w="7745" h="7641" extrusionOk="0">
                  <a:moveTo>
                    <a:pt x="231" y="0"/>
                  </a:moveTo>
                  <a:cubicBezTo>
                    <a:pt x="118" y="0"/>
                    <a:pt x="1" y="84"/>
                    <a:pt x="1" y="218"/>
                  </a:cubicBezTo>
                  <a:lnTo>
                    <a:pt x="1" y="7427"/>
                  </a:lnTo>
                  <a:cubicBezTo>
                    <a:pt x="1" y="7552"/>
                    <a:pt x="108" y="7641"/>
                    <a:pt x="233" y="7641"/>
                  </a:cubicBezTo>
                  <a:lnTo>
                    <a:pt x="1982" y="7641"/>
                  </a:lnTo>
                  <a:lnTo>
                    <a:pt x="1982" y="6356"/>
                  </a:lnTo>
                  <a:lnTo>
                    <a:pt x="1375" y="6356"/>
                  </a:lnTo>
                  <a:cubicBezTo>
                    <a:pt x="1339" y="6356"/>
                    <a:pt x="1303" y="6321"/>
                    <a:pt x="1303" y="6285"/>
                  </a:cubicBezTo>
                  <a:lnTo>
                    <a:pt x="1303" y="2984"/>
                  </a:lnTo>
                  <a:cubicBezTo>
                    <a:pt x="1303" y="2945"/>
                    <a:pt x="1341" y="2916"/>
                    <a:pt x="1381" y="2916"/>
                  </a:cubicBezTo>
                  <a:cubicBezTo>
                    <a:pt x="1397" y="2916"/>
                    <a:pt x="1413" y="2920"/>
                    <a:pt x="1428" y="2930"/>
                  </a:cubicBezTo>
                  <a:lnTo>
                    <a:pt x="4711" y="6231"/>
                  </a:lnTo>
                  <a:cubicBezTo>
                    <a:pt x="4765" y="6267"/>
                    <a:pt x="4729" y="6356"/>
                    <a:pt x="4658" y="6356"/>
                  </a:cubicBezTo>
                  <a:lnTo>
                    <a:pt x="3534" y="6356"/>
                  </a:lnTo>
                  <a:lnTo>
                    <a:pt x="3534" y="7641"/>
                  </a:lnTo>
                  <a:lnTo>
                    <a:pt x="7459" y="7641"/>
                  </a:lnTo>
                  <a:cubicBezTo>
                    <a:pt x="7655" y="7641"/>
                    <a:pt x="7745" y="7409"/>
                    <a:pt x="7620" y="7284"/>
                  </a:cubicBezTo>
                  <a:lnTo>
                    <a:pt x="376" y="58"/>
                  </a:lnTo>
                  <a:cubicBezTo>
                    <a:pt x="336" y="18"/>
                    <a:pt x="284" y="0"/>
                    <a:pt x="231" y="0"/>
                  </a:cubicBezTo>
                  <a:close/>
                </a:path>
              </a:pathLst>
            </a:custGeom>
            <a:solidFill>
              <a:srgbClr val="D6E0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4150706" y="2004011"/>
              <a:ext cx="211678" cy="209551"/>
            </a:xfrm>
            <a:custGeom>
              <a:avLst/>
              <a:gdLst/>
              <a:ahLst/>
              <a:cxnLst/>
              <a:rect l="l" t="t" r="r" b="b"/>
              <a:pathLst>
                <a:path w="7763" h="7685" extrusionOk="0">
                  <a:moveTo>
                    <a:pt x="231" y="1"/>
                  </a:moveTo>
                  <a:cubicBezTo>
                    <a:pt x="117" y="1"/>
                    <a:pt x="1" y="93"/>
                    <a:pt x="1" y="227"/>
                  </a:cubicBezTo>
                  <a:lnTo>
                    <a:pt x="1" y="1083"/>
                  </a:lnTo>
                  <a:lnTo>
                    <a:pt x="6246" y="7310"/>
                  </a:lnTo>
                  <a:cubicBezTo>
                    <a:pt x="6389" y="7453"/>
                    <a:pt x="6282" y="7685"/>
                    <a:pt x="6103" y="7685"/>
                  </a:cubicBezTo>
                  <a:lnTo>
                    <a:pt x="7477" y="7685"/>
                  </a:lnTo>
                  <a:cubicBezTo>
                    <a:pt x="7673" y="7685"/>
                    <a:pt x="7763" y="7453"/>
                    <a:pt x="7638" y="7310"/>
                  </a:cubicBezTo>
                  <a:lnTo>
                    <a:pt x="376" y="66"/>
                  </a:lnTo>
                  <a:cubicBezTo>
                    <a:pt x="336" y="21"/>
                    <a:pt x="284" y="1"/>
                    <a:pt x="231"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4146344" y="1976552"/>
              <a:ext cx="221876" cy="295880"/>
            </a:xfrm>
            <a:custGeom>
              <a:avLst/>
              <a:gdLst/>
              <a:ahLst/>
              <a:cxnLst/>
              <a:rect l="l" t="t" r="r" b="b"/>
              <a:pathLst>
                <a:path w="8137" h="10851" extrusionOk="0">
                  <a:moveTo>
                    <a:pt x="2908" y="335"/>
                  </a:moveTo>
                  <a:cubicBezTo>
                    <a:pt x="2937" y="335"/>
                    <a:pt x="2967" y="337"/>
                    <a:pt x="2998" y="342"/>
                  </a:cubicBezTo>
                  <a:cubicBezTo>
                    <a:pt x="3301" y="377"/>
                    <a:pt x="3533" y="645"/>
                    <a:pt x="3533" y="948"/>
                  </a:cubicBezTo>
                  <a:lnTo>
                    <a:pt x="3533" y="1305"/>
                  </a:lnTo>
                  <a:lnTo>
                    <a:pt x="2302" y="1305"/>
                  </a:lnTo>
                  <a:lnTo>
                    <a:pt x="2302" y="948"/>
                  </a:lnTo>
                  <a:cubicBezTo>
                    <a:pt x="2302" y="604"/>
                    <a:pt x="2573" y="335"/>
                    <a:pt x="2908" y="335"/>
                  </a:cubicBezTo>
                  <a:close/>
                  <a:moveTo>
                    <a:pt x="3533" y="1626"/>
                  </a:moveTo>
                  <a:lnTo>
                    <a:pt x="3533" y="2001"/>
                  </a:lnTo>
                  <a:lnTo>
                    <a:pt x="2302" y="2001"/>
                  </a:lnTo>
                  <a:lnTo>
                    <a:pt x="2302" y="1626"/>
                  </a:lnTo>
                  <a:close/>
                  <a:moveTo>
                    <a:pt x="2748" y="2322"/>
                  </a:moveTo>
                  <a:lnTo>
                    <a:pt x="2748" y="3071"/>
                  </a:lnTo>
                  <a:lnTo>
                    <a:pt x="2302" y="2625"/>
                  </a:lnTo>
                  <a:lnTo>
                    <a:pt x="2302" y="2322"/>
                  </a:lnTo>
                  <a:close/>
                  <a:moveTo>
                    <a:pt x="3854" y="6444"/>
                  </a:moveTo>
                  <a:lnTo>
                    <a:pt x="4657" y="7229"/>
                  </a:lnTo>
                  <a:lnTo>
                    <a:pt x="3854" y="7229"/>
                  </a:lnTo>
                  <a:lnTo>
                    <a:pt x="3854" y="6444"/>
                  </a:lnTo>
                  <a:close/>
                  <a:moveTo>
                    <a:pt x="375" y="1207"/>
                  </a:moveTo>
                  <a:cubicBezTo>
                    <a:pt x="391" y="1207"/>
                    <a:pt x="410" y="1215"/>
                    <a:pt x="429" y="1234"/>
                  </a:cubicBezTo>
                  <a:lnTo>
                    <a:pt x="7655" y="8424"/>
                  </a:lnTo>
                  <a:cubicBezTo>
                    <a:pt x="7691" y="8460"/>
                    <a:pt x="7655" y="8531"/>
                    <a:pt x="7601" y="8531"/>
                  </a:cubicBezTo>
                  <a:lnTo>
                    <a:pt x="3837" y="8531"/>
                  </a:lnTo>
                  <a:lnTo>
                    <a:pt x="3837" y="7550"/>
                  </a:lnTo>
                  <a:lnTo>
                    <a:pt x="4836" y="7550"/>
                  </a:lnTo>
                  <a:cubicBezTo>
                    <a:pt x="5050" y="7550"/>
                    <a:pt x="5139" y="7300"/>
                    <a:pt x="4996" y="7157"/>
                  </a:cubicBezTo>
                  <a:lnTo>
                    <a:pt x="1695" y="3857"/>
                  </a:lnTo>
                  <a:cubicBezTo>
                    <a:pt x="1642" y="3803"/>
                    <a:pt x="1578" y="3779"/>
                    <a:pt x="1518" y="3779"/>
                  </a:cubicBezTo>
                  <a:cubicBezTo>
                    <a:pt x="1396" y="3779"/>
                    <a:pt x="1285" y="3874"/>
                    <a:pt x="1285" y="4017"/>
                  </a:cubicBezTo>
                  <a:lnTo>
                    <a:pt x="1285" y="5587"/>
                  </a:lnTo>
                  <a:cubicBezTo>
                    <a:pt x="1285" y="5677"/>
                    <a:pt x="1356" y="5748"/>
                    <a:pt x="1428" y="5748"/>
                  </a:cubicBezTo>
                  <a:cubicBezTo>
                    <a:pt x="1439" y="5750"/>
                    <a:pt x="1450" y="5751"/>
                    <a:pt x="1460" y="5751"/>
                  </a:cubicBezTo>
                  <a:cubicBezTo>
                    <a:pt x="1549" y="5751"/>
                    <a:pt x="1606" y="5683"/>
                    <a:pt x="1606" y="5587"/>
                  </a:cubicBezTo>
                  <a:lnTo>
                    <a:pt x="1606" y="4213"/>
                  </a:lnTo>
                  <a:lnTo>
                    <a:pt x="1963" y="4588"/>
                  </a:lnTo>
                  <a:lnTo>
                    <a:pt x="1963" y="7229"/>
                  </a:lnTo>
                  <a:lnTo>
                    <a:pt x="1606" y="7229"/>
                  </a:lnTo>
                  <a:lnTo>
                    <a:pt x="1606" y="6337"/>
                  </a:lnTo>
                  <a:cubicBezTo>
                    <a:pt x="1606" y="6265"/>
                    <a:pt x="1553" y="6194"/>
                    <a:pt x="1463" y="6176"/>
                  </a:cubicBezTo>
                  <a:cubicBezTo>
                    <a:pt x="1374" y="6176"/>
                    <a:pt x="1285" y="6247"/>
                    <a:pt x="1285" y="6337"/>
                  </a:cubicBezTo>
                  <a:lnTo>
                    <a:pt x="1285" y="7318"/>
                  </a:lnTo>
                  <a:cubicBezTo>
                    <a:pt x="1285" y="7443"/>
                    <a:pt x="1392" y="7550"/>
                    <a:pt x="1517" y="7550"/>
                  </a:cubicBezTo>
                  <a:lnTo>
                    <a:pt x="1999" y="7550"/>
                  </a:lnTo>
                  <a:lnTo>
                    <a:pt x="1999" y="8531"/>
                  </a:lnTo>
                  <a:lnTo>
                    <a:pt x="375" y="8531"/>
                  </a:lnTo>
                  <a:cubicBezTo>
                    <a:pt x="339" y="8531"/>
                    <a:pt x="322" y="8496"/>
                    <a:pt x="322" y="8478"/>
                  </a:cubicBezTo>
                  <a:lnTo>
                    <a:pt x="322" y="7728"/>
                  </a:lnTo>
                  <a:lnTo>
                    <a:pt x="607" y="7728"/>
                  </a:lnTo>
                  <a:cubicBezTo>
                    <a:pt x="696" y="7728"/>
                    <a:pt x="768" y="7675"/>
                    <a:pt x="768" y="7586"/>
                  </a:cubicBezTo>
                  <a:cubicBezTo>
                    <a:pt x="785" y="7496"/>
                    <a:pt x="714" y="7407"/>
                    <a:pt x="607" y="7407"/>
                  </a:cubicBezTo>
                  <a:lnTo>
                    <a:pt x="322" y="7407"/>
                  </a:lnTo>
                  <a:lnTo>
                    <a:pt x="322" y="6658"/>
                  </a:lnTo>
                  <a:lnTo>
                    <a:pt x="607" y="6658"/>
                  </a:lnTo>
                  <a:cubicBezTo>
                    <a:pt x="696" y="6658"/>
                    <a:pt x="768" y="6604"/>
                    <a:pt x="768" y="6533"/>
                  </a:cubicBezTo>
                  <a:cubicBezTo>
                    <a:pt x="785" y="6426"/>
                    <a:pt x="714" y="6355"/>
                    <a:pt x="607" y="6355"/>
                  </a:cubicBezTo>
                  <a:lnTo>
                    <a:pt x="322" y="6355"/>
                  </a:lnTo>
                  <a:lnTo>
                    <a:pt x="322" y="5587"/>
                  </a:lnTo>
                  <a:lnTo>
                    <a:pt x="607" y="5587"/>
                  </a:lnTo>
                  <a:cubicBezTo>
                    <a:pt x="696" y="5587"/>
                    <a:pt x="768" y="5534"/>
                    <a:pt x="768" y="5445"/>
                  </a:cubicBezTo>
                  <a:cubicBezTo>
                    <a:pt x="785" y="5355"/>
                    <a:pt x="714" y="5266"/>
                    <a:pt x="607" y="5266"/>
                  </a:cubicBezTo>
                  <a:lnTo>
                    <a:pt x="322" y="5266"/>
                  </a:lnTo>
                  <a:lnTo>
                    <a:pt x="322" y="4535"/>
                  </a:lnTo>
                  <a:lnTo>
                    <a:pt x="607" y="4535"/>
                  </a:lnTo>
                  <a:cubicBezTo>
                    <a:pt x="696" y="4535"/>
                    <a:pt x="768" y="4463"/>
                    <a:pt x="768" y="4392"/>
                  </a:cubicBezTo>
                  <a:cubicBezTo>
                    <a:pt x="785" y="4285"/>
                    <a:pt x="714" y="4213"/>
                    <a:pt x="607" y="4213"/>
                  </a:cubicBezTo>
                  <a:lnTo>
                    <a:pt x="322" y="4213"/>
                  </a:lnTo>
                  <a:lnTo>
                    <a:pt x="322" y="3464"/>
                  </a:lnTo>
                  <a:lnTo>
                    <a:pt x="607" y="3464"/>
                  </a:lnTo>
                  <a:cubicBezTo>
                    <a:pt x="696" y="3464"/>
                    <a:pt x="768" y="3410"/>
                    <a:pt x="768" y="3321"/>
                  </a:cubicBezTo>
                  <a:cubicBezTo>
                    <a:pt x="785" y="3232"/>
                    <a:pt x="714" y="3143"/>
                    <a:pt x="607" y="3143"/>
                  </a:cubicBezTo>
                  <a:lnTo>
                    <a:pt x="322" y="3143"/>
                  </a:lnTo>
                  <a:lnTo>
                    <a:pt x="322" y="2411"/>
                  </a:lnTo>
                  <a:lnTo>
                    <a:pt x="607" y="2411"/>
                  </a:lnTo>
                  <a:cubicBezTo>
                    <a:pt x="696" y="2411"/>
                    <a:pt x="768" y="2358"/>
                    <a:pt x="768" y="2269"/>
                  </a:cubicBezTo>
                  <a:cubicBezTo>
                    <a:pt x="785" y="2179"/>
                    <a:pt x="714" y="2090"/>
                    <a:pt x="607" y="2090"/>
                  </a:cubicBezTo>
                  <a:lnTo>
                    <a:pt x="322" y="2090"/>
                  </a:lnTo>
                  <a:lnTo>
                    <a:pt x="322" y="1269"/>
                  </a:lnTo>
                  <a:cubicBezTo>
                    <a:pt x="322" y="1235"/>
                    <a:pt x="344" y="1207"/>
                    <a:pt x="375" y="1207"/>
                  </a:cubicBezTo>
                  <a:close/>
                  <a:moveTo>
                    <a:pt x="2302" y="4909"/>
                  </a:moveTo>
                  <a:lnTo>
                    <a:pt x="2748" y="5373"/>
                  </a:lnTo>
                  <a:lnTo>
                    <a:pt x="2748" y="8870"/>
                  </a:lnTo>
                  <a:lnTo>
                    <a:pt x="2302" y="8870"/>
                  </a:lnTo>
                  <a:cubicBezTo>
                    <a:pt x="2302" y="8852"/>
                    <a:pt x="2302" y="8852"/>
                    <a:pt x="2302" y="8835"/>
                  </a:cubicBezTo>
                  <a:lnTo>
                    <a:pt x="2302" y="4909"/>
                  </a:lnTo>
                  <a:close/>
                  <a:moveTo>
                    <a:pt x="3069" y="5677"/>
                  </a:moveTo>
                  <a:lnTo>
                    <a:pt x="3515" y="6140"/>
                  </a:lnTo>
                  <a:lnTo>
                    <a:pt x="3515" y="8835"/>
                  </a:lnTo>
                  <a:cubicBezTo>
                    <a:pt x="3515" y="8852"/>
                    <a:pt x="3515" y="8852"/>
                    <a:pt x="3515" y="8870"/>
                  </a:cubicBezTo>
                  <a:lnTo>
                    <a:pt x="3069" y="8870"/>
                  </a:lnTo>
                  <a:lnTo>
                    <a:pt x="3069" y="5677"/>
                  </a:lnTo>
                  <a:close/>
                  <a:moveTo>
                    <a:pt x="3480" y="9192"/>
                  </a:moveTo>
                  <a:cubicBezTo>
                    <a:pt x="3444" y="9334"/>
                    <a:pt x="3390" y="9423"/>
                    <a:pt x="3337" y="9566"/>
                  </a:cubicBezTo>
                  <a:lnTo>
                    <a:pt x="2498" y="9566"/>
                  </a:lnTo>
                  <a:cubicBezTo>
                    <a:pt x="2427" y="9423"/>
                    <a:pt x="2391" y="9334"/>
                    <a:pt x="2338" y="9192"/>
                  </a:cubicBezTo>
                  <a:close/>
                  <a:moveTo>
                    <a:pt x="3194" y="9887"/>
                  </a:moveTo>
                  <a:lnTo>
                    <a:pt x="2909" y="10512"/>
                  </a:lnTo>
                  <a:lnTo>
                    <a:pt x="2641" y="9887"/>
                  </a:lnTo>
                  <a:close/>
                  <a:moveTo>
                    <a:pt x="2951" y="0"/>
                  </a:moveTo>
                  <a:cubicBezTo>
                    <a:pt x="2427" y="0"/>
                    <a:pt x="1999" y="416"/>
                    <a:pt x="1999" y="930"/>
                  </a:cubicBezTo>
                  <a:lnTo>
                    <a:pt x="1999" y="2304"/>
                  </a:lnTo>
                  <a:lnTo>
                    <a:pt x="643" y="966"/>
                  </a:lnTo>
                  <a:cubicBezTo>
                    <a:pt x="570" y="893"/>
                    <a:pt x="479" y="861"/>
                    <a:pt x="389" y="861"/>
                  </a:cubicBezTo>
                  <a:cubicBezTo>
                    <a:pt x="193" y="861"/>
                    <a:pt x="0" y="1014"/>
                    <a:pt x="0" y="1234"/>
                  </a:cubicBezTo>
                  <a:lnTo>
                    <a:pt x="0" y="8496"/>
                  </a:lnTo>
                  <a:cubicBezTo>
                    <a:pt x="0" y="8692"/>
                    <a:pt x="161" y="8870"/>
                    <a:pt x="375" y="8870"/>
                  </a:cubicBezTo>
                  <a:lnTo>
                    <a:pt x="1981" y="8870"/>
                  </a:lnTo>
                  <a:cubicBezTo>
                    <a:pt x="1981" y="8870"/>
                    <a:pt x="1981" y="8977"/>
                    <a:pt x="1999" y="9031"/>
                  </a:cubicBezTo>
                  <a:lnTo>
                    <a:pt x="1999" y="9049"/>
                  </a:lnTo>
                  <a:cubicBezTo>
                    <a:pt x="2034" y="9352"/>
                    <a:pt x="2088" y="9423"/>
                    <a:pt x="2641" y="10672"/>
                  </a:cubicBezTo>
                  <a:cubicBezTo>
                    <a:pt x="2695" y="10780"/>
                    <a:pt x="2802" y="10851"/>
                    <a:pt x="2909" y="10851"/>
                  </a:cubicBezTo>
                  <a:cubicBezTo>
                    <a:pt x="3034" y="10851"/>
                    <a:pt x="3141" y="10780"/>
                    <a:pt x="3176" y="10672"/>
                  </a:cubicBezTo>
                  <a:lnTo>
                    <a:pt x="3587" y="9780"/>
                  </a:lnTo>
                  <a:cubicBezTo>
                    <a:pt x="3658" y="9584"/>
                    <a:pt x="3783" y="9388"/>
                    <a:pt x="3837" y="9049"/>
                  </a:cubicBezTo>
                  <a:lnTo>
                    <a:pt x="3837" y="9031"/>
                  </a:lnTo>
                  <a:cubicBezTo>
                    <a:pt x="3837" y="8977"/>
                    <a:pt x="3837" y="8924"/>
                    <a:pt x="3837" y="8870"/>
                  </a:cubicBezTo>
                  <a:lnTo>
                    <a:pt x="7619" y="8870"/>
                  </a:lnTo>
                  <a:cubicBezTo>
                    <a:pt x="7958" y="8852"/>
                    <a:pt x="8137" y="8460"/>
                    <a:pt x="7887" y="8210"/>
                  </a:cubicBezTo>
                  <a:lnTo>
                    <a:pt x="3854" y="4160"/>
                  </a:lnTo>
                  <a:lnTo>
                    <a:pt x="3854" y="3375"/>
                  </a:lnTo>
                  <a:cubicBezTo>
                    <a:pt x="3837" y="3286"/>
                    <a:pt x="3765" y="3214"/>
                    <a:pt x="3694" y="3214"/>
                  </a:cubicBezTo>
                  <a:cubicBezTo>
                    <a:pt x="3605" y="3214"/>
                    <a:pt x="3515" y="3375"/>
                    <a:pt x="3515" y="3375"/>
                  </a:cubicBezTo>
                  <a:lnTo>
                    <a:pt x="3515" y="3839"/>
                  </a:lnTo>
                  <a:lnTo>
                    <a:pt x="3069" y="3393"/>
                  </a:lnTo>
                  <a:lnTo>
                    <a:pt x="3069" y="2322"/>
                  </a:lnTo>
                  <a:lnTo>
                    <a:pt x="3533" y="2322"/>
                  </a:lnTo>
                  <a:lnTo>
                    <a:pt x="3533" y="2625"/>
                  </a:lnTo>
                  <a:cubicBezTo>
                    <a:pt x="3533" y="2715"/>
                    <a:pt x="3587" y="2786"/>
                    <a:pt x="3676" y="2786"/>
                  </a:cubicBezTo>
                  <a:cubicBezTo>
                    <a:pt x="3685" y="2788"/>
                    <a:pt x="3695" y="2789"/>
                    <a:pt x="3704" y="2789"/>
                  </a:cubicBezTo>
                  <a:cubicBezTo>
                    <a:pt x="3783" y="2789"/>
                    <a:pt x="3854" y="2723"/>
                    <a:pt x="3854" y="2643"/>
                  </a:cubicBezTo>
                  <a:lnTo>
                    <a:pt x="3854" y="948"/>
                  </a:lnTo>
                  <a:cubicBezTo>
                    <a:pt x="3854" y="484"/>
                    <a:pt x="3480" y="56"/>
                    <a:pt x="3016" y="3"/>
                  </a:cubicBezTo>
                  <a:cubicBezTo>
                    <a:pt x="2994" y="1"/>
                    <a:pt x="2973" y="0"/>
                    <a:pt x="295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1" name="Google Shape;3571;p56"/>
          <p:cNvGrpSpPr/>
          <p:nvPr/>
        </p:nvGrpSpPr>
        <p:grpSpPr>
          <a:xfrm>
            <a:off x="1599859" y="2447326"/>
            <a:ext cx="251570" cy="295089"/>
            <a:chOff x="1599859" y="2447326"/>
            <a:chExt cx="251570" cy="295089"/>
          </a:xfrm>
        </p:grpSpPr>
        <p:sp>
          <p:nvSpPr>
            <p:cNvPr id="3572" name="Google Shape;3572;p56"/>
            <p:cNvSpPr/>
            <p:nvPr/>
          </p:nvSpPr>
          <p:spPr>
            <a:xfrm>
              <a:off x="1666037" y="2622219"/>
              <a:ext cx="59389" cy="85674"/>
            </a:xfrm>
            <a:custGeom>
              <a:avLst/>
              <a:gdLst/>
              <a:ahLst/>
              <a:cxnLst/>
              <a:rect l="l" t="t" r="r" b="b"/>
              <a:pathLst>
                <a:path w="2178" h="3142" extrusionOk="0">
                  <a:moveTo>
                    <a:pt x="1000" y="1"/>
                  </a:moveTo>
                  <a:cubicBezTo>
                    <a:pt x="928" y="54"/>
                    <a:pt x="857" y="108"/>
                    <a:pt x="768" y="126"/>
                  </a:cubicBezTo>
                  <a:lnTo>
                    <a:pt x="215" y="233"/>
                  </a:lnTo>
                  <a:cubicBezTo>
                    <a:pt x="143" y="251"/>
                    <a:pt x="72" y="251"/>
                    <a:pt x="1" y="286"/>
                  </a:cubicBezTo>
                  <a:lnTo>
                    <a:pt x="964" y="1803"/>
                  </a:lnTo>
                  <a:lnTo>
                    <a:pt x="1624" y="2838"/>
                  </a:lnTo>
                  <a:cubicBezTo>
                    <a:pt x="1731" y="3016"/>
                    <a:pt x="1945" y="3141"/>
                    <a:pt x="2177" y="3141"/>
                  </a:cubicBezTo>
                  <a:lnTo>
                    <a:pt x="2177" y="1036"/>
                  </a:lnTo>
                  <a:lnTo>
                    <a:pt x="1000" y="1"/>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1725399" y="2622219"/>
              <a:ext cx="59389" cy="85674"/>
            </a:xfrm>
            <a:custGeom>
              <a:avLst/>
              <a:gdLst/>
              <a:ahLst/>
              <a:cxnLst/>
              <a:rect l="l" t="t" r="r" b="b"/>
              <a:pathLst>
                <a:path w="2178" h="3142" extrusionOk="0">
                  <a:moveTo>
                    <a:pt x="1160" y="1"/>
                  </a:moveTo>
                  <a:lnTo>
                    <a:pt x="0" y="1036"/>
                  </a:lnTo>
                  <a:lnTo>
                    <a:pt x="0" y="3141"/>
                  </a:lnTo>
                  <a:cubicBezTo>
                    <a:pt x="214" y="3141"/>
                    <a:pt x="429" y="3016"/>
                    <a:pt x="553" y="2838"/>
                  </a:cubicBezTo>
                  <a:lnTo>
                    <a:pt x="1196" y="1803"/>
                  </a:lnTo>
                  <a:lnTo>
                    <a:pt x="2177" y="286"/>
                  </a:lnTo>
                  <a:cubicBezTo>
                    <a:pt x="2106" y="251"/>
                    <a:pt x="2034" y="251"/>
                    <a:pt x="1963" y="233"/>
                  </a:cubicBezTo>
                  <a:lnTo>
                    <a:pt x="1410" y="126"/>
                  </a:lnTo>
                  <a:cubicBezTo>
                    <a:pt x="1321" y="108"/>
                    <a:pt x="1232" y="54"/>
                    <a:pt x="1160" y="1"/>
                  </a:cubicBez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1603758" y="2627564"/>
              <a:ext cx="242817" cy="110979"/>
            </a:xfrm>
            <a:custGeom>
              <a:avLst/>
              <a:gdLst/>
              <a:ahLst/>
              <a:cxnLst/>
              <a:rect l="l" t="t" r="r" b="b"/>
              <a:pathLst>
                <a:path w="8905" h="4070" extrusionOk="0">
                  <a:moveTo>
                    <a:pt x="2659" y="1"/>
                  </a:moveTo>
                  <a:lnTo>
                    <a:pt x="2499" y="37"/>
                  </a:lnTo>
                  <a:cubicBezTo>
                    <a:pt x="1053" y="304"/>
                    <a:pt x="1" y="1571"/>
                    <a:pt x="1" y="3034"/>
                  </a:cubicBezTo>
                  <a:lnTo>
                    <a:pt x="1" y="3409"/>
                  </a:lnTo>
                  <a:cubicBezTo>
                    <a:pt x="1" y="3766"/>
                    <a:pt x="304" y="4069"/>
                    <a:pt x="661" y="4069"/>
                  </a:cubicBezTo>
                  <a:lnTo>
                    <a:pt x="8262" y="4069"/>
                  </a:lnTo>
                  <a:cubicBezTo>
                    <a:pt x="8619" y="4069"/>
                    <a:pt x="8904" y="3766"/>
                    <a:pt x="8904" y="3409"/>
                  </a:cubicBezTo>
                  <a:lnTo>
                    <a:pt x="8904" y="3034"/>
                  </a:lnTo>
                  <a:cubicBezTo>
                    <a:pt x="8904" y="1571"/>
                    <a:pt x="7869" y="304"/>
                    <a:pt x="6424" y="37"/>
                  </a:cubicBezTo>
                  <a:lnTo>
                    <a:pt x="6263" y="1"/>
                  </a:lnTo>
                  <a:cubicBezTo>
                    <a:pt x="6263" y="72"/>
                    <a:pt x="6246" y="144"/>
                    <a:pt x="6192" y="197"/>
                  </a:cubicBezTo>
                  <a:lnTo>
                    <a:pt x="5443" y="1339"/>
                  </a:lnTo>
                  <a:cubicBezTo>
                    <a:pt x="5425" y="1357"/>
                    <a:pt x="4729" y="2445"/>
                    <a:pt x="4729" y="2445"/>
                  </a:cubicBezTo>
                  <a:cubicBezTo>
                    <a:pt x="4658" y="2552"/>
                    <a:pt x="4568" y="2606"/>
                    <a:pt x="4461" y="2606"/>
                  </a:cubicBezTo>
                  <a:cubicBezTo>
                    <a:pt x="4354" y="2606"/>
                    <a:pt x="4247" y="2552"/>
                    <a:pt x="4194" y="2445"/>
                  </a:cubicBezTo>
                  <a:cubicBezTo>
                    <a:pt x="4194" y="2445"/>
                    <a:pt x="3480" y="1357"/>
                    <a:pt x="3480" y="1339"/>
                  </a:cubicBezTo>
                  <a:lnTo>
                    <a:pt x="2713" y="197"/>
                  </a:lnTo>
                  <a:cubicBezTo>
                    <a:pt x="2677" y="144"/>
                    <a:pt x="2659" y="72"/>
                    <a:pt x="2659" y="1"/>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1767227" y="2627564"/>
              <a:ext cx="79348" cy="110979"/>
            </a:xfrm>
            <a:custGeom>
              <a:avLst/>
              <a:gdLst/>
              <a:ahLst/>
              <a:cxnLst/>
              <a:rect l="l" t="t" r="r" b="b"/>
              <a:pathLst>
                <a:path w="2910" h="4070" extrusionOk="0">
                  <a:moveTo>
                    <a:pt x="268" y="1"/>
                  </a:moveTo>
                  <a:lnTo>
                    <a:pt x="268" y="1"/>
                  </a:lnTo>
                  <a:cubicBezTo>
                    <a:pt x="286" y="72"/>
                    <a:pt x="251" y="144"/>
                    <a:pt x="215" y="197"/>
                  </a:cubicBezTo>
                  <a:lnTo>
                    <a:pt x="1" y="518"/>
                  </a:lnTo>
                  <a:cubicBezTo>
                    <a:pt x="929" y="1054"/>
                    <a:pt x="1535" y="2053"/>
                    <a:pt x="1535" y="3177"/>
                  </a:cubicBezTo>
                  <a:lnTo>
                    <a:pt x="1535" y="3552"/>
                  </a:lnTo>
                  <a:cubicBezTo>
                    <a:pt x="1535" y="3766"/>
                    <a:pt x="1428" y="3944"/>
                    <a:pt x="1286" y="4069"/>
                  </a:cubicBezTo>
                  <a:lnTo>
                    <a:pt x="2267" y="4069"/>
                  </a:lnTo>
                  <a:cubicBezTo>
                    <a:pt x="2624" y="4069"/>
                    <a:pt x="2909" y="3766"/>
                    <a:pt x="2909" y="3409"/>
                  </a:cubicBezTo>
                  <a:lnTo>
                    <a:pt x="2909" y="3034"/>
                  </a:lnTo>
                  <a:cubicBezTo>
                    <a:pt x="2909" y="1571"/>
                    <a:pt x="1874" y="304"/>
                    <a:pt x="429" y="37"/>
                  </a:cubicBezTo>
                  <a:lnTo>
                    <a:pt x="268" y="1"/>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1658730" y="2627564"/>
              <a:ext cx="133829" cy="88101"/>
            </a:xfrm>
            <a:custGeom>
              <a:avLst/>
              <a:gdLst/>
              <a:ahLst/>
              <a:cxnLst/>
              <a:rect l="l" t="t" r="r" b="b"/>
              <a:pathLst>
                <a:path w="4908" h="3231" extrusionOk="0">
                  <a:moveTo>
                    <a:pt x="643" y="1"/>
                  </a:moveTo>
                  <a:lnTo>
                    <a:pt x="483" y="37"/>
                  </a:lnTo>
                  <a:cubicBezTo>
                    <a:pt x="322" y="72"/>
                    <a:pt x="162" y="108"/>
                    <a:pt x="1" y="162"/>
                  </a:cubicBezTo>
                  <a:lnTo>
                    <a:pt x="1642" y="2784"/>
                  </a:lnTo>
                  <a:cubicBezTo>
                    <a:pt x="1839" y="3088"/>
                    <a:pt x="2142" y="3231"/>
                    <a:pt x="2445" y="3231"/>
                  </a:cubicBezTo>
                  <a:cubicBezTo>
                    <a:pt x="2767" y="3231"/>
                    <a:pt x="3070" y="3088"/>
                    <a:pt x="3248" y="2784"/>
                  </a:cubicBezTo>
                  <a:lnTo>
                    <a:pt x="4908" y="162"/>
                  </a:lnTo>
                  <a:cubicBezTo>
                    <a:pt x="4747" y="108"/>
                    <a:pt x="4586" y="72"/>
                    <a:pt x="4408" y="37"/>
                  </a:cubicBezTo>
                  <a:lnTo>
                    <a:pt x="4247" y="1"/>
                  </a:lnTo>
                  <a:cubicBezTo>
                    <a:pt x="4247" y="72"/>
                    <a:pt x="4230" y="144"/>
                    <a:pt x="4194" y="197"/>
                  </a:cubicBezTo>
                  <a:lnTo>
                    <a:pt x="3427" y="1339"/>
                  </a:lnTo>
                  <a:cubicBezTo>
                    <a:pt x="3427" y="1357"/>
                    <a:pt x="2713" y="2445"/>
                    <a:pt x="2713" y="2445"/>
                  </a:cubicBezTo>
                  <a:cubicBezTo>
                    <a:pt x="2659" y="2552"/>
                    <a:pt x="2552" y="2606"/>
                    <a:pt x="2445" y="2606"/>
                  </a:cubicBezTo>
                  <a:cubicBezTo>
                    <a:pt x="2356" y="2606"/>
                    <a:pt x="2249" y="2552"/>
                    <a:pt x="2178" y="2445"/>
                  </a:cubicBezTo>
                  <a:cubicBezTo>
                    <a:pt x="2178" y="2445"/>
                    <a:pt x="1482" y="1357"/>
                    <a:pt x="1464" y="1339"/>
                  </a:cubicBezTo>
                  <a:lnTo>
                    <a:pt x="715" y="197"/>
                  </a:lnTo>
                  <a:cubicBezTo>
                    <a:pt x="661" y="144"/>
                    <a:pt x="643" y="72"/>
                    <a:pt x="643"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1767227" y="2627564"/>
              <a:ext cx="25332" cy="23886"/>
            </a:xfrm>
            <a:custGeom>
              <a:avLst/>
              <a:gdLst/>
              <a:ahLst/>
              <a:cxnLst/>
              <a:rect l="l" t="t" r="r" b="b"/>
              <a:pathLst>
                <a:path w="929" h="876" extrusionOk="0">
                  <a:moveTo>
                    <a:pt x="268" y="1"/>
                  </a:moveTo>
                  <a:cubicBezTo>
                    <a:pt x="268" y="72"/>
                    <a:pt x="251" y="144"/>
                    <a:pt x="215" y="197"/>
                  </a:cubicBezTo>
                  <a:lnTo>
                    <a:pt x="1" y="518"/>
                  </a:lnTo>
                  <a:cubicBezTo>
                    <a:pt x="179" y="625"/>
                    <a:pt x="340" y="733"/>
                    <a:pt x="483" y="875"/>
                  </a:cubicBezTo>
                  <a:lnTo>
                    <a:pt x="929" y="162"/>
                  </a:lnTo>
                  <a:cubicBezTo>
                    <a:pt x="768" y="108"/>
                    <a:pt x="607" y="72"/>
                    <a:pt x="429" y="37"/>
                  </a:cubicBezTo>
                  <a:lnTo>
                    <a:pt x="268" y="1"/>
                  </a:ln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1689869" y="2572102"/>
              <a:ext cx="71059" cy="87120"/>
            </a:xfrm>
            <a:custGeom>
              <a:avLst/>
              <a:gdLst/>
              <a:ahLst/>
              <a:cxnLst/>
              <a:rect l="l" t="t" r="r" b="b"/>
              <a:pathLst>
                <a:path w="2606" h="3195" extrusionOk="0">
                  <a:moveTo>
                    <a:pt x="304" y="1"/>
                  </a:moveTo>
                  <a:lnTo>
                    <a:pt x="304" y="1357"/>
                  </a:lnTo>
                  <a:lnTo>
                    <a:pt x="161" y="1553"/>
                  </a:lnTo>
                  <a:cubicBezTo>
                    <a:pt x="1" y="1785"/>
                    <a:pt x="37" y="2071"/>
                    <a:pt x="233" y="2249"/>
                  </a:cubicBezTo>
                  <a:lnTo>
                    <a:pt x="1303" y="3195"/>
                  </a:lnTo>
                  <a:lnTo>
                    <a:pt x="2356" y="2249"/>
                  </a:lnTo>
                  <a:cubicBezTo>
                    <a:pt x="2570" y="2071"/>
                    <a:pt x="2606" y="1785"/>
                    <a:pt x="2445" y="1553"/>
                  </a:cubicBezTo>
                  <a:lnTo>
                    <a:pt x="2303" y="1357"/>
                  </a:lnTo>
                  <a:lnTo>
                    <a:pt x="2303"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1712256" y="2649950"/>
              <a:ext cx="26313" cy="18024"/>
            </a:xfrm>
            <a:custGeom>
              <a:avLst/>
              <a:gdLst/>
              <a:ahLst/>
              <a:cxnLst/>
              <a:rect l="l" t="t" r="r" b="b"/>
              <a:pathLst>
                <a:path w="965" h="661" extrusionOk="0">
                  <a:moveTo>
                    <a:pt x="482" y="1"/>
                  </a:moveTo>
                  <a:lnTo>
                    <a:pt x="1" y="304"/>
                  </a:lnTo>
                  <a:lnTo>
                    <a:pt x="268" y="661"/>
                  </a:lnTo>
                  <a:lnTo>
                    <a:pt x="696" y="661"/>
                  </a:lnTo>
                  <a:lnTo>
                    <a:pt x="964" y="304"/>
                  </a:lnTo>
                  <a:lnTo>
                    <a:pt x="482" y="1"/>
                  </a:ln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1661184" y="2538535"/>
              <a:ext cx="25304" cy="28740"/>
            </a:xfrm>
            <a:custGeom>
              <a:avLst/>
              <a:gdLst/>
              <a:ahLst/>
              <a:cxnLst/>
              <a:rect l="l" t="t" r="r" b="b"/>
              <a:pathLst>
                <a:path w="928" h="1054" extrusionOk="0">
                  <a:moveTo>
                    <a:pt x="375" y="1"/>
                  </a:moveTo>
                  <a:cubicBezTo>
                    <a:pt x="161" y="1"/>
                    <a:pt x="0" y="161"/>
                    <a:pt x="0" y="375"/>
                  </a:cubicBezTo>
                  <a:lnTo>
                    <a:pt x="0" y="679"/>
                  </a:lnTo>
                  <a:cubicBezTo>
                    <a:pt x="0" y="893"/>
                    <a:pt x="161" y="1054"/>
                    <a:pt x="375" y="1054"/>
                  </a:cubicBezTo>
                  <a:lnTo>
                    <a:pt x="928" y="1054"/>
                  </a:lnTo>
                  <a:lnTo>
                    <a:pt x="928" y="1"/>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1765291" y="2538535"/>
              <a:ext cx="25332" cy="28740"/>
            </a:xfrm>
            <a:custGeom>
              <a:avLst/>
              <a:gdLst/>
              <a:ahLst/>
              <a:cxnLst/>
              <a:rect l="l" t="t" r="r" b="b"/>
              <a:pathLst>
                <a:path w="929" h="1054" extrusionOk="0">
                  <a:moveTo>
                    <a:pt x="0" y="1"/>
                  </a:moveTo>
                  <a:lnTo>
                    <a:pt x="0" y="1054"/>
                  </a:lnTo>
                  <a:lnTo>
                    <a:pt x="554" y="1054"/>
                  </a:lnTo>
                  <a:cubicBezTo>
                    <a:pt x="768" y="1054"/>
                    <a:pt x="928" y="893"/>
                    <a:pt x="928" y="679"/>
                  </a:cubicBezTo>
                  <a:lnTo>
                    <a:pt x="928" y="375"/>
                  </a:lnTo>
                  <a:cubicBezTo>
                    <a:pt x="928" y="161"/>
                    <a:pt x="750" y="1"/>
                    <a:pt x="554"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1679671" y="2476257"/>
              <a:ext cx="92464" cy="130420"/>
            </a:xfrm>
            <a:custGeom>
              <a:avLst/>
              <a:gdLst/>
              <a:ahLst/>
              <a:cxnLst/>
              <a:rect l="l" t="t" r="r" b="b"/>
              <a:pathLst>
                <a:path w="3391" h="4783" extrusionOk="0">
                  <a:moveTo>
                    <a:pt x="1695" y="1"/>
                  </a:moveTo>
                  <a:cubicBezTo>
                    <a:pt x="1178" y="1"/>
                    <a:pt x="785" y="215"/>
                    <a:pt x="500" y="447"/>
                  </a:cubicBezTo>
                  <a:cubicBezTo>
                    <a:pt x="250" y="679"/>
                    <a:pt x="72" y="982"/>
                    <a:pt x="0" y="1303"/>
                  </a:cubicBezTo>
                  <a:lnTo>
                    <a:pt x="0" y="3123"/>
                  </a:lnTo>
                  <a:cubicBezTo>
                    <a:pt x="18" y="3587"/>
                    <a:pt x="161" y="4033"/>
                    <a:pt x="500" y="4319"/>
                  </a:cubicBezTo>
                  <a:cubicBezTo>
                    <a:pt x="785" y="4569"/>
                    <a:pt x="1178" y="4783"/>
                    <a:pt x="1695" y="4783"/>
                  </a:cubicBezTo>
                  <a:cubicBezTo>
                    <a:pt x="2213" y="4783"/>
                    <a:pt x="2605" y="4569"/>
                    <a:pt x="2891" y="4319"/>
                  </a:cubicBezTo>
                  <a:cubicBezTo>
                    <a:pt x="3230" y="4033"/>
                    <a:pt x="3372" y="3587"/>
                    <a:pt x="3390" y="3123"/>
                  </a:cubicBezTo>
                  <a:lnTo>
                    <a:pt x="3390" y="1303"/>
                  </a:lnTo>
                  <a:cubicBezTo>
                    <a:pt x="3319" y="982"/>
                    <a:pt x="3140" y="679"/>
                    <a:pt x="2891" y="447"/>
                  </a:cubicBezTo>
                  <a:cubicBezTo>
                    <a:pt x="2605" y="215"/>
                    <a:pt x="2213" y="1"/>
                    <a:pt x="1695"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1706911" y="2476257"/>
              <a:ext cx="65224" cy="130420"/>
            </a:xfrm>
            <a:custGeom>
              <a:avLst/>
              <a:gdLst/>
              <a:ahLst/>
              <a:cxnLst/>
              <a:rect l="l" t="t" r="r" b="b"/>
              <a:pathLst>
                <a:path w="2392" h="4783" extrusionOk="0">
                  <a:moveTo>
                    <a:pt x="696" y="1"/>
                  </a:moveTo>
                  <a:cubicBezTo>
                    <a:pt x="429" y="1"/>
                    <a:pt x="197" y="72"/>
                    <a:pt x="0" y="144"/>
                  </a:cubicBezTo>
                  <a:cubicBezTo>
                    <a:pt x="179" y="233"/>
                    <a:pt x="339" y="340"/>
                    <a:pt x="482" y="465"/>
                  </a:cubicBezTo>
                  <a:cubicBezTo>
                    <a:pt x="750" y="679"/>
                    <a:pt x="910" y="982"/>
                    <a:pt x="1000" y="1321"/>
                  </a:cubicBezTo>
                  <a:lnTo>
                    <a:pt x="1000" y="3123"/>
                  </a:lnTo>
                  <a:cubicBezTo>
                    <a:pt x="982" y="3587"/>
                    <a:pt x="839" y="4016"/>
                    <a:pt x="482" y="4319"/>
                  </a:cubicBezTo>
                  <a:cubicBezTo>
                    <a:pt x="339" y="4444"/>
                    <a:pt x="179" y="4551"/>
                    <a:pt x="0" y="4622"/>
                  </a:cubicBezTo>
                  <a:cubicBezTo>
                    <a:pt x="197" y="4711"/>
                    <a:pt x="429" y="4765"/>
                    <a:pt x="696" y="4783"/>
                  </a:cubicBezTo>
                  <a:cubicBezTo>
                    <a:pt x="1214" y="4765"/>
                    <a:pt x="1606" y="4569"/>
                    <a:pt x="1874" y="4319"/>
                  </a:cubicBezTo>
                  <a:cubicBezTo>
                    <a:pt x="2231" y="4016"/>
                    <a:pt x="2373" y="3587"/>
                    <a:pt x="2391" y="3123"/>
                  </a:cubicBezTo>
                  <a:lnTo>
                    <a:pt x="2391" y="1321"/>
                  </a:lnTo>
                  <a:cubicBezTo>
                    <a:pt x="2320" y="982"/>
                    <a:pt x="2141" y="679"/>
                    <a:pt x="1874" y="465"/>
                  </a:cubicBezTo>
                  <a:cubicBezTo>
                    <a:pt x="1606" y="215"/>
                    <a:pt x="1214" y="19"/>
                    <a:pt x="696"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1671382" y="2474811"/>
              <a:ext cx="109015" cy="63751"/>
            </a:xfrm>
            <a:custGeom>
              <a:avLst/>
              <a:gdLst/>
              <a:ahLst/>
              <a:cxnLst/>
              <a:rect l="l" t="t" r="r" b="b"/>
              <a:pathLst>
                <a:path w="3998" h="2338" extrusionOk="0">
                  <a:moveTo>
                    <a:pt x="1286" y="0"/>
                  </a:moveTo>
                  <a:cubicBezTo>
                    <a:pt x="590" y="0"/>
                    <a:pt x="1" y="589"/>
                    <a:pt x="1" y="1285"/>
                  </a:cubicBezTo>
                  <a:lnTo>
                    <a:pt x="1" y="2338"/>
                  </a:lnTo>
                  <a:lnTo>
                    <a:pt x="340" y="2338"/>
                  </a:lnTo>
                  <a:cubicBezTo>
                    <a:pt x="518" y="2338"/>
                    <a:pt x="679" y="2213"/>
                    <a:pt x="679" y="2034"/>
                  </a:cubicBezTo>
                  <a:cubicBezTo>
                    <a:pt x="679" y="2034"/>
                    <a:pt x="679" y="2017"/>
                    <a:pt x="679" y="2017"/>
                  </a:cubicBezTo>
                  <a:lnTo>
                    <a:pt x="679" y="1339"/>
                  </a:lnTo>
                  <a:cubicBezTo>
                    <a:pt x="679" y="1160"/>
                    <a:pt x="839" y="1000"/>
                    <a:pt x="1018" y="1000"/>
                  </a:cubicBezTo>
                  <a:cubicBezTo>
                    <a:pt x="1161" y="1017"/>
                    <a:pt x="1500" y="1035"/>
                    <a:pt x="1607" y="1053"/>
                  </a:cubicBezTo>
                  <a:cubicBezTo>
                    <a:pt x="1740" y="1080"/>
                    <a:pt x="1870" y="1093"/>
                    <a:pt x="1997" y="1093"/>
                  </a:cubicBezTo>
                  <a:cubicBezTo>
                    <a:pt x="2124" y="1093"/>
                    <a:pt x="2249" y="1080"/>
                    <a:pt x="2374" y="1053"/>
                  </a:cubicBezTo>
                  <a:cubicBezTo>
                    <a:pt x="2499" y="1035"/>
                    <a:pt x="2838" y="1017"/>
                    <a:pt x="2981" y="1000"/>
                  </a:cubicBezTo>
                  <a:cubicBezTo>
                    <a:pt x="3159" y="1000"/>
                    <a:pt x="3320" y="1160"/>
                    <a:pt x="3320" y="1339"/>
                  </a:cubicBezTo>
                  <a:lnTo>
                    <a:pt x="3320" y="2017"/>
                  </a:lnTo>
                  <a:cubicBezTo>
                    <a:pt x="3320" y="2017"/>
                    <a:pt x="3320" y="2034"/>
                    <a:pt x="3320" y="2034"/>
                  </a:cubicBezTo>
                  <a:cubicBezTo>
                    <a:pt x="3320" y="2213"/>
                    <a:pt x="3480" y="2338"/>
                    <a:pt x="3641" y="2338"/>
                  </a:cubicBezTo>
                  <a:lnTo>
                    <a:pt x="3998" y="2338"/>
                  </a:lnTo>
                  <a:lnTo>
                    <a:pt x="3998" y="1285"/>
                  </a:lnTo>
                  <a:cubicBezTo>
                    <a:pt x="3998" y="589"/>
                    <a:pt x="3409" y="0"/>
                    <a:pt x="2713"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1636861" y="2451225"/>
              <a:ext cx="178575" cy="55735"/>
            </a:xfrm>
            <a:custGeom>
              <a:avLst/>
              <a:gdLst/>
              <a:ahLst/>
              <a:cxnLst/>
              <a:rect l="l" t="t" r="r" b="b"/>
              <a:pathLst>
                <a:path w="6549" h="2044" extrusionOk="0">
                  <a:moveTo>
                    <a:pt x="3272" y="0"/>
                  </a:moveTo>
                  <a:cubicBezTo>
                    <a:pt x="3131" y="0"/>
                    <a:pt x="2989" y="27"/>
                    <a:pt x="2855" y="80"/>
                  </a:cubicBezTo>
                  <a:lnTo>
                    <a:pt x="54" y="1151"/>
                  </a:lnTo>
                  <a:cubicBezTo>
                    <a:pt x="0" y="1169"/>
                    <a:pt x="0" y="1222"/>
                    <a:pt x="54" y="1240"/>
                  </a:cubicBezTo>
                  <a:lnTo>
                    <a:pt x="2141" y="2025"/>
                  </a:lnTo>
                  <a:cubicBezTo>
                    <a:pt x="2141" y="2043"/>
                    <a:pt x="2141" y="2043"/>
                    <a:pt x="2159" y="2043"/>
                  </a:cubicBezTo>
                  <a:lnTo>
                    <a:pt x="4389" y="2043"/>
                  </a:lnTo>
                  <a:cubicBezTo>
                    <a:pt x="4407" y="2043"/>
                    <a:pt x="4407" y="2043"/>
                    <a:pt x="4407" y="2025"/>
                  </a:cubicBezTo>
                  <a:lnTo>
                    <a:pt x="6495" y="1240"/>
                  </a:lnTo>
                  <a:cubicBezTo>
                    <a:pt x="6548" y="1222"/>
                    <a:pt x="6548" y="1169"/>
                    <a:pt x="6495" y="1151"/>
                  </a:cubicBezTo>
                  <a:lnTo>
                    <a:pt x="3676" y="80"/>
                  </a:lnTo>
                  <a:cubicBezTo>
                    <a:pt x="3551" y="27"/>
                    <a:pt x="3412" y="0"/>
                    <a:pt x="3272"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1664592" y="2485391"/>
              <a:ext cx="122622" cy="33839"/>
            </a:xfrm>
            <a:custGeom>
              <a:avLst/>
              <a:gdLst/>
              <a:ahLst/>
              <a:cxnLst/>
              <a:rect l="l" t="t" r="r" b="b"/>
              <a:pathLst>
                <a:path w="4497" h="1241" extrusionOk="0">
                  <a:moveTo>
                    <a:pt x="2257" y="0"/>
                  </a:moveTo>
                  <a:cubicBezTo>
                    <a:pt x="1543" y="0"/>
                    <a:pt x="830" y="103"/>
                    <a:pt x="107" y="308"/>
                  </a:cubicBezTo>
                  <a:cubicBezTo>
                    <a:pt x="54" y="326"/>
                    <a:pt x="0" y="380"/>
                    <a:pt x="18" y="451"/>
                  </a:cubicBezTo>
                  <a:cubicBezTo>
                    <a:pt x="54" y="665"/>
                    <a:pt x="89" y="897"/>
                    <a:pt x="143" y="1147"/>
                  </a:cubicBezTo>
                  <a:cubicBezTo>
                    <a:pt x="143" y="1206"/>
                    <a:pt x="192" y="1241"/>
                    <a:pt x="249" y="1241"/>
                  </a:cubicBezTo>
                  <a:cubicBezTo>
                    <a:pt x="261" y="1241"/>
                    <a:pt x="273" y="1239"/>
                    <a:pt x="286" y="1236"/>
                  </a:cubicBezTo>
                  <a:cubicBezTo>
                    <a:pt x="946" y="1067"/>
                    <a:pt x="1597" y="982"/>
                    <a:pt x="2248" y="982"/>
                  </a:cubicBezTo>
                  <a:cubicBezTo>
                    <a:pt x="2899" y="982"/>
                    <a:pt x="3551" y="1067"/>
                    <a:pt x="4211" y="1236"/>
                  </a:cubicBezTo>
                  <a:cubicBezTo>
                    <a:pt x="4223" y="1239"/>
                    <a:pt x="4235" y="1241"/>
                    <a:pt x="4247" y="1241"/>
                  </a:cubicBezTo>
                  <a:cubicBezTo>
                    <a:pt x="4305" y="1241"/>
                    <a:pt x="4357" y="1206"/>
                    <a:pt x="4371" y="1147"/>
                  </a:cubicBezTo>
                  <a:cubicBezTo>
                    <a:pt x="4407" y="897"/>
                    <a:pt x="4461" y="665"/>
                    <a:pt x="4496" y="451"/>
                  </a:cubicBezTo>
                  <a:cubicBezTo>
                    <a:pt x="4496" y="380"/>
                    <a:pt x="4461" y="326"/>
                    <a:pt x="4407" y="308"/>
                  </a:cubicBezTo>
                  <a:cubicBezTo>
                    <a:pt x="3685" y="103"/>
                    <a:pt x="2971" y="0"/>
                    <a:pt x="2257" y="0"/>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1743886" y="2487463"/>
              <a:ext cx="43328" cy="31767"/>
            </a:xfrm>
            <a:custGeom>
              <a:avLst/>
              <a:gdLst/>
              <a:ahLst/>
              <a:cxnLst/>
              <a:rect l="l" t="t" r="r" b="b"/>
              <a:pathLst>
                <a:path w="1589" h="1165" extrusionOk="0">
                  <a:moveTo>
                    <a:pt x="339" y="0"/>
                  </a:moveTo>
                  <a:cubicBezTo>
                    <a:pt x="375" y="18"/>
                    <a:pt x="393" y="72"/>
                    <a:pt x="375" y="125"/>
                  </a:cubicBezTo>
                  <a:cubicBezTo>
                    <a:pt x="357" y="286"/>
                    <a:pt x="322" y="464"/>
                    <a:pt x="304" y="625"/>
                  </a:cubicBezTo>
                  <a:cubicBezTo>
                    <a:pt x="268" y="785"/>
                    <a:pt x="143" y="910"/>
                    <a:pt x="0" y="946"/>
                  </a:cubicBezTo>
                  <a:cubicBezTo>
                    <a:pt x="429" y="982"/>
                    <a:pt x="875" y="1053"/>
                    <a:pt x="1303" y="1160"/>
                  </a:cubicBezTo>
                  <a:cubicBezTo>
                    <a:pt x="1315" y="1163"/>
                    <a:pt x="1327" y="1165"/>
                    <a:pt x="1339" y="1165"/>
                  </a:cubicBezTo>
                  <a:cubicBezTo>
                    <a:pt x="1397" y="1165"/>
                    <a:pt x="1449" y="1130"/>
                    <a:pt x="1463" y="1071"/>
                  </a:cubicBezTo>
                  <a:cubicBezTo>
                    <a:pt x="1499" y="821"/>
                    <a:pt x="1553" y="589"/>
                    <a:pt x="1588" y="375"/>
                  </a:cubicBezTo>
                  <a:cubicBezTo>
                    <a:pt x="1588" y="304"/>
                    <a:pt x="1553" y="250"/>
                    <a:pt x="1499" y="232"/>
                  </a:cubicBezTo>
                  <a:cubicBezTo>
                    <a:pt x="1107" y="125"/>
                    <a:pt x="714" y="54"/>
                    <a:pt x="339"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1805674" y="2501561"/>
              <a:ext cx="18515" cy="27267"/>
            </a:xfrm>
            <a:custGeom>
              <a:avLst/>
              <a:gdLst/>
              <a:ahLst/>
              <a:cxnLst/>
              <a:rect l="l" t="t" r="r" b="b"/>
              <a:pathLst>
                <a:path w="679" h="1000" extrusionOk="0">
                  <a:moveTo>
                    <a:pt x="215" y="1"/>
                  </a:moveTo>
                  <a:cubicBezTo>
                    <a:pt x="161" y="1"/>
                    <a:pt x="90" y="54"/>
                    <a:pt x="90" y="126"/>
                  </a:cubicBezTo>
                  <a:lnTo>
                    <a:pt x="0" y="839"/>
                  </a:lnTo>
                  <a:cubicBezTo>
                    <a:pt x="0" y="929"/>
                    <a:pt x="54" y="1000"/>
                    <a:pt x="143" y="1000"/>
                  </a:cubicBezTo>
                  <a:lnTo>
                    <a:pt x="536" y="1000"/>
                  </a:lnTo>
                  <a:cubicBezTo>
                    <a:pt x="625" y="1000"/>
                    <a:pt x="678" y="929"/>
                    <a:pt x="678" y="839"/>
                  </a:cubicBezTo>
                  <a:lnTo>
                    <a:pt x="589" y="126"/>
                  </a:lnTo>
                  <a:cubicBezTo>
                    <a:pt x="589" y="54"/>
                    <a:pt x="518" y="1"/>
                    <a:pt x="464"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1675772" y="2608613"/>
              <a:ext cx="49654" cy="54099"/>
            </a:xfrm>
            <a:custGeom>
              <a:avLst/>
              <a:gdLst/>
              <a:ahLst/>
              <a:cxnLst/>
              <a:rect l="l" t="t" r="r" b="b"/>
              <a:pathLst>
                <a:path w="1821" h="1984" extrusionOk="0">
                  <a:moveTo>
                    <a:pt x="821" y="0"/>
                  </a:moveTo>
                  <a:cubicBezTo>
                    <a:pt x="821" y="0"/>
                    <a:pt x="429" y="125"/>
                    <a:pt x="107" y="482"/>
                  </a:cubicBezTo>
                  <a:cubicBezTo>
                    <a:pt x="18" y="589"/>
                    <a:pt x="0" y="767"/>
                    <a:pt x="90" y="892"/>
                  </a:cubicBezTo>
                  <a:lnTo>
                    <a:pt x="714" y="1838"/>
                  </a:lnTo>
                  <a:cubicBezTo>
                    <a:pt x="771" y="1929"/>
                    <a:pt x="879" y="1984"/>
                    <a:pt x="986" y="1984"/>
                  </a:cubicBezTo>
                  <a:cubicBezTo>
                    <a:pt x="1047" y="1984"/>
                    <a:pt x="1108" y="1966"/>
                    <a:pt x="1160" y="1927"/>
                  </a:cubicBezTo>
                  <a:lnTo>
                    <a:pt x="1820" y="1517"/>
                  </a:lnTo>
                  <a:lnTo>
                    <a:pt x="946" y="750"/>
                  </a:lnTo>
                  <a:cubicBezTo>
                    <a:pt x="768" y="589"/>
                    <a:pt x="696" y="321"/>
                    <a:pt x="785" y="107"/>
                  </a:cubicBezTo>
                  <a:lnTo>
                    <a:pt x="821" y="0"/>
                  </a:ln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1725399" y="2608613"/>
              <a:ext cx="50145" cy="54099"/>
            </a:xfrm>
            <a:custGeom>
              <a:avLst/>
              <a:gdLst/>
              <a:ahLst/>
              <a:cxnLst/>
              <a:rect l="l" t="t" r="r" b="b"/>
              <a:pathLst>
                <a:path w="1839" h="1984" extrusionOk="0">
                  <a:moveTo>
                    <a:pt x="1000" y="0"/>
                  </a:moveTo>
                  <a:lnTo>
                    <a:pt x="1035" y="107"/>
                  </a:lnTo>
                  <a:cubicBezTo>
                    <a:pt x="1124" y="321"/>
                    <a:pt x="1071" y="589"/>
                    <a:pt x="893" y="750"/>
                  </a:cubicBezTo>
                  <a:lnTo>
                    <a:pt x="0" y="1517"/>
                  </a:lnTo>
                  <a:lnTo>
                    <a:pt x="661" y="1927"/>
                  </a:lnTo>
                  <a:cubicBezTo>
                    <a:pt x="719" y="1966"/>
                    <a:pt x="782" y="1984"/>
                    <a:pt x="843" y="1984"/>
                  </a:cubicBezTo>
                  <a:cubicBezTo>
                    <a:pt x="952" y="1984"/>
                    <a:pt x="1056" y="1929"/>
                    <a:pt x="1124" y="1838"/>
                  </a:cubicBezTo>
                  <a:lnTo>
                    <a:pt x="1749" y="892"/>
                  </a:lnTo>
                  <a:cubicBezTo>
                    <a:pt x="1838" y="767"/>
                    <a:pt x="1820" y="589"/>
                    <a:pt x="1713" y="482"/>
                  </a:cubicBezTo>
                  <a:cubicBezTo>
                    <a:pt x="1410" y="125"/>
                    <a:pt x="1000" y="0"/>
                    <a:pt x="1000"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1599859" y="2447326"/>
              <a:ext cx="251570" cy="295089"/>
            </a:xfrm>
            <a:custGeom>
              <a:avLst/>
              <a:gdLst/>
              <a:ahLst/>
              <a:cxnLst/>
              <a:rect l="l" t="t" r="r" b="b"/>
              <a:pathLst>
                <a:path w="9226" h="10822" extrusionOk="0">
                  <a:moveTo>
                    <a:pt x="4624" y="1566"/>
                  </a:moveTo>
                  <a:cubicBezTo>
                    <a:pt x="5314" y="1566"/>
                    <a:pt x="6005" y="1660"/>
                    <a:pt x="6710" y="1847"/>
                  </a:cubicBezTo>
                  <a:lnTo>
                    <a:pt x="6603" y="2471"/>
                  </a:lnTo>
                  <a:cubicBezTo>
                    <a:pt x="5934" y="2309"/>
                    <a:pt x="5274" y="2224"/>
                    <a:pt x="4611" y="2224"/>
                  </a:cubicBezTo>
                  <a:cubicBezTo>
                    <a:pt x="3967" y="2224"/>
                    <a:pt x="3320" y="2304"/>
                    <a:pt x="2660" y="2471"/>
                  </a:cubicBezTo>
                  <a:lnTo>
                    <a:pt x="2552" y="1847"/>
                  </a:lnTo>
                  <a:cubicBezTo>
                    <a:pt x="3248" y="1660"/>
                    <a:pt x="3935" y="1566"/>
                    <a:pt x="4624" y="1566"/>
                  </a:cubicBezTo>
                  <a:close/>
                  <a:moveTo>
                    <a:pt x="7977" y="2150"/>
                  </a:moveTo>
                  <a:lnTo>
                    <a:pt x="8066" y="2828"/>
                  </a:lnTo>
                  <a:lnTo>
                    <a:pt x="7709" y="2828"/>
                  </a:lnTo>
                  <a:lnTo>
                    <a:pt x="7798" y="2150"/>
                  </a:lnTo>
                  <a:close/>
                  <a:moveTo>
                    <a:pt x="3159" y="2703"/>
                  </a:moveTo>
                  <a:cubicBezTo>
                    <a:pt x="3159" y="3060"/>
                    <a:pt x="3159" y="3025"/>
                    <a:pt x="3159" y="3042"/>
                  </a:cubicBezTo>
                  <a:cubicBezTo>
                    <a:pt x="3159" y="3132"/>
                    <a:pt x="3070" y="3203"/>
                    <a:pt x="2981" y="3203"/>
                  </a:cubicBezTo>
                  <a:lnTo>
                    <a:pt x="2802" y="3203"/>
                  </a:lnTo>
                  <a:lnTo>
                    <a:pt x="2802" y="2775"/>
                  </a:lnTo>
                  <a:cubicBezTo>
                    <a:pt x="2927" y="2739"/>
                    <a:pt x="3034" y="2721"/>
                    <a:pt x="3159" y="2703"/>
                  </a:cubicBezTo>
                  <a:close/>
                  <a:moveTo>
                    <a:pt x="6103" y="2703"/>
                  </a:moveTo>
                  <a:cubicBezTo>
                    <a:pt x="6228" y="2721"/>
                    <a:pt x="6335" y="2739"/>
                    <a:pt x="6460" y="2775"/>
                  </a:cubicBezTo>
                  <a:lnTo>
                    <a:pt x="6460" y="3203"/>
                  </a:lnTo>
                  <a:lnTo>
                    <a:pt x="6282" y="3203"/>
                  </a:lnTo>
                  <a:cubicBezTo>
                    <a:pt x="6192" y="3203"/>
                    <a:pt x="6103" y="3132"/>
                    <a:pt x="6103" y="3025"/>
                  </a:cubicBezTo>
                  <a:lnTo>
                    <a:pt x="6103" y="2703"/>
                  </a:lnTo>
                  <a:close/>
                  <a:moveTo>
                    <a:pt x="2767" y="3506"/>
                  </a:moveTo>
                  <a:cubicBezTo>
                    <a:pt x="2784" y="4274"/>
                    <a:pt x="2767" y="4131"/>
                    <a:pt x="2784" y="4256"/>
                  </a:cubicBezTo>
                  <a:lnTo>
                    <a:pt x="2624" y="4256"/>
                  </a:lnTo>
                  <a:cubicBezTo>
                    <a:pt x="2517" y="4256"/>
                    <a:pt x="2410" y="4167"/>
                    <a:pt x="2410" y="4042"/>
                  </a:cubicBezTo>
                  <a:lnTo>
                    <a:pt x="2410" y="3720"/>
                  </a:lnTo>
                  <a:cubicBezTo>
                    <a:pt x="2410" y="3613"/>
                    <a:pt x="2517" y="3506"/>
                    <a:pt x="2624" y="3506"/>
                  </a:cubicBezTo>
                  <a:close/>
                  <a:moveTo>
                    <a:pt x="6638" y="3506"/>
                  </a:moveTo>
                  <a:cubicBezTo>
                    <a:pt x="6745" y="3506"/>
                    <a:pt x="6853" y="3613"/>
                    <a:pt x="6853" y="3720"/>
                  </a:cubicBezTo>
                  <a:lnTo>
                    <a:pt x="6853" y="4042"/>
                  </a:lnTo>
                  <a:cubicBezTo>
                    <a:pt x="6853" y="4167"/>
                    <a:pt x="6745" y="4256"/>
                    <a:pt x="6638" y="4256"/>
                  </a:cubicBezTo>
                  <a:lnTo>
                    <a:pt x="6478" y="4256"/>
                  </a:lnTo>
                  <a:cubicBezTo>
                    <a:pt x="6496" y="4149"/>
                    <a:pt x="6478" y="4291"/>
                    <a:pt x="6496" y="3506"/>
                  </a:cubicBezTo>
                  <a:close/>
                  <a:moveTo>
                    <a:pt x="4629" y="2538"/>
                  </a:moveTo>
                  <a:cubicBezTo>
                    <a:pt x="5015" y="2538"/>
                    <a:pt x="5398" y="2570"/>
                    <a:pt x="5782" y="2632"/>
                  </a:cubicBezTo>
                  <a:cubicBezTo>
                    <a:pt x="5782" y="3042"/>
                    <a:pt x="5782" y="3025"/>
                    <a:pt x="5782" y="3060"/>
                  </a:cubicBezTo>
                  <a:cubicBezTo>
                    <a:pt x="5800" y="3274"/>
                    <a:pt x="5960" y="3435"/>
                    <a:pt x="6157" y="3489"/>
                  </a:cubicBezTo>
                  <a:cubicBezTo>
                    <a:pt x="6157" y="4055"/>
                    <a:pt x="6157" y="4169"/>
                    <a:pt x="6157" y="4184"/>
                  </a:cubicBezTo>
                  <a:cubicBezTo>
                    <a:pt x="6130" y="5175"/>
                    <a:pt x="5376" y="5670"/>
                    <a:pt x="4622" y="5670"/>
                  </a:cubicBezTo>
                  <a:cubicBezTo>
                    <a:pt x="3868" y="5670"/>
                    <a:pt x="3115" y="5175"/>
                    <a:pt x="3088" y="4184"/>
                  </a:cubicBezTo>
                  <a:lnTo>
                    <a:pt x="3088" y="3489"/>
                  </a:lnTo>
                  <a:cubicBezTo>
                    <a:pt x="3302" y="3435"/>
                    <a:pt x="3445" y="3274"/>
                    <a:pt x="3462" y="3060"/>
                  </a:cubicBezTo>
                  <a:cubicBezTo>
                    <a:pt x="3462" y="3025"/>
                    <a:pt x="3462" y="3042"/>
                    <a:pt x="3462" y="2632"/>
                  </a:cubicBezTo>
                  <a:cubicBezTo>
                    <a:pt x="3855" y="2570"/>
                    <a:pt x="4243" y="2538"/>
                    <a:pt x="4629" y="2538"/>
                  </a:cubicBezTo>
                  <a:close/>
                  <a:moveTo>
                    <a:pt x="3766" y="5790"/>
                  </a:moveTo>
                  <a:cubicBezTo>
                    <a:pt x="4034" y="5920"/>
                    <a:pt x="4330" y="5987"/>
                    <a:pt x="4628" y="5987"/>
                  </a:cubicBezTo>
                  <a:cubicBezTo>
                    <a:pt x="4906" y="5987"/>
                    <a:pt x="5185" y="5929"/>
                    <a:pt x="5443" y="5808"/>
                  </a:cubicBezTo>
                  <a:lnTo>
                    <a:pt x="5443" y="5915"/>
                  </a:lnTo>
                  <a:cubicBezTo>
                    <a:pt x="5443" y="5969"/>
                    <a:pt x="5461" y="5986"/>
                    <a:pt x="5497" y="6076"/>
                  </a:cubicBezTo>
                  <a:cubicBezTo>
                    <a:pt x="5568" y="6236"/>
                    <a:pt x="5514" y="6433"/>
                    <a:pt x="5389" y="6540"/>
                  </a:cubicBezTo>
                  <a:lnTo>
                    <a:pt x="4604" y="7218"/>
                  </a:lnTo>
                  <a:lnTo>
                    <a:pt x="3837" y="6540"/>
                  </a:lnTo>
                  <a:cubicBezTo>
                    <a:pt x="3712" y="6433"/>
                    <a:pt x="3659" y="6236"/>
                    <a:pt x="3730" y="6076"/>
                  </a:cubicBezTo>
                  <a:cubicBezTo>
                    <a:pt x="3748" y="6004"/>
                    <a:pt x="3766" y="5969"/>
                    <a:pt x="3766" y="5915"/>
                  </a:cubicBezTo>
                  <a:lnTo>
                    <a:pt x="3766" y="5790"/>
                  </a:lnTo>
                  <a:close/>
                  <a:moveTo>
                    <a:pt x="3373" y="6201"/>
                  </a:moveTo>
                  <a:cubicBezTo>
                    <a:pt x="3373" y="6415"/>
                    <a:pt x="3462" y="6629"/>
                    <a:pt x="3623" y="6772"/>
                  </a:cubicBezTo>
                  <a:lnTo>
                    <a:pt x="4337" y="7414"/>
                  </a:lnTo>
                  <a:cubicBezTo>
                    <a:pt x="4248" y="7467"/>
                    <a:pt x="4123" y="7557"/>
                    <a:pt x="3873" y="7717"/>
                  </a:cubicBezTo>
                  <a:cubicBezTo>
                    <a:pt x="3843" y="7735"/>
                    <a:pt x="3811" y="7743"/>
                    <a:pt x="3780" y="7743"/>
                  </a:cubicBezTo>
                  <a:cubicBezTo>
                    <a:pt x="3718" y="7743"/>
                    <a:pt x="3659" y="7711"/>
                    <a:pt x="3623" y="7664"/>
                  </a:cubicBezTo>
                  <a:lnTo>
                    <a:pt x="2999" y="6718"/>
                  </a:lnTo>
                  <a:cubicBezTo>
                    <a:pt x="2963" y="6665"/>
                    <a:pt x="2963" y="6557"/>
                    <a:pt x="3016" y="6504"/>
                  </a:cubicBezTo>
                  <a:cubicBezTo>
                    <a:pt x="3123" y="6379"/>
                    <a:pt x="3266" y="6272"/>
                    <a:pt x="3373" y="6201"/>
                  </a:cubicBezTo>
                  <a:close/>
                  <a:moveTo>
                    <a:pt x="5836" y="6201"/>
                  </a:moveTo>
                  <a:lnTo>
                    <a:pt x="5836" y="6201"/>
                  </a:lnTo>
                  <a:cubicBezTo>
                    <a:pt x="5960" y="6272"/>
                    <a:pt x="6085" y="6379"/>
                    <a:pt x="6210" y="6504"/>
                  </a:cubicBezTo>
                  <a:cubicBezTo>
                    <a:pt x="6264" y="6557"/>
                    <a:pt x="6264" y="6647"/>
                    <a:pt x="6228" y="6718"/>
                  </a:cubicBezTo>
                  <a:lnTo>
                    <a:pt x="5586" y="7664"/>
                  </a:lnTo>
                  <a:cubicBezTo>
                    <a:pt x="5550" y="7711"/>
                    <a:pt x="5491" y="7743"/>
                    <a:pt x="5434" y="7743"/>
                  </a:cubicBezTo>
                  <a:cubicBezTo>
                    <a:pt x="5405" y="7743"/>
                    <a:pt x="5378" y="7735"/>
                    <a:pt x="5354" y="7717"/>
                  </a:cubicBezTo>
                  <a:cubicBezTo>
                    <a:pt x="5193" y="7610"/>
                    <a:pt x="4961" y="7467"/>
                    <a:pt x="4872" y="7414"/>
                  </a:cubicBezTo>
                  <a:lnTo>
                    <a:pt x="5604" y="6772"/>
                  </a:lnTo>
                  <a:cubicBezTo>
                    <a:pt x="5764" y="6629"/>
                    <a:pt x="5853" y="6415"/>
                    <a:pt x="5836" y="6201"/>
                  </a:cubicBezTo>
                  <a:close/>
                  <a:moveTo>
                    <a:pt x="4604" y="7628"/>
                  </a:moveTo>
                  <a:lnTo>
                    <a:pt x="4854" y="7789"/>
                  </a:lnTo>
                  <a:lnTo>
                    <a:pt x="4747" y="7949"/>
                  </a:lnTo>
                  <a:lnTo>
                    <a:pt x="4479" y="7949"/>
                  </a:lnTo>
                  <a:lnTo>
                    <a:pt x="4355" y="7789"/>
                  </a:lnTo>
                  <a:lnTo>
                    <a:pt x="4604" y="7628"/>
                  </a:lnTo>
                  <a:close/>
                  <a:moveTo>
                    <a:pt x="4087" y="7949"/>
                  </a:moveTo>
                  <a:lnTo>
                    <a:pt x="4212" y="8128"/>
                  </a:lnTo>
                  <a:lnTo>
                    <a:pt x="4123" y="8413"/>
                  </a:lnTo>
                  <a:cubicBezTo>
                    <a:pt x="4016" y="8253"/>
                    <a:pt x="3926" y="8128"/>
                    <a:pt x="3873" y="8038"/>
                  </a:cubicBezTo>
                  <a:cubicBezTo>
                    <a:pt x="3998" y="8021"/>
                    <a:pt x="4051" y="7967"/>
                    <a:pt x="4087" y="7949"/>
                  </a:cubicBezTo>
                  <a:close/>
                  <a:moveTo>
                    <a:pt x="5122" y="7949"/>
                  </a:moveTo>
                  <a:cubicBezTo>
                    <a:pt x="5157" y="7967"/>
                    <a:pt x="5229" y="8021"/>
                    <a:pt x="5336" y="8038"/>
                  </a:cubicBezTo>
                  <a:cubicBezTo>
                    <a:pt x="5282" y="8128"/>
                    <a:pt x="5211" y="8253"/>
                    <a:pt x="5104" y="8413"/>
                  </a:cubicBezTo>
                  <a:lnTo>
                    <a:pt x="4997" y="8128"/>
                  </a:lnTo>
                  <a:lnTo>
                    <a:pt x="5122" y="7949"/>
                  </a:lnTo>
                  <a:close/>
                  <a:moveTo>
                    <a:pt x="4711" y="8253"/>
                  </a:moveTo>
                  <a:lnTo>
                    <a:pt x="4890" y="8770"/>
                  </a:lnTo>
                  <a:cubicBezTo>
                    <a:pt x="4836" y="8823"/>
                    <a:pt x="4801" y="8913"/>
                    <a:pt x="4747" y="8984"/>
                  </a:cubicBezTo>
                  <a:cubicBezTo>
                    <a:pt x="4710" y="9031"/>
                    <a:pt x="4653" y="9058"/>
                    <a:pt x="4600" y="9058"/>
                  </a:cubicBezTo>
                  <a:cubicBezTo>
                    <a:pt x="4551" y="9058"/>
                    <a:pt x="4505" y="9035"/>
                    <a:pt x="4479" y="8984"/>
                  </a:cubicBezTo>
                  <a:cubicBezTo>
                    <a:pt x="4426" y="8895"/>
                    <a:pt x="4372" y="8823"/>
                    <a:pt x="4337" y="8770"/>
                  </a:cubicBezTo>
                  <a:lnTo>
                    <a:pt x="4515" y="8253"/>
                  </a:lnTo>
                  <a:close/>
                  <a:moveTo>
                    <a:pt x="6531" y="6807"/>
                  </a:moveTo>
                  <a:cubicBezTo>
                    <a:pt x="6567" y="6807"/>
                    <a:pt x="6674" y="6825"/>
                    <a:pt x="6817" y="6879"/>
                  </a:cubicBezTo>
                  <a:lnTo>
                    <a:pt x="5282" y="9323"/>
                  </a:lnTo>
                  <a:cubicBezTo>
                    <a:pt x="5131" y="9564"/>
                    <a:pt x="4872" y="9684"/>
                    <a:pt x="4613" y="9684"/>
                  </a:cubicBezTo>
                  <a:cubicBezTo>
                    <a:pt x="4355" y="9684"/>
                    <a:pt x="4096" y="9564"/>
                    <a:pt x="3944" y="9323"/>
                  </a:cubicBezTo>
                  <a:lnTo>
                    <a:pt x="3230" y="8199"/>
                  </a:lnTo>
                  <a:cubicBezTo>
                    <a:pt x="3207" y="8151"/>
                    <a:pt x="3151" y="8128"/>
                    <a:pt x="3096" y="8128"/>
                  </a:cubicBezTo>
                  <a:cubicBezTo>
                    <a:pt x="3068" y="8128"/>
                    <a:pt x="3040" y="8134"/>
                    <a:pt x="3016" y="8145"/>
                  </a:cubicBezTo>
                  <a:cubicBezTo>
                    <a:pt x="2945" y="8199"/>
                    <a:pt x="2927" y="8288"/>
                    <a:pt x="2963" y="8377"/>
                  </a:cubicBezTo>
                  <a:lnTo>
                    <a:pt x="3677" y="9501"/>
                  </a:lnTo>
                  <a:cubicBezTo>
                    <a:pt x="3891" y="9841"/>
                    <a:pt x="4252" y="10010"/>
                    <a:pt x="4613" y="10010"/>
                  </a:cubicBezTo>
                  <a:cubicBezTo>
                    <a:pt x="4975" y="10010"/>
                    <a:pt x="5336" y="9841"/>
                    <a:pt x="5550" y="9501"/>
                  </a:cubicBezTo>
                  <a:lnTo>
                    <a:pt x="7120" y="6986"/>
                  </a:lnTo>
                  <a:cubicBezTo>
                    <a:pt x="8191" y="7432"/>
                    <a:pt x="8904" y="8484"/>
                    <a:pt x="8904" y="9662"/>
                  </a:cubicBezTo>
                  <a:lnTo>
                    <a:pt x="8904" y="10037"/>
                  </a:lnTo>
                  <a:cubicBezTo>
                    <a:pt x="8904" y="10304"/>
                    <a:pt x="8672" y="10519"/>
                    <a:pt x="8405" y="10519"/>
                  </a:cubicBezTo>
                  <a:lnTo>
                    <a:pt x="7584" y="10519"/>
                  </a:lnTo>
                  <a:lnTo>
                    <a:pt x="7584" y="9448"/>
                  </a:lnTo>
                  <a:cubicBezTo>
                    <a:pt x="7584" y="9359"/>
                    <a:pt x="7531" y="9287"/>
                    <a:pt x="7441" y="9270"/>
                  </a:cubicBezTo>
                  <a:cubicBezTo>
                    <a:pt x="7352" y="9270"/>
                    <a:pt x="7263" y="9341"/>
                    <a:pt x="7263" y="9430"/>
                  </a:cubicBezTo>
                  <a:lnTo>
                    <a:pt x="7263" y="10519"/>
                  </a:lnTo>
                  <a:lnTo>
                    <a:pt x="1946" y="10519"/>
                  </a:lnTo>
                  <a:lnTo>
                    <a:pt x="1946" y="9448"/>
                  </a:lnTo>
                  <a:cubicBezTo>
                    <a:pt x="1946" y="9359"/>
                    <a:pt x="1892" y="9287"/>
                    <a:pt x="1821" y="9270"/>
                  </a:cubicBezTo>
                  <a:cubicBezTo>
                    <a:pt x="1714" y="9270"/>
                    <a:pt x="1642" y="9341"/>
                    <a:pt x="1642" y="9430"/>
                  </a:cubicBezTo>
                  <a:lnTo>
                    <a:pt x="1642" y="10519"/>
                  </a:lnTo>
                  <a:lnTo>
                    <a:pt x="822" y="10519"/>
                  </a:lnTo>
                  <a:cubicBezTo>
                    <a:pt x="536" y="10519"/>
                    <a:pt x="322" y="10304"/>
                    <a:pt x="322" y="10037"/>
                  </a:cubicBezTo>
                  <a:lnTo>
                    <a:pt x="322" y="9662"/>
                  </a:lnTo>
                  <a:cubicBezTo>
                    <a:pt x="322" y="8484"/>
                    <a:pt x="1036" y="7432"/>
                    <a:pt x="2089" y="6986"/>
                  </a:cubicBezTo>
                  <a:lnTo>
                    <a:pt x="2570" y="7735"/>
                  </a:lnTo>
                  <a:cubicBezTo>
                    <a:pt x="2606" y="7789"/>
                    <a:pt x="2660" y="7824"/>
                    <a:pt x="2713" y="7824"/>
                  </a:cubicBezTo>
                  <a:cubicBezTo>
                    <a:pt x="2749" y="7824"/>
                    <a:pt x="2784" y="7806"/>
                    <a:pt x="2820" y="7771"/>
                  </a:cubicBezTo>
                  <a:cubicBezTo>
                    <a:pt x="2874" y="7717"/>
                    <a:pt x="2874" y="7628"/>
                    <a:pt x="2838" y="7574"/>
                  </a:cubicBezTo>
                  <a:lnTo>
                    <a:pt x="2392" y="6879"/>
                  </a:lnTo>
                  <a:cubicBezTo>
                    <a:pt x="2552" y="6825"/>
                    <a:pt x="2660" y="6807"/>
                    <a:pt x="2677" y="6807"/>
                  </a:cubicBezTo>
                  <a:cubicBezTo>
                    <a:pt x="2749" y="6968"/>
                    <a:pt x="2660" y="6736"/>
                    <a:pt x="4212" y="9162"/>
                  </a:cubicBezTo>
                  <a:cubicBezTo>
                    <a:pt x="4301" y="9305"/>
                    <a:pt x="4453" y="9377"/>
                    <a:pt x="4607" y="9377"/>
                  </a:cubicBezTo>
                  <a:cubicBezTo>
                    <a:pt x="4760" y="9377"/>
                    <a:pt x="4917" y="9305"/>
                    <a:pt x="5015" y="9162"/>
                  </a:cubicBezTo>
                  <a:cubicBezTo>
                    <a:pt x="6228" y="7271"/>
                    <a:pt x="6478" y="6914"/>
                    <a:pt x="6478" y="6914"/>
                  </a:cubicBezTo>
                  <a:cubicBezTo>
                    <a:pt x="6514" y="6879"/>
                    <a:pt x="6531" y="6843"/>
                    <a:pt x="6531" y="6807"/>
                  </a:cubicBezTo>
                  <a:close/>
                  <a:moveTo>
                    <a:pt x="4633" y="0"/>
                  </a:moveTo>
                  <a:cubicBezTo>
                    <a:pt x="4475" y="0"/>
                    <a:pt x="4319" y="27"/>
                    <a:pt x="4176" y="81"/>
                  </a:cubicBezTo>
                  <a:lnTo>
                    <a:pt x="1357" y="1151"/>
                  </a:lnTo>
                  <a:cubicBezTo>
                    <a:pt x="1268" y="1187"/>
                    <a:pt x="1214" y="1258"/>
                    <a:pt x="1214" y="1347"/>
                  </a:cubicBezTo>
                  <a:cubicBezTo>
                    <a:pt x="1214" y="1437"/>
                    <a:pt x="1268" y="1508"/>
                    <a:pt x="1357" y="1544"/>
                  </a:cubicBezTo>
                  <a:lnTo>
                    <a:pt x="2249" y="1883"/>
                  </a:lnTo>
                  <a:lnTo>
                    <a:pt x="2356" y="2561"/>
                  </a:lnTo>
                  <a:cubicBezTo>
                    <a:pt x="2374" y="2650"/>
                    <a:pt x="2410" y="2721"/>
                    <a:pt x="2481" y="2757"/>
                  </a:cubicBezTo>
                  <a:lnTo>
                    <a:pt x="2481" y="3221"/>
                  </a:lnTo>
                  <a:cubicBezTo>
                    <a:pt x="2267" y="3274"/>
                    <a:pt x="2106" y="3489"/>
                    <a:pt x="2106" y="3720"/>
                  </a:cubicBezTo>
                  <a:lnTo>
                    <a:pt x="2106" y="4042"/>
                  </a:lnTo>
                  <a:cubicBezTo>
                    <a:pt x="2106" y="4327"/>
                    <a:pt x="2338" y="4577"/>
                    <a:pt x="2624" y="4577"/>
                  </a:cubicBezTo>
                  <a:lnTo>
                    <a:pt x="2820" y="4577"/>
                  </a:lnTo>
                  <a:cubicBezTo>
                    <a:pt x="2909" y="5023"/>
                    <a:pt x="3123" y="5344"/>
                    <a:pt x="3462" y="5576"/>
                  </a:cubicBezTo>
                  <a:lnTo>
                    <a:pt x="3462" y="5808"/>
                  </a:lnTo>
                  <a:cubicBezTo>
                    <a:pt x="3302" y="5879"/>
                    <a:pt x="3016" y="6022"/>
                    <a:pt x="2784" y="6290"/>
                  </a:cubicBezTo>
                  <a:cubicBezTo>
                    <a:pt x="2731" y="6343"/>
                    <a:pt x="2695" y="6397"/>
                    <a:pt x="2677" y="6468"/>
                  </a:cubicBezTo>
                  <a:cubicBezTo>
                    <a:pt x="2660" y="6468"/>
                    <a:pt x="2356" y="6522"/>
                    <a:pt x="2089" y="6629"/>
                  </a:cubicBezTo>
                  <a:cubicBezTo>
                    <a:pt x="857" y="7093"/>
                    <a:pt x="1" y="8288"/>
                    <a:pt x="1" y="9644"/>
                  </a:cubicBezTo>
                  <a:lnTo>
                    <a:pt x="1" y="10019"/>
                  </a:lnTo>
                  <a:cubicBezTo>
                    <a:pt x="1" y="10465"/>
                    <a:pt x="358" y="10822"/>
                    <a:pt x="822" y="10822"/>
                  </a:cubicBezTo>
                  <a:lnTo>
                    <a:pt x="8405" y="10822"/>
                  </a:lnTo>
                  <a:cubicBezTo>
                    <a:pt x="8851" y="10822"/>
                    <a:pt x="9226" y="10465"/>
                    <a:pt x="9226" y="10019"/>
                  </a:cubicBezTo>
                  <a:lnTo>
                    <a:pt x="9226" y="9644"/>
                  </a:lnTo>
                  <a:cubicBezTo>
                    <a:pt x="9226" y="8288"/>
                    <a:pt x="8369" y="7093"/>
                    <a:pt x="7120" y="6629"/>
                  </a:cubicBezTo>
                  <a:cubicBezTo>
                    <a:pt x="6817" y="6522"/>
                    <a:pt x="6585" y="6486"/>
                    <a:pt x="6549" y="6468"/>
                  </a:cubicBezTo>
                  <a:cubicBezTo>
                    <a:pt x="6531" y="6397"/>
                    <a:pt x="6496" y="6343"/>
                    <a:pt x="6442" y="6290"/>
                  </a:cubicBezTo>
                  <a:cubicBezTo>
                    <a:pt x="6210" y="6022"/>
                    <a:pt x="5925" y="5879"/>
                    <a:pt x="5764" y="5808"/>
                  </a:cubicBezTo>
                  <a:lnTo>
                    <a:pt x="5764" y="5612"/>
                  </a:lnTo>
                  <a:cubicBezTo>
                    <a:pt x="6103" y="5380"/>
                    <a:pt x="6335" y="5059"/>
                    <a:pt x="6442" y="4577"/>
                  </a:cubicBezTo>
                  <a:lnTo>
                    <a:pt x="6638" y="4577"/>
                  </a:lnTo>
                  <a:cubicBezTo>
                    <a:pt x="6924" y="4577"/>
                    <a:pt x="7156" y="4327"/>
                    <a:pt x="7156" y="4042"/>
                  </a:cubicBezTo>
                  <a:lnTo>
                    <a:pt x="7156" y="3720"/>
                  </a:lnTo>
                  <a:cubicBezTo>
                    <a:pt x="7156" y="3489"/>
                    <a:pt x="6995" y="3274"/>
                    <a:pt x="6781" y="3221"/>
                  </a:cubicBezTo>
                  <a:lnTo>
                    <a:pt x="6781" y="2757"/>
                  </a:lnTo>
                  <a:cubicBezTo>
                    <a:pt x="6853" y="2721"/>
                    <a:pt x="6888" y="2650"/>
                    <a:pt x="6906" y="2561"/>
                  </a:cubicBezTo>
                  <a:lnTo>
                    <a:pt x="7013" y="1883"/>
                  </a:lnTo>
                  <a:lnTo>
                    <a:pt x="7727" y="1615"/>
                  </a:lnTo>
                  <a:lnTo>
                    <a:pt x="7727" y="1847"/>
                  </a:lnTo>
                  <a:cubicBezTo>
                    <a:pt x="7602" y="1865"/>
                    <a:pt x="7495" y="1972"/>
                    <a:pt x="7477" y="2097"/>
                  </a:cubicBezTo>
                  <a:lnTo>
                    <a:pt x="7406" y="2828"/>
                  </a:lnTo>
                  <a:cubicBezTo>
                    <a:pt x="7370" y="3007"/>
                    <a:pt x="7513" y="3150"/>
                    <a:pt x="7691" y="3150"/>
                  </a:cubicBezTo>
                  <a:lnTo>
                    <a:pt x="8102" y="3150"/>
                  </a:lnTo>
                  <a:cubicBezTo>
                    <a:pt x="8262" y="3150"/>
                    <a:pt x="8405" y="3007"/>
                    <a:pt x="8387" y="2828"/>
                  </a:cubicBezTo>
                  <a:lnTo>
                    <a:pt x="8298" y="2097"/>
                  </a:lnTo>
                  <a:cubicBezTo>
                    <a:pt x="8280" y="1972"/>
                    <a:pt x="8191" y="1865"/>
                    <a:pt x="8048" y="1847"/>
                  </a:cubicBezTo>
                  <a:lnTo>
                    <a:pt x="8048" y="1347"/>
                  </a:lnTo>
                  <a:cubicBezTo>
                    <a:pt x="8048" y="1258"/>
                    <a:pt x="7994" y="1187"/>
                    <a:pt x="7923" y="1151"/>
                  </a:cubicBezTo>
                  <a:lnTo>
                    <a:pt x="7049" y="812"/>
                  </a:lnTo>
                  <a:cubicBezTo>
                    <a:pt x="7034" y="809"/>
                    <a:pt x="7019" y="808"/>
                    <a:pt x="7004" y="808"/>
                  </a:cubicBezTo>
                  <a:cubicBezTo>
                    <a:pt x="6927" y="808"/>
                    <a:pt x="6850" y="847"/>
                    <a:pt x="6835" y="937"/>
                  </a:cubicBezTo>
                  <a:cubicBezTo>
                    <a:pt x="6817" y="1008"/>
                    <a:pt x="6870" y="1098"/>
                    <a:pt x="6942" y="1115"/>
                  </a:cubicBezTo>
                  <a:lnTo>
                    <a:pt x="7548" y="1347"/>
                  </a:lnTo>
                  <a:lnTo>
                    <a:pt x="6906" y="1597"/>
                  </a:lnTo>
                  <a:cubicBezTo>
                    <a:pt x="6870" y="1579"/>
                    <a:pt x="6853" y="1562"/>
                    <a:pt x="6817" y="1562"/>
                  </a:cubicBezTo>
                  <a:cubicBezTo>
                    <a:pt x="6085" y="1356"/>
                    <a:pt x="5363" y="1254"/>
                    <a:pt x="4638" y="1254"/>
                  </a:cubicBezTo>
                  <a:cubicBezTo>
                    <a:pt x="3913" y="1254"/>
                    <a:pt x="3186" y="1356"/>
                    <a:pt x="2445" y="1562"/>
                  </a:cubicBezTo>
                  <a:cubicBezTo>
                    <a:pt x="2428" y="1562"/>
                    <a:pt x="2392" y="1579"/>
                    <a:pt x="2374" y="1597"/>
                  </a:cubicBezTo>
                  <a:lnTo>
                    <a:pt x="1732" y="1347"/>
                  </a:lnTo>
                  <a:lnTo>
                    <a:pt x="4283" y="384"/>
                  </a:lnTo>
                  <a:cubicBezTo>
                    <a:pt x="4399" y="339"/>
                    <a:pt x="4520" y="317"/>
                    <a:pt x="4640" y="317"/>
                  </a:cubicBezTo>
                  <a:cubicBezTo>
                    <a:pt x="4760" y="317"/>
                    <a:pt x="4881" y="339"/>
                    <a:pt x="4997" y="384"/>
                  </a:cubicBezTo>
                  <a:lnTo>
                    <a:pt x="6246" y="848"/>
                  </a:lnTo>
                  <a:cubicBezTo>
                    <a:pt x="6264" y="857"/>
                    <a:pt x="6284" y="861"/>
                    <a:pt x="6304" y="861"/>
                  </a:cubicBezTo>
                  <a:cubicBezTo>
                    <a:pt x="6360" y="861"/>
                    <a:pt x="6416" y="825"/>
                    <a:pt x="6442" y="759"/>
                  </a:cubicBezTo>
                  <a:cubicBezTo>
                    <a:pt x="6478" y="687"/>
                    <a:pt x="6424" y="580"/>
                    <a:pt x="6353" y="562"/>
                  </a:cubicBezTo>
                  <a:lnTo>
                    <a:pt x="5104" y="81"/>
                  </a:lnTo>
                  <a:cubicBezTo>
                    <a:pt x="4952" y="27"/>
                    <a:pt x="4792" y="0"/>
                    <a:pt x="463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2" name="Google Shape;3592;p56"/>
          <p:cNvGrpSpPr/>
          <p:nvPr/>
        </p:nvGrpSpPr>
        <p:grpSpPr>
          <a:xfrm>
            <a:off x="2209969" y="1976607"/>
            <a:ext cx="295825" cy="295825"/>
            <a:chOff x="2209969" y="1976607"/>
            <a:chExt cx="295825" cy="295825"/>
          </a:xfrm>
        </p:grpSpPr>
        <p:sp>
          <p:nvSpPr>
            <p:cNvPr id="3593" name="Google Shape;3593;p56"/>
            <p:cNvSpPr/>
            <p:nvPr/>
          </p:nvSpPr>
          <p:spPr>
            <a:xfrm>
              <a:off x="2234292" y="2192129"/>
              <a:ext cx="18515" cy="75449"/>
            </a:xfrm>
            <a:custGeom>
              <a:avLst/>
              <a:gdLst/>
              <a:ahLst/>
              <a:cxnLst/>
              <a:rect l="l" t="t" r="r" b="b"/>
              <a:pathLst>
                <a:path w="679" h="2767" extrusionOk="0">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2462957" y="2192129"/>
              <a:ext cx="18515" cy="75449"/>
            </a:xfrm>
            <a:custGeom>
              <a:avLst/>
              <a:gdLst/>
              <a:ahLst/>
              <a:cxnLst/>
              <a:rect l="l" t="t" r="r" b="b"/>
              <a:pathLst>
                <a:path w="679" h="2767" extrusionOk="0">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2299979" y="2120143"/>
              <a:ext cx="41392" cy="44282"/>
            </a:xfrm>
            <a:custGeom>
              <a:avLst/>
              <a:gdLst/>
              <a:ahLst/>
              <a:cxnLst/>
              <a:rect l="l" t="t" r="r" b="b"/>
              <a:pathLst>
                <a:path w="1518" h="1624" extrusionOk="0">
                  <a:moveTo>
                    <a:pt x="215" y="0"/>
                  </a:moveTo>
                  <a:lnTo>
                    <a:pt x="1" y="1624"/>
                  </a:lnTo>
                  <a:lnTo>
                    <a:pt x="1517" y="1624"/>
                  </a:lnTo>
                  <a:lnTo>
                    <a:pt x="1321" y="0"/>
                  </a:ln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2278574" y="2156136"/>
              <a:ext cx="84693" cy="21432"/>
            </a:xfrm>
            <a:custGeom>
              <a:avLst/>
              <a:gdLst/>
              <a:ahLst/>
              <a:cxnLst/>
              <a:rect l="l" t="t" r="r" b="b"/>
              <a:pathLst>
                <a:path w="3106" h="786" extrusionOk="0">
                  <a:moveTo>
                    <a:pt x="554" y="0"/>
                  </a:moveTo>
                  <a:cubicBezTo>
                    <a:pt x="250" y="0"/>
                    <a:pt x="0" y="250"/>
                    <a:pt x="0" y="554"/>
                  </a:cubicBezTo>
                  <a:cubicBezTo>
                    <a:pt x="0" y="679"/>
                    <a:pt x="108" y="786"/>
                    <a:pt x="232" y="786"/>
                  </a:cubicBezTo>
                  <a:lnTo>
                    <a:pt x="2855" y="786"/>
                  </a:lnTo>
                  <a:cubicBezTo>
                    <a:pt x="2998" y="786"/>
                    <a:pt x="3105" y="679"/>
                    <a:pt x="3105" y="554"/>
                  </a:cubicBezTo>
                  <a:cubicBezTo>
                    <a:pt x="3105" y="250"/>
                    <a:pt x="2855" y="0"/>
                    <a:pt x="2552"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2310695" y="2156136"/>
              <a:ext cx="52572" cy="21432"/>
            </a:xfrm>
            <a:custGeom>
              <a:avLst/>
              <a:gdLst/>
              <a:ahLst/>
              <a:cxnLst/>
              <a:rect l="l" t="t" r="r" b="b"/>
              <a:pathLst>
                <a:path w="1928" h="786" extrusionOk="0">
                  <a:moveTo>
                    <a:pt x="0" y="0"/>
                  </a:moveTo>
                  <a:cubicBezTo>
                    <a:pt x="303" y="0"/>
                    <a:pt x="553" y="250"/>
                    <a:pt x="553" y="554"/>
                  </a:cubicBezTo>
                  <a:cubicBezTo>
                    <a:pt x="553" y="679"/>
                    <a:pt x="446" y="786"/>
                    <a:pt x="321" y="786"/>
                  </a:cubicBezTo>
                  <a:lnTo>
                    <a:pt x="1695" y="786"/>
                  </a:lnTo>
                  <a:cubicBezTo>
                    <a:pt x="1820" y="786"/>
                    <a:pt x="1927" y="679"/>
                    <a:pt x="1927" y="554"/>
                  </a:cubicBezTo>
                  <a:cubicBezTo>
                    <a:pt x="1927" y="250"/>
                    <a:pt x="1677" y="0"/>
                    <a:pt x="1374"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2214850" y="1980506"/>
              <a:ext cx="216531" cy="155234"/>
            </a:xfrm>
            <a:custGeom>
              <a:avLst/>
              <a:gdLst/>
              <a:ahLst/>
              <a:cxnLst/>
              <a:rect l="l" t="t" r="r" b="b"/>
              <a:pathLst>
                <a:path w="7941" h="5693" extrusionOk="0">
                  <a:moveTo>
                    <a:pt x="518" y="0"/>
                  </a:moveTo>
                  <a:cubicBezTo>
                    <a:pt x="232" y="0"/>
                    <a:pt x="0" y="232"/>
                    <a:pt x="0" y="518"/>
                  </a:cubicBezTo>
                  <a:lnTo>
                    <a:pt x="0" y="5175"/>
                  </a:lnTo>
                  <a:cubicBezTo>
                    <a:pt x="0" y="5460"/>
                    <a:pt x="232" y="5692"/>
                    <a:pt x="518" y="5692"/>
                  </a:cubicBezTo>
                  <a:lnTo>
                    <a:pt x="7423" y="5692"/>
                  </a:lnTo>
                  <a:cubicBezTo>
                    <a:pt x="7708" y="5692"/>
                    <a:pt x="7940" y="5460"/>
                    <a:pt x="7940" y="5175"/>
                  </a:cubicBezTo>
                  <a:lnTo>
                    <a:pt x="7940" y="518"/>
                  </a:lnTo>
                  <a:cubicBezTo>
                    <a:pt x="7940" y="232"/>
                    <a:pt x="7708" y="0"/>
                    <a:pt x="7423"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2214850" y="2109918"/>
              <a:ext cx="216531" cy="25822"/>
            </a:xfrm>
            <a:custGeom>
              <a:avLst/>
              <a:gdLst/>
              <a:ahLst/>
              <a:cxnLst/>
              <a:rect l="l" t="t" r="r" b="b"/>
              <a:pathLst>
                <a:path w="7941" h="947" extrusionOk="0">
                  <a:moveTo>
                    <a:pt x="0" y="0"/>
                  </a:moveTo>
                  <a:lnTo>
                    <a:pt x="0" y="429"/>
                  </a:lnTo>
                  <a:cubicBezTo>
                    <a:pt x="0" y="714"/>
                    <a:pt x="232" y="946"/>
                    <a:pt x="518" y="946"/>
                  </a:cubicBezTo>
                  <a:lnTo>
                    <a:pt x="7423" y="946"/>
                  </a:lnTo>
                  <a:cubicBezTo>
                    <a:pt x="7708" y="946"/>
                    <a:pt x="7940" y="714"/>
                    <a:pt x="7940" y="429"/>
                  </a:cubicBezTo>
                  <a:lnTo>
                    <a:pt x="7940"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2378810" y="2109918"/>
              <a:ext cx="52572" cy="25822"/>
            </a:xfrm>
            <a:custGeom>
              <a:avLst/>
              <a:gdLst/>
              <a:ahLst/>
              <a:cxnLst/>
              <a:rect l="l" t="t" r="r" b="b"/>
              <a:pathLst>
                <a:path w="1928" h="947" extrusionOk="0">
                  <a:moveTo>
                    <a:pt x="535" y="0"/>
                  </a:moveTo>
                  <a:lnTo>
                    <a:pt x="535" y="411"/>
                  </a:lnTo>
                  <a:cubicBezTo>
                    <a:pt x="535" y="696"/>
                    <a:pt x="303" y="946"/>
                    <a:pt x="0" y="946"/>
                  </a:cubicBezTo>
                  <a:lnTo>
                    <a:pt x="1410" y="946"/>
                  </a:lnTo>
                  <a:cubicBezTo>
                    <a:pt x="1695" y="946"/>
                    <a:pt x="1927" y="714"/>
                    <a:pt x="1927" y="429"/>
                  </a:cubicBezTo>
                  <a:lnTo>
                    <a:pt x="1927" y="0"/>
                  </a:ln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2481445" y="2086086"/>
              <a:ext cx="19987" cy="19960"/>
            </a:xfrm>
            <a:custGeom>
              <a:avLst/>
              <a:gdLst/>
              <a:ahLst/>
              <a:cxnLst/>
              <a:rect l="l" t="t" r="r" b="b"/>
              <a:pathLst>
                <a:path w="733" h="732" extrusionOk="0">
                  <a:moveTo>
                    <a:pt x="358" y="0"/>
                  </a:moveTo>
                  <a:cubicBezTo>
                    <a:pt x="161" y="0"/>
                    <a:pt x="1" y="161"/>
                    <a:pt x="1" y="375"/>
                  </a:cubicBezTo>
                  <a:cubicBezTo>
                    <a:pt x="1" y="571"/>
                    <a:pt x="161" y="732"/>
                    <a:pt x="358" y="732"/>
                  </a:cubicBezTo>
                  <a:cubicBezTo>
                    <a:pt x="572" y="732"/>
                    <a:pt x="732" y="571"/>
                    <a:pt x="732" y="375"/>
                  </a:cubicBezTo>
                  <a:cubicBezTo>
                    <a:pt x="732" y="161"/>
                    <a:pt x="572" y="0"/>
                    <a:pt x="358"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2415784" y="2032669"/>
              <a:ext cx="49654" cy="41747"/>
            </a:xfrm>
            <a:custGeom>
              <a:avLst/>
              <a:gdLst/>
              <a:ahLst/>
              <a:cxnLst/>
              <a:rect l="l" t="t" r="r" b="b"/>
              <a:pathLst>
                <a:path w="1821" h="1531" extrusionOk="0">
                  <a:moveTo>
                    <a:pt x="1243" y="1"/>
                  </a:moveTo>
                  <a:cubicBezTo>
                    <a:pt x="1173" y="1"/>
                    <a:pt x="1101" y="17"/>
                    <a:pt x="1035" y="50"/>
                  </a:cubicBezTo>
                  <a:lnTo>
                    <a:pt x="0" y="621"/>
                  </a:lnTo>
                  <a:lnTo>
                    <a:pt x="500" y="1531"/>
                  </a:lnTo>
                  <a:lnTo>
                    <a:pt x="1535" y="960"/>
                  </a:lnTo>
                  <a:cubicBezTo>
                    <a:pt x="1749" y="853"/>
                    <a:pt x="1820" y="585"/>
                    <a:pt x="1713" y="371"/>
                  </a:cubicBezTo>
                  <a:lnTo>
                    <a:pt x="1624" y="228"/>
                  </a:lnTo>
                  <a:cubicBezTo>
                    <a:pt x="1550" y="81"/>
                    <a:pt x="1399" y="1"/>
                    <a:pt x="1243"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2399724" y="2035859"/>
              <a:ext cx="47691" cy="55408"/>
            </a:xfrm>
            <a:custGeom>
              <a:avLst/>
              <a:gdLst/>
              <a:ahLst/>
              <a:cxnLst/>
              <a:rect l="l" t="t" r="r" b="b"/>
              <a:pathLst>
                <a:path w="1749" h="2032" extrusionOk="0">
                  <a:moveTo>
                    <a:pt x="508" y="0"/>
                  </a:moveTo>
                  <a:cubicBezTo>
                    <a:pt x="361" y="0"/>
                    <a:pt x="213" y="30"/>
                    <a:pt x="72" y="94"/>
                  </a:cubicBezTo>
                  <a:cubicBezTo>
                    <a:pt x="18" y="111"/>
                    <a:pt x="0" y="183"/>
                    <a:pt x="18" y="236"/>
                  </a:cubicBezTo>
                  <a:lnTo>
                    <a:pt x="999" y="1985"/>
                  </a:lnTo>
                  <a:cubicBezTo>
                    <a:pt x="1011" y="2019"/>
                    <a:pt x="1044" y="2031"/>
                    <a:pt x="1080" y="2031"/>
                  </a:cubicBezTo>
                  <a:cubicBezTo>
                    <a:pt x="1101" y="2031"/>
                    <a:pt x="1123" y="2027"/>
                    <a:pt x="1142" y="2021"/>
                  </a:cubicBezTo>
                  <a:cubicBezTo>
                    <a:pt x="1588" y="1699"/>
                    <a:pt x="1749" y="1075"/>
                    <a:pt x="1481" y="575"/>
                  </a:cubicBezTo>
                  <a:cubicBezTo>
                    <a:pt x="1274" y="212"/>
                    <a:pt x="897" y="0"/>
                    <a:pt x="508" y="0"/>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2438144" y="2160990"/>
              <a:ext cx="48209" cy="17069"/>
            </a:xfrm>
            <a:custGeom>
              <a:avLst/>
              <a:gdLst/>
              <a:ahLst/>
              <a:cxnLst/>
              <a:rect l="l" t="t" r="r" b="b"/>
              <a:pathLst>
                <a:path w="1768" h="626" extrusionOk="0">
                  <a:moveTo>
                    <a:pt x="411" y="1"/>
                  </a:moveTo>
                  <a:cubicBezTo>
                    <a:pt x="179" y="1"/>
                    <a:pt x="1" y="179"/>
                    <a:pt x="1" y="393"/>
                  </a:cubicBezTo>
                  <a:lnTo>
                    <a:pt x="1" y="625"/>
                  </a:lnTo>
                  <a:lnTo>
                    <a:pt x="1767" y="625"/>
                  </a:lnTo>
                  <a:lnTo>
                    <a:pt x="1767" y="393"/>
                  </a:lnTo>
                  <a:cubicBezTo>
                    <a:pt x="1767" y="179"/>
                    <a:pt x="1589" y="1"/>
                    <a:pt x="1357"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2214359" y="2177541"/>
              <a:ext cx="287072" cy="23368"/>
            </a:xfrm>
            <a:custGeom>
              <a:avLst/>
              <a:gdLst/>
              <a:ahLst/>
              <a:cxnLst/>
              <a:rect l="l" t="t" r="r" b="b"/>
              <a:pathLst>
                <a:path w="10528" h="857" extrusionOk="0">
                  <a:moveTo>
                    <a:pt x="197" y="1"/>
                  </a:moveTo>
                  <a:cubicBezTo>
                    <a:pt x="89" y="1"/>
                    <a:pt x="0" y="90"/>
                    <a:pt x="0" y="197"/>
                  </a:cubicBezTo>
                  <a:lnTo>
                    <a:pt x="0" y="643"/>
                  </a:lnTo>
                  <a:cubicBezTo>
                    <a:pt x="0" y="768"/>
                    <a:pt x="89" y="857"/>
                    <a:pt x="197" y="857"/>
                  </a:cubicBezTo>
                  <a:lnTo>
                    <a:pt x="10313" y="857"/>
                  </a:lnTo>
                  <a:cubicBezTo>
                    <a:pt x="10438" y="857"/>
                    <a:pt x="10527" y="768"/>
                    <a:pt x="10527" y="643"/>
                  </a:cubicBezTo>
                  <a:lnTo>
                    <a:pt x="10527" y="197"/>
                  </a:lnTo>
                  <a:cubicBezTo>
                    <a:pt x="10527" y="90"/>
                    <a:pt x="10438" y="1"/>
                    <a:pt x="10313" y="1"/>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2458104" y="2177541"/>
              <a:ext cx="43328" cy="23368"/>
            </a:xfrm>
            <a:custGeom>
              <a:avLst/>
              <a:gdLst/>
              <a:ahLst/>
              <a:cxnLst/>
              <a:rect l="l" t="t" r="r" b="b"/>
              <a:pathLst>
                <a:path w="1589" h="857" extrusionOk="0">
                  <a:moveTo>
                    <a:pt x="0" y="1"/>
                  </a:moveTo>
                  <a:cubicBezTo>
                    <a:pt x="125" y="1"/>
                    <a:pt x="215" y="90"/>
                    <a:pt x="215" y="197"/>
                  </a:cubicBezTo>
                  <a:lnTo>
                    <a:pt x="215" y="661"/>
                  </a:lnTo>
                  <a:cubicBezTo>
                    <a:pt x="215" y="768"/>
                    <a:pt x="125" y="857"/>
                    <a:pt x="0" y="857"/>
                  </a:cubicBezTo>
                  <a:lnTo>
                    <a:pt x="1374" y="857"/>
                  </a:lnTo>
                  <a:cubicBezTo>
                    <a:pt x="1499" y="857"/>
                    <a:pt x="1588" y="768"/>
                    <a:pt x="1588" y="643"/>
                  </a:cubicBezTo>
                  <a:lnTo>
                    <a:pt x="1588" y="197"/>
                  </a:lnTo>
                  <a:cubicBezTo>
                    <a:pt x="1588" y="90"/>
                    <a:pt x="1499" y="1"/>
                    <a:pt x="1374" y="1"/>
                  </a:cubicBez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2209969" y="1976607"/>
              <a:ext cx="295825" cy="295825"/>
            </a:xfrm>
            <a:custGeom>
              <a:avLst/>
              <a:gdLst/>
              <a:ahLst/>
              <a:cxnLst/>
              <a:rect l="l" t="t" r="r" b="b"/>
              <a:pathLst>
                <a:path w="10849" h="10849" extrusionOk="0">
                  <a:moveTo>
                    <a:pt x="8787" y="2217"/>
                  </a:moveTo>
                  <a:cubicBezTo>
                    <a:pt x="8887" y="2217"/>
                    <a:pt x="8979" y="2269"/>
                    <a:pt x="9029" y="2356"/>
                  </a:cubicBezTo>
                  <a:lnTo>
                    <a:pt x="9118" y="2516"/>
                  </a:lnTo>
                  <a:cubicBezTo>
                    <a:pt x="9190" y="2641"/>
                    <a:pt x="9136" y="2802"/>
                    <a:pt x="9011" y="2873"/>
                  </a:cubicBezTo>
                  <a:lnTo>
                    <a:pt x="8708" y="3052"/>
                  </a:lnTo>
                  <a:cubicBezTo>
                    <a:pt x="8690" y="2909"/>
                    <a:pt x="8636" y="2784"/>
                    <a:pt x="8565" y="2659"/>
                  </a:cubicBezTo>
                  <a:cubicBezTo>
                    <a:pt x="8512" y="2570"/>
                    <a:pt x="8458" y="2481"/>
                    <a:pt x="8387" y="2409"/>
                  </a:cubicBezTo>
                  <a:lnTo>
                    <a:pt x="8654" y="2249"/>
                  </a:lnTo>
                  <a:cubicBezTo>
                    <a:pt x="8698" y="2227"/>
                    <a:pt x="8743" y="2217"/>
                    <a:pt x="8787" y="2217"/>
                  </a:cubicBezTo>
                  <a:close/>
                  <a:moveTo>
                    <a:pt x="7485" y="2333"/>
                  </a:moveTo>
                  <a:cubicBezTo>
                    <a:pt x="7816" y="2333"/>
                    <a:pt x="8123" y="2510"/>
                    <a:pt x="8297" y="2820"/>
                  </a:cubicBezTo>
                  <a:cubicBezTo>
                    <a:pt x="8512" y="3230"/>
                    <a:pt x="8422" y="3730"/>
                    <a:pt x="8066" y="4015"/>
                  </a:cubicBezTo>
                  <a:lnTo>
                    <a:pt x="7156" y="2391"/>
                  </a:lnTo>
                  <a:cubicBezTo>
                    <a:pt x="7265" y="2352"/>
                    <a:pt x="7376" y="2333"/>
                    <a:pt x="7485" y="2333"/>
                  </a:cubicBezTo>
                  <a:close/>
                  <a:moveTo>
                    <a:pt x="10314" y="4176"/>
                  </a:moveTo>
                  <a:cubicBezTo>
                    <a:pt x="10439" y="4176"/>
                    <a:pt x="10528" y="4265"/>
                    <a:pt x="10528" y="4390"/>
                  </a:cubicBezTo>
                  <a:cubicBezTo>
                    <a:pt x="10528" y="4497"/>
                    <a:pt x="10439" y="4586"/>
                    <a:pt x="10314" y="4586"/>
                  </a:cubicBezTo>
                  <a:cubicBezTo>
                    <a:pt x="10207" y="4586"/>
                    <a:pt x="10117" y="4497"/>
                    <a:pt x="10117" y="4390"/>
                  </a:cubicBezTo>
                  <a:cubicBezTo>
                    <a:pt x="10117" y="4265"/>
                    <a:pt x="10207" y="4176"/>
                    <a:pt x="10314" y="4176"/>
                  </a:cubicBezTo>
                  <a:close/>
                  <a:moveTo>
                    <a:pt x="7958" y="5068"/>
                  </a:moveTo>
                  <a:lnTo>
                    <a:pt x="7958" y="5318"/>
                  </a:lnTo>
                  <a:cubicBezTo>
                    <a:pt x="7958" y="5514"/>
                    <a:pt x="7798" y="5675"/>
                    <a:pt x="7584" y="5675"/>
                  </a:cubicBezTo>
                  <a:lnTo>
                    <a:pt x="679" y="5675"/>
                  </a:lnTo>
                  <a:cubicBezTo>
                    <a:pt x="482" y="5675"/>
                    <a:pt x="322" y="5514"/>
                    <a:pt x="322" y="5318"/>
                  </a:cubicBezTo>
                  <a:lnTo>
                    <a:pt x="322" y="5068"/>
                  </a:lnTo>
                  <a:close/>
                  <a:moveTo>
                    <a:pt x="4533" y="5996"/>
                  </a:moveTo>
                  <a:lnTo>
                    <a:pt x="4586" y="6424"/>
                  </a:lnTo>
                  <a:lnTo>
                    <a:pt x="3551" y="6424"/>
                  </a:lnTo>
                  <a:lnTo>
                    <a:pt x="3605" y="5996"/>
                  </a:lnTo>
                  <a:close/>
                  <a:moveTo>
                    <a:pt x="5068" y="6745"/>
                  </a:moveTo>
                  <a:cubicBezTo>
                    <a:pt x="5282" y="6745"/>
                    <a:pt x="5443" y="6906"/>
                    <a:pt x="5443" y="7120"/>
                  </a:cubicBezTo>
                  <a:cubicBezTo>
                    <a:pt x="5443" y="7173"/>
                    <a:pt x="5407" y="7209"/>
                    <a:pt x="5371" y="7209"/>
                  </a:cubicBezTo>
                  <a:lnTo>
                    <a:pt x="2766" y="7209"/>
                  </a:lnTo>
                  <a:cubicBezTo>
                    <a:pt x="2713" y="7209"/>
                    <a:pt x="2677" y="7173"/>
                    <a:pt x="2677" y="7120"/>
                  </a:cubicBezTo>
                  <a:cubicBezTo>
                    <a:pt x="2695" y="6906"/>
                    <a:pt x="2855" y="6745"/>
                    <a:pt x="3070" y="6745"/>
                  </a:cubicBezTo>
                  <a:close/>
                  <a:moveTo>
                    <a:pt x="9725" y="6923"/>
                  </a:moveTo>
                  <a:cubicBezTo>
                    <a:pt x="9850" y="6923"/>
                    <a:pt x="9957" y="7031"/>
                    <a:pt x="9957" y="7173"/>
                  </a:cubicBezTo>
                  <a:lnTo>
                    <a:pt x="9957" y="7209"/>
                  </a:lnTo>
                  <a:lnTo>
                    <a:pt x="8529" y="7209"/>
                  </a:lnTo>
                  <a:lnTo>
                    <a:pt x="8529" y="7173"/>
                  </a:lnTo>
                  <a:cubicBezTo>
                    <a:pt x="8529" y="7031"/>
                    <a:pt x="8636" y="6923"/>
                    <a:pt x="8761" y="6923"/>
                  </a:cubicBezTo>
                  <a:close/>
                  <a:moveTo>
                    <a:pt x="10492" y="7530"/>
                  </a:moveTo>
                  <a:cubicBezTo>
                    <a:pt x="10510" y="7530"/>
                    <a:pt x="10528" y="7548"/>
                    <a:pt x="10528" y="7566"/>
                  </a:cubicBezTo>
                  <a:lnTo>
                    <a:pt x="10528" y="8012"/>
                  </a:lnTo>
                  <a:cubicBezTo>
                    <a:pt x="10528" y="8030"/>
                    <a:pt x="10510" y="8048"/>
                    <a:pt x="10492" y="8048"/>
                  </a:cubicBezTo>
                  <a:lnTo>
                    <a:pt x="375" y="8048"/>
                  </a:lnTo>
                  <a:cubicBezTo>
                    <a:pt x="340" y="8048"/>
                    <a:pt x="322" y="8030"/>
                    <a:pt x="322" y="8012"/>
                  </a:cubicBezTo>
                  <a:lnTo>
                    <a:pt x="322" y="7566"/>
                  </a:lnTo>
                  <a:cubicBezTo>
                    <a:pt x="322" y="7548"/>
                    <a:pt x="340" y="7530"/>
                    <a:pt x="375" y="7530"/>
                  </a:cubicBezTo>
                  <a:close/>
                  <a:moveTo>
                    <a:pt x="1428" y="8387"/>
                  </a:moveTo>
                  <a:lnTo>
                    <a:pt x="1428" y="10528"/>
                  </a:lnTo>
                  <a:lnTo>
                    <a:pt x="1071" y="10528"/>
                  </a:lnTo>
                  <a:lnTo>
                    <a:pt x="1071" y="8387"/>
                  </a:lnTo>
                  <a:close/>
                  <a:moveTo>
                    <a:pt x="9796" y="8387"/>
                  </a:moveTo>
                  <a:lnTo>
                    <a:pt x="9796" y="10528"/>
                  </a:lnTo>
                  <a:lnTo>
                    <a:pt x="9439" y="10528"/>
                  </a:lnTo>
                  <a:lnTo>
                    <a:pt x="9439" y="8387"/>
                  </a:lnTo>
                  <a:close/>
                  <a:moveTo>
                    <a:pt x="679" y="1"/>
                  </a:moveTo>
                  <a:cubicBezTo>
                    <a:pt x="304" y="1"/>
                    <a:pt x="1" y="304"/>
                    <a:pt x="1" y="679"/>
                  </a:cubicBezTo>
                  <a:lnTo>
                    <a:pt x="1" y="5318"/>
                  </a:lnTo>
                  <a:cubicBezTo>
                    <a:pt x="1" y="5692"/>
                    <a:pt x="304" y="5996"/>
                    <a:pt x="679" y="5996"/>
                  </a:cubicBezTo>
                  <a:lnTo>
                    <a:pt x="3230" y="5996"/>
                  </a:lnTo>
                  <a:lnTo>
                    <a:pt x="3177" y="6424"/>
                  </a:lnTo>
                  <a:lnTo>
                    <a:pt x="3052" y="6424"/>
                  </a:lnTo>
                  <a:cubicBezTo>
                    <a:pt x="2659" y="6424"/>
                    <a:pt x="2356" y="6745"/>
                    <a:pt x="2356" y="7120"/>
                  </a:cubicBezTo>
                  <a:cubicBezTo>
                    <a:pt x="2356" y="7155"/>
                    <a:pt x="2356" y="7173"/>
                    <a:pt x="2356" y="7209"/>
                  </a:cubicBezTo>
                  <a:lnTo>
                    <a:pt x="375" y="7209"/>
                  </a:lnTo>
                  <a:cubicBezTo>
                    <a:pt x="161" y="7209"/>
                    <a:pt x="1" y="7370"/>
                    <a:pt x="1" y="7566"/>
                  </a:cubicBezTo>
                  <a:lnTo>
                    <a:pt x="1" y="8012"/>
                  </a:lnTo>
                  <a:cubicBezTo>
                    <a:pt x="1" y="8208"/>
                    <a:pt x="161" y="8369"/>
                    <a:pt x="375" y="8369"/>
                  </a:cubicBezTo>
                  <a:lnTo>
                    <a:pt x="750" y="8369"/>
                  </a:lnTo>
                  <a:lnTo>
                    <a:pt x="750" y="10528"/>
                  </a:lnTo>
                  <a:cubicBezTo>
                    <a:pt x="750" y="10706"/>
                    <a:pt x="893" y="10849"/>
                    <a:pt x="1071" y="10849"/>
                  </a:cubicBezTo>
                  <a:lnTo>
                    <a:pt x="1428" y="10849"/>
                  </a:lnTo>
                  <a:cubicBezTo>
                    <a:pt x="1606" y="10849"/>
                    <a:pt x="1749" y="10706"/>
                    <a:pt x="1749" y="10528"/>
                  </a:cubicBezTo>
                  <a:lnTo>
                    <a:pt x="1749" y="8369"/>
                  </a:lnTo>
                  <a:lnTo>
                    <a:pt x="9118" y="8369"/>
                  </a:lnTo>
                  <a:lnTo>
                    <a:pt x="9118" y="10528"/>
                  </a:lnTo>
                  <a:cubicBezTo>
                    <a:pt x="9118" y="10706"/>
                    <a:pt x="9261" y="10849"/>
                    <a:pt x="9439" y="10849"/>
                  </a:cubicBezTo>
                  <a:lnTo>
                    <a:pt x="9796" y="10849"/>
                  </a:lnTo>
                  <a:cubicBezTo>
                    <a:pt x="9975" y="10849"/>
                    <a:pt x="10117" y="10706"/>
                    <a:pt x="10117" y="10528"/>
                  </a:cubicBezTo>
                  <a:lnTo>
                    <a:pt x="10117" y="8369"/>
                  </a:lnTo>
                  <a:lnTo>
                    <a:pt x="10492" y="8369"/>
                  </a:lnTo>
                  <a:cubicBezTo>
                    <a:pt x="10688" y="8369"/>
                    <a:pt x="10849" y="8208"/>
                    <a:pt x="10849" y="8012"/>
                  </a:cubicBezTo>
                  <a:lnTo>
                    <a:pt x="10849" y="7566"/>
                  </a:lnTo>
                  <a:cubicBezTo>
                    <a:pt x="10849" y="7370"/>
                    <a:pt x="10688" y="7209"/>
                    <a:pt x="10492" y="7209"/>
                  </a:cubicBezTo>
                  <a:lnTo>
                    <a:pt x="10278" y="7209"/>
                  </a:lnTo>
                  <a:lnTo>
                    <a:pt x="10278" y="7173"/>
                  </a:lnTo>
                  <a:cubicBezTo>
                    <a:pt x="10278" y="6852"/>
                    <a:pt x="10028" y="6602"/>
                    <a:pt x="9725" y="6602"/>
                  </a:cubicBezTo>
                  <a:lnTo>
                    <a:pt x="9689" y="6602"/>
                  </a:lnTo>
                  <a:lnTo>
                    <a:pt x="10296" y="4907"/>
                  </a:lnTo>
                  <a:lnTo>
                    <a:pt x="10314" y="4907"/>
                  </a:lnTo>
                  <a:cubicBezTo>
                    <a:pt x="10617" y="4907"/>
                    <a:pt x="10849" y="4675"/>
                    <a:pt x="10849" y="4390"/>
                  </a:cubicBezTo>
                  <a:cubicBezTo>
                    <a:pt x="10849" y="4087"/>
                    <a:pt x="10617" y="3855"/>
                    <a:pt x="10314" y="3855"/>
                  </a:cubicBezTo>
                  <a:cubicBezTo>
                    <a:pt x="10224" y="3855"/>
                    <a:pt x="10135" y="3872"/>
                    <a:pt x="10046" y="3926"/>
                  </a:cubicBezTo>
                  <a:lnTo>
                    <a:pt x="9190" y="3141"/>
                  </a:lnTo>
                  <a:cubicBezTo>
                    <a:pt x="9457" y="2980"/>
                    <a:pt x="9546" y="2623"/>
                    <a:pt x="9386" y="2356"/>
                  </a:cubicBezTo>
                  <a:lnTo>
                    <a:pt x="9315" y="2213"/>
                  </a:lnTo>
                  <a:cubicBezTo>
                    <a:pt x="9205" y="2018"/>
                    <a:pt x="9003" y="1906"/>
                    <a:pt x="8796" y="1906"/>
                  </a:cubicBezTo>
                  <a:cubicBezTo>
                    <a:pt x="8700" y="1906"/>
                    <a:pt x="8602" y="1930"/>
                    <a:pt x="8512" y="1981"/>
                  </a:cubicBezTo>
                  <a:lnTo>
                    <a:pt x="8119" y="2195"/>
                  </a:lnTo>
                  <a:cubicBezTo>
                    <a:pt x="7927" y="2074"/>
                    <a:pt x="7705" y="2010"/>
                    <a:pt x="7478" y="2010"/>
                  </a:cubicBezTo>
                  <a:cubicBezTo>
                    <a:pt x="7305" y="2010"/>
                    <a:pt x="7129" y="2047"/>
                    <a:pt x="6959" y="2124"/>
                  </a:cubicBezTo>
                  <a:cubicBezTo>
                    <a:pt x="6834" y="2177"/>
                    <a:pt x="6763" y="2338"/>
                    <a:pt x="6852" y="2481"/>
                  </a:cubicBezTo>
                  <a:lnTo>
                    <a:pt x="7816" y="4229"/>
                  </a:lnTo>
                  <a:cubicBezTo>
                    <a:pt x="7863" y="4311"/>
                    <a:pt x="7956" y="4363"/>
                    <a:pt x="8050" y="4363"/>
                  </a:cubicBezTo>
                  <a:cubicBezTo>
                    <a:pt x="8099" y="4363"/>
                    <a:pt x="8148" y="4349"/>
                    <a:pt x="8190" y="4318"/>
                  </a:cubicBezTo>
                  <a:cubicBezTo>
                    <a:pt x="8494" y="4104"/>
                    <a:pt x="8690" y="3765"/>
                    <a:pt x="8726" y="3391"/>
                  </a:cubicBezTo>
                  <a:lnTo>
                    <a:pt x="8886" y="3301"/>
                  </a:lnTo>
                  <a:lnTo>
                    <a:pt x="9832" y="4158"/>
                  </a:lnTo>
                  <a:cubicBezTo>
                    <a:pt x="9814" y="4229"/>
                    <a:pt x="9796" y="4301"/>
                    <a:pt x="9796" y="4390"/>
                  </a:cubicBezTo>
                  <a:cubicBezTo>
                    <a:pt x="9796" y="4550"/>
                    <a:pt x="9868" y="4711"/>
                    <a:pt x="9993" y="4800"/>
                  </a:cubicBezTo>
                  <a:lnTo>
                    <a:pt x="9350" y="6602"/>
                  </a:lnTo>
                  <a:lnTo>
                    <a:pt x="8761" y="6602"/>
                  </a:lnTo>
                  <a:cubicBezTo>
                    <a:pt x="8458" y="6602"/>
                    <a:pt x="8208" y="7173"/>
                    <a:pt x="8208" y="7173"/>
                  </a:cubicBezTo>
                  <a:lnTo>
                    <a:pt x="8208" y="7209"/>
                  </a:lnTo>
                  <a:lnTo>
                    <a:pt x="5800" y="7209"/>
                  </a:lnTo>
                  <a:cubicBezTo>
                    <a:pt x="5800" y="7173"/>
                    <a:pt x="5817" y="7155"/>
                    <a:pt x="5817" y="7120"/>
                  </a:cubicBezTo>
                  <a:cubicBezTo>
                    <a:pt x="5817" y="6745"/>
                    <a:pt x="5496" y="6424"/>
                    <a:pt x="5104" y="6424"/>
                  </a:cubicBezTo>
                  <a:lnTo>
                    <a:pt x="4961" y="6424"/>
                  </a:lnTo>
                  <a:lnTo>
                    <a:pt x="4907" y="5996"/>
                  </a:lnTo>
                  <a:lnTo>
                    <a:pt x="7584" y="5996"/>
                  </a:lnTo>
                  <a:cubicBezTo>
                    <a:pt x="7958" y="5996"/>
                    <a:pt x="8262" y="5692"/>
                    <a:pt x="8262" y="5318"/>
                  </a:cubicBezTo>
                  <a:lnTo>
                    <a:pt x="8262" y="4907"/>
                  </a:lnTo>
                  <a:cubicBezTo>
                    <a:pt x="8262" y="4818"/>
                    <a:pt x="8190" y="4747"/>
                    <a:pt x="8101" y="4747"/>
                  </a:cubicBezTo>
                  <a:lnTo>
                    <a:pt x="322" y="4747"/>
                  </a:lnTo>
                  <a:lnTo>
                    <a:pt x="322" y="679"/>
                  </a:lnTo>
                  <a:cubicBezTo>
                    <a:pt x="322" y="482"/>
                    <a:pt x="482" y="322"/>
                    <a:pt x="679" y="322"/>
                  </a:cubicBezTo>
                  <a:lnTo>
                    <a:pt x="7780" y="322"/>
                  </a:lnTo>
                  <a:cubicBezTo>
                    <a:pt x="7869" y="322"/>
                    <a:pt x="7958" y="393"/>
                    <a:pt x="7958" y="482"/>
                  </a:cubicBezTo>
                  <a:lnTo>
                    <a:pt x="7958" y="1678"/>
                  </a:lnTo>
                  <a:cubicBezTo>
                    <a:pt x="7958" y="1696"/>
                    <a:pt x="7958" y="1713"/>
                    <a:pt x="7976" y="1731"/>
                  </a:cubicBezTo>
                  <a:cubicBezTo>
                    <a:pt x="8021" y="1771"/>
                    <a:pt x="8066" y="1787"/>
                    <a:pt x="8107" y="1787"/>
                  </a:cubicBezTo>
                  <a:cubicBezTo>
                    <a:pt x="8195" y="1787"/>
                    <a:pt x="8262" y="1710"/>
                    <a:pt x="8262" y="1624"/>
                  </a:cubicBezTo>
                  <a:lnTo>
                    <a:pt x="8262" y="679"/>
                  </a:lnTo>
                  <a:cubicBezTo>
                    <a:pt x="8262" y="304"/>
                    <a:pt x="7958" y="1"/>
                    <a:pt x="758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11"/>
        <p:cNvGrpSpPr/>
        <p:nvPr/>
      </p:nvGrpSpPr>
      <p:grpSpPr>
        <a:xfrm>
          <a:off x="0" y="0"/>
          <a:ext cx="0" cy="0"/>
          <a:chOff x="0" y="0"/>
          <a:chExt cx="0" cy="0"/>
        </a:xfrm>
      </p:grpSpPr>
      <p:sp>
        <p:nvSpPr>
          <p:cNvPr id="3612" name="Google Shape;3612;p57"/>
          <p:cNvSpPr/>
          <p:nvPr/>
        </p:nvSpPr>
        <p:spPr>
          <a:xfrm>
            <a:off x="1174500" y="1673125"/>
            <a:ext cx="6795900" cy="2784600"/>
          </a:xfrm>
          <a:prstGeom prst="roundRect">
            <a:avLst>
              <a:gd name="adj" fmla="val 452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3" name="Google Shape;3613;p57"/>
          <p:cNvGrpSpPr/>
          <p:nvPr/>
        </p:nvGrpSpPr>
        <p:grpSpPr>
          <a:xfrm>
            <a:off x="1918839" y="358524"/>
            <a:ext cx="5306936" cy="1198496"/>
            <a:chOff x="1979225" y="358525"/>
            <a:chExt cx="5186100" cy="1198496"/>
          </a:xfrm>
        </p:grpSpPr>
        <p:sp>
          <p:nvSpPr>
            <p:cNvPr id="3614" name="Google Shape;3614;p57"/>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7"/>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6" name="Google Shape;3616;p57"/>
          <p:cNvSpPr txBox="1">
            <a:spLocks noGrp="1"/>
          </p:cNvSpPr>
          <p:nvPr>
            <p:ph type="ctrTitle"/>
          </p:nvPr>
        </p:nvSpPr>
        <p:spPr>
          <a:xfrm>
            <a:off x="2203175" y="445175"/>
            <a:ext cx="47376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RECURSOS ALTERNATIVOS</a:t>
            </a:r>
            <a:endParaRPr/>
          </a:p>
        </p:txBody>
      </p:sp>
      <p:sp>
        <p:nvSpPr>
          <p:cNvPr id="3617" name="Google Shape;3617;p57"/>
          <p:cNvSpPr txBox="1">
            <a:spLocks noGrp="1"/>
          </p:cNvSpPr>
          <p:nvPr>
            <p:ph type="body" idx="1"/>
          </p:nvPr>
        </p:nvSpPr>
        <p:spPr>
          <a:xfrm>
            <a:off x="1364825" y="1728296"/>
            <a:ext cx="6414300" cy="274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latin typeface="Bowlby One SC"/>
                <a:ea typeface="Bowlby One SC"/>
                <a:cs typeface="Bowlby One SC"/>
                <a:sym typeface="Bowlby One SC"/>
              </a:rPr>
              <a:t>VECTORES</a:t>
            </a:r>
            <a:endParaRPr>
              <a:latin typeface="Bowlby One SC"/>
              <a:ea typeface="Bowlby One SC"/>
              <a:cs typeface="Bowlby One SC"/>
              <a:sym typeface="Bowlby One SC"/>
            </a:endParaRPr>
          </a:p>
          <a:p>
            <a:pPr marL="457200" lvl="0" indent="-304800" algn="ctr" rtl="0">
              <a:spcBef>
                <a:spcPts val="0"/>
              </a:spcBef>
              <a:spcAft>
                <a:spcPts val="0"/>
              </a:spcAft>
              <a:buSzPts val="1200"/>
              <a:buChar char="●"/>
            </a:pPr>
            <a:r>
              <a:rPr lang="es">
                <a:solidFill>
                  <a:schemeClr val="hlink"/>
                </a:solidFill>
                <a:uFill>
                  <a:noFill/>
                </a:uFill>
                <a:hlinkClick r:id="rId3"/>
              </a:rPr>
              <a:t>Flat elements collection for back to school event</a:t>
            </a:r>
            <a:endParaRPr/>
          </a:p>
        </p:txBody>
      </p:sp>
      <p:sp>
        <p:nvSpPr>
          <p:cNvPr id="3618" name="Google Shape;3618;p57"/>
          <p:cNvSpPr/>
          <p:nvPr/>
        </p:nvSpPr>
        <p:spPr>
          <a:xfrm>
            <a:off x="3429325" y="2974013"/>
            <a:ext cx="1037000" cy="978775"/>
          </a:xfrm>
          <a:custGeom>
            <a:avLst/>
            <a:gdLst/>
            <a:ahLst/>
            <a:cxnLst/>
            <a:rect l="l" t="t" r="r" b="b"/>
            <a:pathLst>
              <a:path w="41480" h="39151" extrusionOk="0">
                <a:moveTo>
                  <a:pt x="9650" y="1"/>
                </a:moveTo>
                <a:cubicBezTo>
                  <a:pt x="4312" y="1"/>
                  <a:pt x="1" y="4312"/>
                  <a:pt x="1" y="9625"/>
                </a:cubicBezTo>
                <a:lnTo>
                  <a:pt x="1" y="21830"/>
                </a:lnTo>
                <a:cubicBezTo>
                  <a:pt x="1" y="27169"/>
                  <a:pt x="4312" y="31480"/>
                  <a:pt x="9650" y="31480"/>
                </a:cubicBezTo>
                <a:lnTo>
                  <a:pt x="22557" y="31480"/>
                </a:lnTo>
                <a:cubicBezTo>
                  <a:pt x="23184" y="31480"/>
                  <a:pt x="23735" y="31906"/>
                  <a:pt x="23886" y="32507"/>
                </a:cubicBezTo>
                <a:cubicBezTo>
                  <a:pt x="24462" y="35013"/>
                  <a:pt x="25866" y="37871"/>
                  <a:pt x="29124" y="39074"/>
                </a:cubicBezTo>
                <a:cubicBezTo>
                  <a:pt x="29274" y="39126"/>
                  <a:pt x="29425" y="39151"/>
                  <a:pt x="29571" y="39151"/>
                </a:cubicBezTo>
                <a:cubicBezTo>
                  <a:pt x="30400" y="39151"/>
                  <a:pt x="31099" y="38368"/>
                  <a:pt x="30928" y="37495"/>
                </a:cubicBezTo>
                <a:cubicBezTo>
                  <a:pt x="30678" y="36216"/>
                  <a:pt x="30427" y="34512"/>
                  <a:pt x="30452" y="32833"/>
                </a:cubicBezTo>
                <a:cubicBezTo>
                  <a:pt x="30477" y="32081"/>
                  <a:pt x="31079" y="31480"/>
                  <a:pt x="31831" y="31480"/>
                </a:cubicBezTo>
                <a:cubicBezTo>
                  <a:pt x="37169" y="31480"/>
                  <a:pt x="41480" y="27169"/>
                  <a:pt x="41480" y="21830"/>
                </a:cubicBezTo>
                <a:lnTo>
                  <a:pt x="41480" y="9625"/>
                </a:lnTo>
                <a:cubicBezTo>
                  <a:pt x="41480" y="4312"/>
                  <a:pt x="37169" y="1"/>
                  <a:pt x="31831"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7"/>
          <p:cNvSpPr/>
          <p:nvPr/>
        </p:nvSpPr>
        <p:spPr>
          <a:xfrm>
            <a:off x="3407400" y="2904463"/>
            <a:ext cx="1037000" cy="978775"/>
          </a:xfrm>
          <a:custGeom>
            <a:avLst/>
            <a:gdLst/>
            <a:ahLst/>
            <a:cxnLst/>
            <a:rect l="l" t="t" r="r" b="b"/>
            <a:pathLst>
              <a:path w="41480" h="39151" extrusionOk="0">
                <a:moveTo>
                  <a:pt x="9650" y="1"/>
                </a:moveTo>
                <a:cubicBezTo>
                  <a:pt x="4311" y="1"/>
                  <a:pt x="1" y="4312"/>
                  <a:pt x="1" y="9625"/>
                </a:cubicBezTo>
                <a:lnTo>
                  <a:pt x="1" y="21830"/>
                </a:lnTo>
                <a:cubicBezTo>
                  <a:pt x="1" y="27169"/>
                  <a:pt x="4311" y="31480"/>
                  <a:pt x="9650" y="31480"/>
                </a:cubicBezTo>
                <a:lnTo>
                  <a:pt x="22532" y="31480"/>
                </a:lnTo>
                <a:cubicBezTo>
                  <a:pt x="23184" y="31480"/>
                  <a:pt x="23735" y="31906"/>
                  <a:pt x="23885" y="32507"/>
                </a:cubicBezTo>
                <a:cubicBezTo>
                  <a:pt x="24462" y="35039"/>
                  <a:pt x="25865" y="37871"/>
                  <a:pt x="29124" y="39074"/>
                </a:cubicBezTo>
                <a:cubicBezTo>
                  <a:pt x="29274" y="39126"/>
                  <a:pt x="29425" y="39151"/>
                  <a:pt x="29571" y="39151"/>
                </a:cubicBezTo>
                <a:cubicBezTo>
                  <a:pt x="30400" y="39151"/>
                  <a:pt x="31099" y="38368"/>
                  <a:pt x="30928" y="37495"/>
                </a:cubicBezTo>
                <a:cubicBezTo>
                  <a:pt x="30678" y="36216"/>
                  <a:pt x="30427" y="34512"/>
                  <a:pt x="30452" y="32833"/>
                </a:cubicBezTo>
                <a:cubicBezTo>
                  <a:pt x="30477" y="32081"/>
                  <a:pt x="31079" y="31480"/>
                  <a:pt x="31830" y="31480"/>
                </a:cubicBezTo>
                <a:cubicBezTo>
                  <a:pt x="37169" y="31480"/>
                  <a:pt x="41480" y="27169"/>
                  <a:pt x="41480" y="21830"/>
                </a:cubicBezTo>
                <a:lnTo>
                  <a:pt x="41480" y="9625"/>
                </a:lnTo>
                <a:cubicBezTo>
                  <a:pt x="41480" y="4312"/>
                  <a:pt x="37169" y="1"/>
                  <a:pt x="31830"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7"/>
          <p:cNvSpPr/>
          <p:nvPr/>
        </p:nvSpPr>
        <p:spPr>
          <a:xfrm>
            <a:off x="3572200" y="3210238"/>
            <a:ext cx="218075" cy="242500"/>
          </a:xfrm>
          <a:custGeom>
            <a:avLst/>
            <a:gdLst/>
            <a:ahLst/>
            <a:cxnLst/>
            <a:rect l="l" t="t" r="r" b="b"/>
            <a:pathLst>
              <a:path w="8723" h="9700" extrusionOk="0">
                <a:moveTo>
                  <a:pt x="4361" y="0"/>
                </a:moveTo>
                <a:cubicBezTo>
                  <a:pt x="1955" y="0"/>
                  <a:pt x="0" y="2181"/>
                  <a:pt x="0" y="4863"/>
                </a:cubicBezTo>
                <a:cubicBezTo>
                  <a:pt x="0" y="7544"/>
                  <a:pt x="1955" y="9700"/>
                  <a:pt x="4361" y="9700"/>
                </a:cubicBezTo>
                <a:cubicBezTo>
                  <a:pt x="6767" y="9700"/>
                  <a:pt x="8722" y="7544"/>
                  <a:pt x="8722" y="4863"/>
                </a:cubicBezTo>
                <a:cubicBezTo>
                  <a:pt x="8722" y="2181"/>
                  <a:pt x="6767" y="0"/>
                  <a:pt x="4361" y="0"/>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7"/>
          <p:cNvSpPr/>
          <p:nvPr/>
        </p:nvSpPr>
        <p:spPr>
          <a:xfrm>
            <a:off x="3617925" y="3215863"/>
            <a:ext cx="117825" cy="228725"/>
          </a:xfrm>
          <a:custGeom>
            <a:avLst/>
            <a:gdLst/>
            <a:ahLst/>
            <a:cxnLst/>
            <a:rect l="l" t="t" r="r" b="b"/>
            <a:pathLst>
              <a:path w="4713" h="9149" extrusionOk="0">
                <a:moveTo>
                  <a:pt x="3058" y="1"/>
                </a:moveTo>
                <a:cubicBezTo>
                  <a:pt x="3058" y="1"/>
                  <a:pt x="1" y="1204"/>
                  <a:pt x="1" y="4262"/>
                </a:cubicBezTo>
                <a:cubicBezTo>
                  <a:pt x="1" y="8322"/>
                  <a:pt x="2758" y="9149"/>
                  <a:pt x="2758" y="9149"/>
                </a:cubicBezTo>
                <a:cubicBezTo>
                  <a:pt x="4662" y="8848"/>
                  <a:pt x="4713" y="6768"/>
                  <a:pt x="4687" y="6191"/>
                </a:cubicBezTo>
                <a:cubicBezTo>
                  <a:pt x="4687" y="6091"/>
                  <a:pt x="4637" y="6016"/>
                  <a:pt x="4562" y="5966"/>
                </a:cubicBezTo>
                <a:lnTo>
                  <a:pt x="2858" y="5064"/>
                </a:lnTo>
                <a:cubicBezTo>
                  <a:pt x="2708" y="5014"/>
                  <a:pt x="2733" y="4788"/>
                  <a:pt x="2883" y="4738"/>
                </a:cubicBezTo>
                <a:lnTo>
                  <a:pt x="4512" y="4237"/>
                </a:lnTo>
                <a:cubicBezTo>
                  <a:pt x="4612" y="4186"/>
                  <a:pt x="4687" y="4086"/>
                  <a:pt x="4687" y="3986"/>
                </a:cubicBezTo>
                <a:cubicBezTo>
                  <a:pt x="4662" y="853"/>
                  <a:pt x="3058" y="1"/>
                  <a:pt x="3058"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7"/>
          <p:cNvSpPr/>
          <p:nvPr/>
        </p:nvSpPr>
        <p:spPr>
          <a:xfrm>
            <a:off x="4036475" y="3210238"/>
            <a:ext cx="218075" cy="242500"/>
          </a:xfrm>
          <a:custGeom>
            <a:avLst/>
            <a:gdLst/>
            <a:ahLst/>
            <a:cxnLst/>
            <a:rect l="l" t="t" r="r" b="b"/>
            <a:pathLst>
              <a:path w="8723" h="9700" extrusionOk="0">
                <a:moveTo>
                  <a:pt x="4362" y="0"/>
                </a:moveTo>
                <a:cubicBezTo>
                  <a:pt x="1956" y="0"/>
                  <a:pt x="1" y="2181"/>
                  <a:pt x="1" y="4863"/>
                </a:cubicBezTo>
                <a:cubicBezTo>
                  <a:pt x="1" y="7544"/>
                  <a:pt x="1956" y="9700"/>
                  <a:pt x="4362" y="9700"/>
                </a:cubicBezTo>
                <a:cubicBezTo>
                  <a:pt x="6768" y="9700"/>
                  <a:pt x="8723" y="7544"/>
                  <a:pt x="8723" y="4863"/>
                </a:cubicBezTo>
                <a:cubicBezTo>
                  <a:pt x="8723" y="2181"/>
                  <a:pt x="6768" y="0"/>
                  <a:pt x="4362" y="0"/>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7"/>
          <p:cNvSpPr/>
          <p:nvPr/>
        </p:nvSpPr>
        <p:spPr>
          <a:xfrm>
            <a:off x="4080350" y="3215863"/>
            <a:ext cx="117800" cy="228725"/>
          </a:xfrm>
          <a:custGeom>
            <a:avLst/>
            <a:gdLst/>
            <a:ahLst/>
            <a:cxnLst/>
            <a:rect l="l" t="t" r="r" b="b"/>
            <a:pathLst>
              <a:path w="4712" h="9149" extrusionOk="0">
                <a:moveTo>
                  <a:pt x="3033" y="1"/>
                </a:moveTo>
                <a:cubicBezTo>
                  <a:pt x="3033" y="1"/>
                  <a:pt x="0" y="1204"/>
                  <a:pt x="0" y="4262"/>
                </a:cubicBezTo>
                <a:cubicBezTo>
                  <a:pt x="0" y="8322"/>
                  <a:pt x="2732" y="9149"/>
                  <a:pt x="2732" y="9149"/>
                </a:cubicBezTo>
                <a:cubicBezTo>
                  <a:pt x="4637" y="8848"/>
                  <a:pt x="4712" y="6768"/>
                  <a:pt x="4687" y="6191"/>
                </a:cubicBezTo>
                <a:cubicBezTo>
                  <a:pt x="4687" y="6091"/>
                  <a:pt x="4637" y="6016"/>
                  <a:pt x="4536" y="5966"/>
                </a:cubicBezTo>
                <a:lnTo>
                  <a:pt x="2832" y="5064"/>
                </a:lnTo>
                <a:cubicBezTo>
                  <a:pt x="2707" y="5014"/>
                  <a:pt x="2707" y="4788"/>
                  <a:pt x="2857" y="4738"/>
                </a:cubicBezTo>
                <a:lnTo>
                  <a:pt x="4486" y="4237"/>
                </a:lnTo>
                <a:cubicBezTo>
                  <a:pt x="4612" y="4186"/>
                  <a:pt x="4662" y="4086"/>
                  <a:pt x="4662" y="3986"/>
                </a:cubicBezTo>
                <a:cubicBezTo>
                  <a:pt x="4662" y="853"/>
                  <a:pt x="3033" y="1"/>
                  <a:pt x="3033"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7"/>
          <p:cNvSpPr/>
          <p:nvPr/>
        </p:nvSpPr>
        <p:spPr>
          <a:xfrm>
            <a:off x="4055275" y="3063313"/>
            <a:ext cx="228100" cy="104175"/>
          </a:xfrm>
          <a:custGeom>
            <a:avLst/>
            <a:gdLst/>
            <a:ahLst/>
            <a:cxnLst/>
            <a:rect l="l" t="t" r="r" b="b"/>
            <a:pathLst>
              <a:path w="9124" h="4167" extrusionOk="0">
                <a:moveTo>
                  <a:pt x="3349" y="0"/>
                </a:moveTo>
                <a:cubicBezTo>
                  <a:pt x="1780" y="0"/>
                  <a:pt x="542" y="548"/>
                  <a:pt x="301" y="1491"/>
                </a:cubicBezTo>
                <a:cubicBezTo>
                  <a:pt x="1" y="2770"/>
                  <a:pt x="2031" y="2694"/>
                  <a:pt x="4387" y="3246"/>
                </a:cubicBezTo>
                <a:cubicBezTo>
                  <a:pt x="5906" y="3618"/>
                  <a:pt x="7186" y="4167"/>
                  <a:pt x="7984" y="4167"/>
                </a:cubicBezTo>
                <a:cubicBezTo>
                  <a:pt x="8423" y="4167"/>
                  <a:pt x="8716" y="4000"/>
                  <a:pt x="8823" y="3547"/>
                </a:cubicBezTo>
                <a:cubicBezTo>
                  <a:pt x="9123" y="2268"/>
                  <a:pt x="7469" y="790"/>
                  <a:pt x="5113" y="213"/>
                </a:cubicBezTo>
                <a:cubicBezTo>
                  <a:pt x="4503" y="69"/>
                  <a:pt x="3906" y="0"/>
                  <a:pt x="3349"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7"/>
          <p:cNvSpPr/>
          <p:nvPr/>
        </p:nvSpPr>
        <p:spPr>
          <a:xfrm>
            <a:off x="3565925" y="3072113"/>
            <a:ext cx="221175" cy="84825"/>
          </a:xfrm>
          <a:custGeom>
            <a:avLst/>
            <a:gdLst/>
            <a:ahLst/>
            <a:cxnLst/>
            <a:rect l="l" t="t" r="r" b="b"/>
            <a:pathLst>
              <a:path w="8847" h="3393" extrusionOk="0">
                <a:moveTo>
                  <a:pt x="4735" y="0"/>
                </a:moveTo>
                <a:cubicBezTo>
                  <a:pt x="4596" y="0"/>
                  <a:pt x="4454" y="4"/>
                  <a:pt x="4311" y="12"/>
                </a:cubicBezTo>
                <a:cubicBezTo>
                  <a:pt x="1905" y="112"/>
                  <a:pt x="1" y="1265"/>
                  <a:pt x="51" y="2593"/>
                </a:cubicBezTo>
                <a:cubicBezTo>
                  <a:pt x="87" y="3217"/>
                  <a:pt x="548" y="3393"/>
                  <a:pt x="1283" y="3393"/>
                </a:cubicBezTo>
                <a:cubicBezTo>
                  <a:pt x="2083" y="3393"/>
                  <a:pt x="3208" y="3185"/>
                  <a:pt x="4462" y="3119"/>
                </a:cubicBezTo>
                <a:cubicBezTo>
                  <a:pt x="4821" y="3101"/>
                  <a:pt x="5171" y="3095"/>
                  <a:pt x="5506" y="3095"/>
                </a:cubicBezTo>
                <a:cubicBezTo>
                  <a:pt x="5968" y="3095"/>
                  <a:pt x="6401" y="3106"/>
                  <a:pt x="6792" y="3106"/>
                </a:cubicBezTo>
                <a:cubicBezTo>
                  <a:pt x="8032" y="3106"/>
                  <a:pt x="8846" y="3003"/>
                  <a:pt x="8798" y="2142"/>
                </a:cubicBezTo>
                <a:cubicBezTo>
                  <a:pt x="8750" y="916"/>
                  <a:pt x="6951" y="0"/>
                  <a:pt x="4735"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7"/>
          <p:cNvSpPr/>
          <p:nvPr/>
        </p:nvSpPr>
        <p:spPr>
          <a:xfrm>
            <a:off x="3857275" y="2999713"/>
            <a:ext cx="148525" cy="157925"/>
          </a:xfrm>
          <a:custGeom>
            <a:avLst/>
            <a:gdLst/>
            <a:ahLst/>
            <a:cxnLst/>
            <a:rect l="l" t="t" r="r" b="b"/>
            <a:pathLst>
              <a:path w="5941" h="6317" extrusionOk="0">
                <a:moveTo>
                  <a:pt x="2983" y="0"/>
                </a:moveTo>
                <a:cubicBezTo>
                  <a:pt x="1354" y="0"/>
                  <a:pt x="1" y="1253"/>
                  <a:pt x="1" y="2807"/>
                </a:cubicBezTo>
                <a:cubicBezTo>
                  <a:pt x="1" y="4361"/>
                  <a:pt x="1354" y="6316"/>
                  <a:pt x="2983" y="6316"/>
                </a:cubicBezTo>
                <a:cubicBezTo>
                  <a:pt x="4612" y="6316"/>
                  <a:pt x="5941" y="4361"/>
                  <a:pt x="5941" y="2807"/>
                </a:cubicBezTo>
                <a:cubicBezTo>
                  <a:pt x="5941" y="1253"/>
                  <a:pt x="4612" y="0"/>
                  <a:pt x="29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7"/>
          <p:cNvSpPr/>
          <p:nvPr/>
        </p:nvSpPr>
        <p:spPr>
          <a:xfrm>
            <a:off x="3830350" y="3271638"/>
            <a:ext cx="167925" cy="104025"/>
          </a:xfrm>
          <a:custGeom>
            <a:avLst/>
            <a:gdLst/>
            <a:ahLst/>
            <a:cxnLst/>
            <a:rect l="l" t="t" r="r" b="b"/>
            <a:pathLst>
              <a:path w="6717" h="4161" extrusionOk="0">
                <a:moveTo>
                  <a:pt x="3358" y="1"/>
                </a:moveTo>
                <a:cubicBezTo>
                  <a:pt x="1504" y="1"/>
                  <a:pt x="0" y="301"/>
                  <a:pt x="0" y="1680"/>
                </a:cubicBezTo>
                <a:cubicBezTo>
                  <a:pt x="0" y="3058"/>
                  <a:pt x="1504" y="4161"/>
                  <a:pt x="3358" y="4161"/>
                </a:cubicBezTo>
                <a:cubicBezTo>
                  <a:pt x="5213" y="4161"/>
                  <a:pt x="6717" y="3058"/>
                  <a:pt x="6717" y="1680"/>
                </a:cubicBezTo>
                <a:cubicBezTo>
                  <a:pt x="6717" y="301"/>
                  <a:pt x="5213" y="1"/>
                  <a:pt x="3358" y="1"/>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7"/>
          <p:cNvSpPr/>
          <p:nvPr/>
        </p:nvSpPr>
        <p:spPr>
          <a:xfrm>
            <a:off x="3818425" y="3302763"/>
            <a:ext cx="109675" cy="21425"/>
          </a:xfrm>
          <a:custGeom>
            <a:avLst/>
            <a:gdLst/>
            <a:ahLst/>
            <a:cxnLst/>
            <a:rect l="l" t="t" r="r" b="b"/>
            <a:pathLst>
              <a:path w="4387" h="857" extrusionOk="0">
                <a:moveTo>
                  <a:pt x="465" y="0"/>
                </a:moveTo>
                <a:cubicBezTo>
                  <a:pt x="242" y="0"/>
                  <a:pt x="26" y="166"/>
                  <a:pt x="26" y="410"/>
                </a:cubicBezTo>
                <a:cubicBezTo>
                  <a:pt x="1" y="635"/>
                  <a:pt x="201" y="836"/>
                  <a:pt x="427" y="836"/>
                </a:cubicBezTo>
                <a:cubicBezTo>
                  <a:pt x="625" y="850"/>
                  <a:pt x="819" y="857"/>
                  <a:pt x="1011" y="857"/>
                </a:cubicBezTo>
                <a:cubicBezTo>
                  <a:pt x="1473" y="857"/>
                  <a:pt x="1921" y="821"/>
                  <a:pt x="2382" y="786"/>
                </a:cubicBezTo>
                <a:cubicBezTo>
                  <a:pt x="3033" y="735"/>
                  <a:pt x="3685" y="635"/>
                  <a:pt x="4312" y="485"/>
                </a:cubicBezTo>
                <a:cubicBezTo>
                  <a:pt x="4387" y="485"/>
                  <a:pt x="4362" y="360"/>
                  <a:pt x="4287" y="360"/>
                </a:cubicBezTo>
                <a:cubicBezTo>
                  <a:pt x="4141" y="362"/>
                  <a:pt x="3994" y="364"/>
                  <a:pt x="3848" y="364"/>
                </a:cubicBezTo>
                <a:cubicBezTo>
                  <a:pt x="2737" y="364"/>
                  <a:pt x="1615" y="274"/>
                  <a:pt x="552" y="9"/>
                </a:cubicBezTo>
                <a:cubicBezTo>
                  <a:pt x="523" y="3"/>
                  <a:pt x="494" y="0"/>
                  <a:pt x="465" y="0"/>
                </a:cubicBezTo>
                <a:close/>
              </a:path>
            </a:pathLst>
          </a:custGeom>
          <a:solidFill>
            <a:srgbClr val="170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5172588" y="2962058"/>
            <a:ext cx="889773" cy="1091086"/>
          </a:xfrm>
          <a:custGeom>
            <a:avLst/>
            <a:gdLst/>
            <a:ahLst/>
            <a:cxnLst/>
            <a:rect l="l" t="t" r="r" b="b"/>
            <a:pathLst>
              <a:path w="46192" h="56643" extrusionOk="0">
                <a:moveTo>
                  <a:pt x="7795" y="0"/>
                </a:moveTo>
                <a:cubicBezTo>
                  <a:pt x="3485" y="0"/>
                  <a:pt x="1" y="3484"/>
                  <a:pt x="1" y="7795"/>
                </a:cubicBezTo>
                <a:lnTo>
                  <a:pt x="1" y="48848"/>
                </a:lnTo>
                <a:cubicBezTo>
                  <a:pt x="1" y="53158"/>
                  <a:pt x="3485" y="56642"/>
                  <a:pt x="7795" y="56642"/>
                </a:cubicBezTo>
                <a:lnTo>
                  <a:pt x="43786" y="56642"/>
                </a:lnTo>
                <a:cubicBezTo>
                  <a:pt x="45114" y="56642"/>
                  <a:pt x="46192" y="55564"/>
                  <a:pt x="46192" y="54236"/>
                </a:cubicBezTo>
                <a:lnTo>
                  <a:pt x="46192" y="2406"/>
                </a:lnTo>
                <a:cubicBezTo>
                  <a:pt x="46192" y="1078"/>
                  <a:pt x="45114" y="0"/>
                  <a:pt x="43786" y="0"/>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7"/>
          <p:cNvSpPr/>
          <p:nvPr/>
        </p:nvSpPr>
        <p:spPr>
          <a:xfrm>
            <a:off x="5133486" y="2920528"/>
            <a:ext cx="889773" cy="1090604"/>
          </a:xfrm>
          <a:custGeom>
            <a:avLst/>
            <a:gdLst/>
            <a:ahLst/>
            <a:cxnLst/>
            <a:rect l="l" t="t" r="r" b="b"/>
            <a:pathLst>
              <a:path w="46192" h="56618" extrusionOk="0">
                <a:moveTo>
                  <a:pt x="7795" y="1"/>
                </a:moveTo>
                <a:cubicBezTo>
                  <a:pt x="3484" y="1"/>
                  <a:pt x="1" y="3484"/>
                  <a:pt x="1" y="7795"/>
                </a:cubicBezTo>
                <a:lnTo>
                  <a:pt x="1" y="48823"/>
                </a:lnTo>
                <a:cubicBezTo>
                  <a:pt x="1" y="53134"/>
                  <a:pt x="3484" y="56618"/>
                  <a:pt x="7795" y="56618"/>
                </a:cubicBezTo>
                <a:lnTo>
                  <a:pt x="43785" y="56618"/>
                </a:lnTo>
                <a:cubicBezTo>
                  <a:pt x="45114" y="56618"/>
                  <a:pt x="46191" y="55540"/>
                  <a:pt x="46191" y="54212"/>
                </a:cubicBezTo>
                <a:lnTo>
                  <a:pt x="46191" y="2382"/>
                </a:lnTo>
                <a:cubicBezTo>
                  <a:pt x="46191" y="1078"/>
                  <a:pt x="45114" y="1"/>
                  <a:pt x="43785" y="1"/>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7"/>
          <p:cNvSpPr/>
          <p:nvPr/>
        </p:nvSpPr>
        <p:spPr>
          <a:xfrm>
            <a:off x="5096791" y="2879018"/>
            <a:ext cx="889773" cy="1091086"/>
          </a:xfrm>
          <a:custGeom>
            <a:avLst/>
            <a:gdLst/>
            <a:ahLst/>
            <a:cxnLst/>
            <a:rect l="l" t="t" r="r" b="b"/>
            <a:pathLst>
              <a:path w="46192" h="56643" extrusionOk="0">
                <a:moveTo>
                  <a:pt x="7796" y="0"/>
                </a:moveTo>
                <a:cubicBezTo>
                  <a:pt x="3510" y="0"/>
                  <a:pt x="1" y="3484"/>
                  <a:pt x="1" y="7795"/>
                </a:cubicBezTo>
                <a:lnTo>
                  <a:pt x="1" y="48848"/>
                </a:lnTo>
                <a:cubicBezTo>
                  <a:pt x="1" y="53159"/>
                  <a:pt x="3510" y="56642"/>
                  <a:pt x="7796" y="56642"/>
                </a:cubicBezTo>
                <a:lnTo>
                  <a:pt x="43786" y="56642"/>
                </a:lnTo>
                <a:cubicBezTo>
                  <a:pt x="45114" y="56642"/>
                  <a:pt x="46192" y="55565"/>
                  <a:pt x="46192" y="54236"/>
                </a:cubicBezTo>
                <a:lnTo>
                  <a:pt x="46192" y="2406"/>
                </a:lnTo>
                <a:cubicBezTo>
                  <a:pt x="46192" y="1078"/>
                  <a:pt x="45114" y="0"/>
                  <a:pt x="43786" y="0"/>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5049483" y="2824949"/>
            <a:ext cx="889773" cy="1091086"/>
          </a:xfrm>
          <a:custGeom>
            <a:avLst/>
            <a:gdLst/>
            <a:ahLst/>
            <a:cxnLst/>
            <a:rect l="l" t="t" r="r" b="b"/>
            <a:pathLst>
              <a:path w="46192" h="56643" extrusionOk="0">
                <a:moveTo>
                  <a:pt x="7795" y="0"/>
                </a:moveTo>
                <a:cubicBezTo>
                  <a:pt x="3485" y="0"/>
                  <a:pt x="1" y="3509"/>
                  <a:pt x="1" y="7795"/>
                </a:cubicBezTo>
                <a:lnTo>
                  <a:pt x="1" y="48848"/>
                </a:lnTo>
                <a:cubicBezTo>
                  <a:pt x="1" y="53159"/>
                  <a:pt x="3485" y="56642"/>
                  <a:pt x="7795" y="56642"/>
                </a:cubicBezTo>
                <a:lnTo>
                  <a:pt x="43786" y="56642"/>
                </a:lnTo>
                <a:cubicBezTo>
                  <a:pt x="45114" y="56642"/>
                  <a:pt x="46192" y="55565"/>
                  <a:pt x="46192" y="54236"/>
                </a:cubicBezTo>
                <a:lnTo>
                  <a:pt x="46192" y="2406"/>
                </a:lnTo>
                <a:cubicBezTo>
                  <a:pt x="46192" y="1078"/>
                  <a:pt x="45114" y="0"/>
                  <a:pt x="43786" y="0"/>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5160530" y="2821078"/>
            <a:ext cx="24155" cy="1106053"/>
          </a:xfrm>
          <a:custGeom>
            <a:avLst/>
            <a:gdLst/>
            <a:ahLst/>
            <a:cxnLst/>
            <a:rect l="l" t="t" r="r" b="b"/>
            <a:pathLst>
              <a:path w="1254" h="57420" extrusionOk="0">
                <a:moveTo>
                  <a:pt x="627" y="1"/>
                </a:moveTo>
                <a:cubicBezTo>
                  <a:pt x="276" y="1"/>
                  <a:pt x="0" y="277"/>
                  <a:pt x="0" y="627"/>
                </a:cubicBezTo>
                <a:lnTo>
                  <a:pt x="0" y="56793"/>
                </a:lnTo>
                <a:cubicBezTo>
                  <a:pt x="0" y="57144"/>
                  <a:pt x="276" y="57420"/>
                  <a:pt x="627" y="57420"/>
                </a:cubicBezTo>
                <a:cubicBezTo>
                  <a:pt x="978" y="57420"/>
                  <a:pt x="1253" y="57144"/>
                  <a:pt x="1253" y="56793"/>
                </a:cubicBezTo>
                <a:lnTo>
                  <a:pt x="1253" y="627"/>
                </a:lnTo>
                <a:cubicBezTo>
                  <a:pt x="1253" y="277"/>
                  <a:pt x="978" y="1"/>
                  <a:pt x="6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7"/>
          <p:cNvSpPr/>
          <p:nvPr/>
        </p:nvSpPr>
        <p:spPr>
          <a:xfrm>
            <a:off x="5297638" y="3135360"/>
            <a:ext cx="470236" cy="470236"/>
          </a:xfrm>
          <a:custGeom>
            <a:avLst/>
            <a:gdLst/>
            <a:ahLst/>
            <a:cxnLst/>
            <a:rect l="l" t="t" r="r" b="b"/>
            <a:pathLst>
              <a:path w="24412" h="24412" extrusionOk="0">
                <a:moveTo>
                  <a:pt x="12206" y="1"/>
                </a:moveTo>
                <a:cubicBezTo>
                  <a:pt x="5464" y="1"/>
                  <a:pt x="0" y="5464"/>
                  <a:pt x="0" y="12206"/>
                </a:cubicBezTo>
                <a:cubicBezTo>
                  <a:pt x="0" y="18948"/>
                  <a:pt x="5464" y="24412"/>
                  <a:pt x="12206" y="24412"/>
                </a:cubicBezTo>
                <a:cubicBezTo>
                  <a:pt x="18948" y="24412"/>
                  <a:pt x="24411" y="18948"/>
                  <a:pt x="24411" y="12206"/>
                </a:cubicBezTo>
                <a:cubicBezTo>
                  <a:pt x="24411" y="5464"/>
                  <a:pt x="18948" y="1"/>
                  <a:pt x="12206" y="1"/>
                </a:cubicBezTo>
                <a:close/>
              </a:path>
            </a:pathLst>
          </a:cu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7"/>
          <p:cNvSpPr/>
          <p:nvPr/>
        </p:nvSpPr>
        <p:spPr>
          <a:xfrm>
            <a:off x="5473348" y="3355507"/>
            <a:ext cx="76299" cy="24155"/>
          </a:xfrm>
          <a:custGeom>
            <a:avLst/>
            <a:gdLst/>
            <a:ahLst/>
            <a:cxnLst/>
            <a:rect l="l" t="t" r="r" b="b"/>
            <a:pathLst>
              <a:path w="3961" h="1254" extrusionOk="0">
                <a:moveTo>
                  <a:pt x="3485" y="0"/>
                </a:moveTo>
                <a:cubicBezTo>
                  <a:pt x="3019" y="319"/>
                  <a:pt x="2512" y="425"/>
                  <a:pt x="2046" y="425"/>
                </a:cubicBezTo>
                <a:cubicBezTo>
                  <a:pt x="1157" y="425"/>
                  <a:pt x="418" y="42"/>
                  <a:pt x="402" y="25"/>
                </a:cubicBezTo>
                <a:lnTo>
                  <a:pt x="1" y="777"/>
                </a:lnTo>
                <a:cubicBezTo>
                  <a:pt x="76" y="802"/>
                  <a:pt x="953" y="1253"/>
                  <a:pt x="2031" y="1253"/>
                </a:cubicBezTo>
                <a:cubicBezTo>
                  <a:pt x="2633" y="1253"/>
                  <a:pt x="3309" y="1128"/>
                  <a:pt x="3961" y="677"/>
                </a:cubicBezTo>
                <a:lnTo>
                  <a:pt x="3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7"/>
          <p:cNvSpPr/>
          <p:nvPr/>
        </p:nvSpPr>
        <p:spPr>
          <a:xfrm>
            <a:off x="5336259" y="3283082"/>
            <a:ext cx="112493" cy="125071"/>
          </a:xfrm>
          <a:custGeom>
            <a:avLst/>
            <a:gdLst/>
            <a:ahLst/>
            <a:cxnLst/>
            <a:rect l="l" t="t" r="r" b="b"/>
            <a:pathLst>
              <a:path w="5840" h="6493" extrusionOk="0">
                <a:moveTo>
                  <a:pt x="2932" y="1"/>
                </a:moveTo>
                <a:cubicBezTo>
                  <a:pt x="1303" y="1"/>
                  <a:pt x="0" y="1455"/>
                  <a:pt x="0" y="3259"/>
                </a:cubicBezTo>
                <a:cubicBezTo>
                  <a:pt x="0" y="5039"/>
                  <a:pt x="1303" y="6492"/>
                  <a:pt x="2932" y="6492"/>
                </a:cubicBezTo>
                <a:cubicBezTo>
                  <a:pt x="4536" y="6492"/>
                  <a:pt x="5840" y="5039"/>
                  <a:pt x="5840" y="3259"/>
                </a:cubicBezTo>
                <a:cubicBezTo>
                  <a:pt x="5840" y="1455"/>
                  <a:pt x="4536" y="1"/>
                  <a:pt x="2932" y="1"/>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7"/>
          <p:cNvSpPr/>
          <p:nvPr/>
        </p:nvSpPr>
        <p:spPr>
          <a:xfrm>
            <a:off x="5336740" y="3285990"/>
            <a:ext cx="60850" cy="117809"/>
          </a:xfrm>
          <a:custGeom>
            <a:avLst/>
            <a:gdLst/>
            <a:ahLst/>
            <a:cxnLst/>
            <a:rect l="l" t="t" r="r" b="b"/>
            <a:pathLst>
              <a:path w="3159" h="6116" extrusionOk="0">
                <a:moveTo>
                  <a:pt x="2030" y="0"/>
                </a:moveTo>
                <a:cubicBezTo>
                  <a:pt x="2030" y="0"/>
                  <a:pt x="0" y="802"/>
                  <a:pt x="0" y="2832"/>
                </a:cubicBezTo>
                <a:cubicBezTo>
                  <a:pt x="0" y="5564"/>
                  <a:pt x="1830" y="6116"/>
                  <a:pt x="1830" y="6116"/>
                </a:cubicBezTo>
                <a:cubicBezTo>
                  <a:pt x="3108" y="5915"/>
                  <a:pt x="3158" y="4512"/>
                  <a:pt x="3133" y="4136"/>
                </a:cubicBezTo>
                <a:cubicBezTo>
                  <a:pt x="3133" y="4060"/>
                  <a:pt x="3108" y="4010"/>
                  <a:pt x="3033" y="3985"/>
                </a:cubicBezTo>
                <a:lnTo>
                  <a:pt x="1905" y="3384"/>
                </a:lnTo>
                <a:cubicBezTo>
                  <a:pt x="1805" y="3334"/>
                  <a:pt x="1805" y="3208"/>
                  <a:pt x="1905" y="3183"/>
                </a:cubicBezTo>
                <a:lnTo>
                  <a:pt x="3008" y="2832"/>
                </a:lnTo>
                <a:cubicBezTo>
                  <a:pt x="3083" y="2807"/>
                  <a:pt x="3133" y="2732"/>
                  <a:pt x="3133" y="2657"/>
                </a:cubicBezTo>
                <a:cubicBezTo>
                  <a:pt x="3108" y="577"/>
                  <a:pt x="2030" y="0"/>
                  <a:pt x="2030"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7"/>
          <p:cNvSpPr/>
          <p:nvPr/>
        </p:nvSpPr>
        <p:spPr>
          <a:xfrm>
            <a:off x="5575707" y="3283082"/>
            <a:ext cx="112493" cy="125071"/>
          </a:xfrm>
          <a:custGeom>
            <a:avLst/>
            <a:gdLst/>
            <a:ahLst/>
            <a:cxnLst/>
            <a:rect l="l" t="t" r="r" b="b"/>
            <a:pathLst>
              <a:path w="5840" h="6493" extrusionOk="0">
                <a:moveTo>
                  <a:pt x="2933" y="1"/>
                </a:moveTo>
                <a:cubicBezTo>
                  <a:pt x="1304" y="1"/>
                  <a:pt x="0" y="1455"/>
                  <a:pt x="0" y="3259"/>
                </a:cubicBezTo>
                <a:cubicBezTo>
                  <a:pt x="0" y="5039"/>
                  <a:pt x="1304" y="6492"/>
                  <a:pt x="2933" y="6492"/>
                </a:cubicBezTo>
                <a:cubicBezTo>
                  <a:pt x="4537" y="6492"/>
                  <a:pt x="5840" y="5039"/>
                  <a:pt x="5840" y="3259"/>
                </a:cubicBezTo>
                <a:cubicBezTo>
                  <a:pt x="5840" y="1455"/>
                  <a:pt x="4537" y="1"/>
                  <a:pt x="2933" y="1"/>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7"/>
          <p:cNvSpPr/>
          <p:nvPr/>
        </p:nvSpPr>
        <p:spPr>
          <a:xfrm>
            <a:off x="5576189" y="3285990"/>
            <a:ext cx="60850" cy="117809"/>
          </a:xfrm>
          <a:custGeom>
            <a:avLst/>
            <a:gdLst/>
            <a:ahLst/>
            <a:cxnLst/>
            <a:rect l="l" t="t" r="r" b="b"/>
            <a:pathLst>
              <a:path w="3159" h="6116" extrusionOk="0">
                <a:moveTo>
                  <a:pt x="2030" y="0"/>
                </a:moveTo>
                <a:cubicBezTo>
                  <a:pt x="2030" y="0"/>
                  <a:pt x="0" y="802"/>
                  <a:pt x="0" y="2832"/>
                </a:cubicBezTo>
                <a:cubicBezTo>
                  <a:pt x="0" y="5564"/>
                  <a:pt x="1830" y="6116"/>
                  <a:pt x="1830" y="6116"/>
                </a:cubicBezTo>
                <a:cubicBezTo>
                  <a:pt x="3108" y="5915"/>
                  <a:pt x="3158" y="4512"/>
                  <a:pt x="3133" y="4136"/>
                </a:cubicBezTo>
                <a:cubicBezTo>
                  <a:pt x="3133" y="4060"/>
                  <a:pt x="3108" y="4010"/>
                  <a:pt x="3033" y="3985"/>
                </a:cubicBezTo>
                <a:lnTo>
                  <a:pt x="1905" y="3384"/>
                </a:lnTo>
                <a:cubicBezTo>
                  <a:pt x="1805" y="3334"/>
                  <a:pt x="1805" y="3208"/>
                  <a:pt x="1905" y="3183"/>
                </a:cubicBezTo>
                <a:lnTo>
                  <a:pt x="3008" y="2832"/>
                </a:lnTo>
                <a:cubicBezTo>
                  <a:pt x="3083" y="2807"/>
                  <a:pt x="3133" y="2732"/>
                  <a:pt x="3133" y="2657"/>
                </a:cubicBezTo>
                <a:cubicBezTo>
                  <a:pt x="3108" y="577"/>
                  <a:pt x="2030" y="0"/>
                  <a:pt x="2030"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7"/>
          <p:cNvSpPr/>
          <p:nvPr/>
        </p:nvSpPr>
        <p:spPr>
          <a:xfrm>
            <a:off x="5539494" y="3351636"/>
            <a:ext cx="22710" cy="23192"/>
          </a:xfrm>
          <a:custGeom>
            <a:avLst/>
            <a:gdLst/>
            <a:ahLst/>
            <a:cxnLst/>
            <a:rect l="l" t="t" r="r" b="b"/>
            <a:pathLst>
              <a:path w="1179" h="1204" extrusionOk="0">
                <a:moveTo>
                  <a:pt x="1" y="1"/>
                </a:moveTo>
                <a:cubicBezTo>
                  <a:pt x="1" y="1"/>
                  <a:pt x="251" y="828"/>
                  <a:pt x="1179" y="1204"/>
                </a:cubicBezTo>
                <a:lnTo>
                  <a:pt x="1" y="1"/>
                </a:lnTo>
                <a:close/>
              </a:path>
            </a:pathLst>
          </a:custGeom>
          <a:solidFill>
            <a:srgbClr val="170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7"/>
          <p:cNvSpPr/>
          <p:nvPr/>
        </p:nvSpPr>
        <p:spPr>
          <a:xfrm>
            <a:off x="5530326" y="3343488"/>
            <a:ext cx="41048" cy="39546"/>
          </a:xfrm>
          <a:custGeom>
            <a:avLst/>
            <a:gdLst/>
            <a:ahLst/>
            <a:cxnLst/>
            <a:rect l="l" t="t" r="r" b="b"/>
            <a:pathLst>
              <a:path w="2131" h="2053" extrusionOk="0">
                <a:moveTo>
                  <a:pt x="484" y="1"/>
                </a:moveTo>
                <a:cubicBezTo>
                  <a:pt x="440" y="1"/>
                  <a:pt x="396" y="8"/>
                  <a:pt x="351" y="23"/>
                </a:cubicBezTo>
                <a:cubicBezTo>
                  <a:pt x="126" y="73"/>
                  <a:pt x="0" y="324"/>
                  <a:pt x="76" y="549"/>
                </a:cubicBezTo>
                <a:cubicBezTo>
                  <a:pt x="76" y="574"/>
                  <a:pt x="401" y="1552"/>
                  <a:pt x="1504" y="2028"/>
                </a:cubicBezTo>
                <a:cubicBezTo>
                  <a:pt x="1554" y="2053"/>
                  <a:pt x="1604" y="2053"/>
                  <a:pt x="1655" y="2053"/>
                </a:cubicBezTo>
                <a:cubicBezTo>
                  <a:pt x="1830" y="2053"/>
                  <a:pt x="1980" y="1953"/>
                  <a:pt x="2056" y="1802"/>
                </a:cubicBezTo>
                <a:cubicBezTo>
                  <a:pt x="2131" y="1577"/>
                  <a:pt x="2030" y="1326"/>
                  <a:pt x="1830" y="1251"/>
                </a:cubicBezTo>
                <a:cubicBezTo>
                  <a:pt x="1078" y="950"/>
                  <a:pt x="878" y="324"/>
                  <a:pt x="878" y="299"/>
                </a:cubicBezTo>
                <a:cubicBezTo>
                  <a:pt x="817" y="117"/>
                  <a:pt x="660"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7"/>
          <p:cNvSpPr/>
          <p:nvPr/>
        </p:nvSpPr>
        <p:spPr>
          <a:xfrm>
            <a:off x="5462253" y="3350191"/>
            <a:ext cx="23192" cy="23674"/>
          </a:xfrm>
          <a:custGeom>
            <a:avLst/>
            <a:gdLst/>
            <a:ahLst/>
            <a:cxnLst/>
            <a:rect l="l" t="t" r="r" b="b"/>
            <a:pathLst>
              <a:path w="1204" h="1229" extrusionOk="0">
                <a:moveTo>
                  <a:pt x="1204" y="1"/>
                </a:moveTo>
                <a:lnTo>
                  <a:pt x="1" y="1229"/>
                </a:lnTo>
                <a:cubicBezTo>
                  <a:pt x="953" y="828"/>
                  <a:pt x="1203" y="1"/>
                  <a:pt x="1204" y="1"/>
                </a:cubicBezTo>
                <a:close/>
              </a:path>
            </a:pathLst>
          </a:custGeom>
          <a:solidFill>
            <a:srgbClr val="170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7"/>
          <p:cNvSpPr/>
          <p:nvPr/>
        </p:nvSpPr>
        <p:spPr>
          <a:xfrm>
            <a:off x="5453566" y="3342043"/>
            <a:ext cx="41048" cy="39546"/>
          </a:xfrm>
          <a:custGeom>
            <a:avLst/>
            <a:gdLst/>
            <a:ahLst/>
            <a:cxnLst/>
            <a:rect l="l" t="t" r="r" b="b"/>
            <a:pathLst>
              <a:path w="2131" h="2053" extrusionOk="0">
                <a:moveTo>
                  <a:pt x="1648" y="1"/>
                </a:moveTo>
                <a:cubicBezTo>
                  <a:pt x="1471" y="1"/>
                  <a:pt x="1314" y="117"/>
                  <a:pt x="1254" y="298"/>
                </a:cubicBezTo>
                <a:cubicBezTo>
                  <a:pt x="1254" y="323"/>
                  <a:pt x="1028" y="950"/>
                  <a:pt x="301" y="1251"/>
                </a:cubicBezTo>
                <a:cubicBezTo>
                  <a:pt x="101" y="1351"/>
                  <a:pt x="0" y="1577"/>
                  <a:pt x="76" y="1802"/>
                </a:cubicBezTo>
                <a:cubicBezTo>
                  <a:pt x="151" y="1952"/>
                  <a:pt x="301" y="2053"/>
                  <a:pt x="452" y="2053"/>
                </a:cubicBezTo>
                <a:cubicBezTo>
                  <a:pt x="527" y="2053"/>
                  <a:pt x="577" y="2053"/>
                  <a:pt x="627" y="2028"/>
                </a:cubicBezTo>
                <a:cubicBezTo>
                  <a:pt x="1730" y="1577"/>
                  <a:pt x="2030" y="574"/>
                  <a:pt x="2056" y="549"/>
                </a:cubicBezTo>
                <a:cubicBezTo>
                  <a:pt x="2131" y="323"/>
                  <a:pt x="2005" y="98"/>
                  <a:pt x="1780" y="23"/>
                </a:cubicBezTo>
                <a:cubicBezTo>
                  <a:pt x="1735" y="8"/>
                  <a:pt x="1691" y="1"/>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7"/>
          <p:cNvSpPr/>
          <p:nvPr/>
        </p:nvSpPr>
        <p:spPr>
          <a:xfrm>
            <a:off x="5584395" y="3204684"/>
            <a:ext cx="117809" cy="61274"/>
          </a:xfrm>
          <a:custGeom>
            <a:avLst/>
            <a:gdLst/>
            <a:ahLst/>
            <a:cxnLst/>
            <a:rect l="l" t="t" r="r" b="b"/>
            <a:pathLst>
              <a:path w="6116" h="3181" extrusionOk="0">
                <a:moveTo>
                  <a:pt x="1965" y="0"/>
                </a:moveTo>
                <a:cubicBezTo>
                  <a:pt x="1149" y="0"/>
                  <a:pt x="512" y="266"/>
                  <a:pt x="326" y="763"/>
                </a:cubicBezTo>
                <a:cubicBezTo>
                  <a:pt x="0" y="1590"/>
                  <a:pt x="1354" y="1715"/>
                  <a:pt x="2883" y="2266"/>
                </a:cubicBezTo>
                <a:cubicBezTo>
                  <a:pt x="3932" y="2669"/>
                  <a:pt x="4786" y="3181"/>
                  <a:pt x="5309" y="3181"/>
                </a:cubicBezTo>
                <a:cubicBezTo>
                  <a:pt x="5535" y="3181"/>
                  <a:pt x="5699" y="3085"/>
                  <a:pt x="5790" y="2843"/>
                </a:cubicBezTo>
                <a:cubicBezTo>
                  <a:pt x="6116" y="2016"/>
                  <a:pt x="5138" y="888"/>
                  <a:pt x="3609" y="311"/>
                </a:cubicBezTo>
                <a:cubicBezTo>
                  <a:pt x="3036" y="101"/>
                  <a:pt x="2467" y="0"/>
                  <a:pt x="1965"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7"/>
          <p:cNvSpPr/>
          <p:nvPr/>
        </p:nvSpPr>
        <p:spPr>
          <a:xfrm>
            <a:off x="5333832" y="3208132"/>
            <a:ext cx="117829" cy="57961"/>
          </a:xfrm>
          <a:custGeom>
            <a:avLst/>
            <a:gdLst/>
            <a:ahLst/>
            <a:cxnLst/>
            <a:rect l="l" t="t" r="r" b="b"/>
            <a:pathLst>
              <a:path w="6117" h="3009" extrusionOk="0">
                <a:moveTo>
                  <a:pt x="4046" y="1"/>
                </a:moveTo>
                <a:cubicBezTo>
                  <a:pt x="3595" y="1"/>
                  <a:pt x="3094" y="76"/>
                  <a:pt x="2582" y="233"/>
                </a:cubicBezTo>
                <a:cubicBezTo>
                  <a:pt x="1053" y="734"/>
                  <a:pt x="1" y="1787"/>
                  <a:pt x="251" y="2639"/>
                </a:cubicBezTo>
                <a:cubicBezTo>
                  <a:pt x="341" y="2906"/>
                  <a:pt x="519" y="3009"/>
                  <a:pt x="772" y="3009"/>
                </a:cubicBezTo>
                <a:cubicBezTo>
                  <a:pt x="1301" y="3009"/>
                  <a:pt x="2157" y="2560"/>
                  <a:pt x="3209" y="2238"/>
                </a:cubicBezTo>
                <a:cubicBezTo>
                  <a:pt x="4763" y="1762"/>
                  <a:pt x="6116" y="1711"/>
                  <a:pt x="5865" y="884"/>
                </a:cubicBezTo>
                <a:cubicBezTo>
                  <a:pt x="5681" y="313"/>
                  <a:pt x="4966" y="1"/>
                  <a:pt x="4046"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7"/>
          <p:cNvSpPr/>
          <p:nvPr/>
        </p:nvSpPr>
        <p:spPr>
          <a:xfrm>
            <a:off x="5483499" y="3174462"/>
            <a:ext cx="76780" cy="81134"/>
          </a:xfrm>
          <a:custGeom>
            <a:avLst/>
            <a:gdLst/>
            <a:ahLst/>
            <a:cxnLst/>
            <a:rect l="l" t="t" r="r" b="b"/>
            <a:pathLst>
              <a:path w="3986" h="4212" extrusionOk="0">
                <a:moveTo>
                  <a:pt x="1980" y="1"/>
                </a:moveTo>
                <a:cubicBezTo>
                  <a:pt x="903" y="1"/>
                  <a:pt x="0" y="828"/>
                  <a:pt x="0" y="1880"/>
                </a:cubicBezTo>
                <a:cubicBezTo>
                  <a:pt x="0" y="2908"/>
                  <a:pt x="903" y="4211"/>
                  <a:pt x="1980" y="4211"/>
                </a:cubicBezTo>
                <a:cubicBezTo>
                  <a:pt x="3083" y="4211"/>
                  <a:pt x="3985" y="2908"/>
                  <a:pt x="3985" y="1880"/>
                </a:cubicBezTo>
                <a:cubicBezTo>
                  <a:pt x="3985" y="828"/>
                  <a:pt x="3083" y="1"/>
                  <a:pt x="19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7"/>
          <p:cNvSpPr/>
          <p:nvPr/>
        </p:nvSpPr>
        <p:spPr>
          <a:xfrm>
            <a:off x="5630393" y="3379450"/>
            <a:ext cx="72292" cy="47906"/>
          </a:xfrm>
          <a:custGeom>
            <a:avLst/>
            <a:gdLst/>
            <a:ahLst/>
            <a:cxnLst/>
            <a:rect l="l" t="t" r="r" b="b"/>
            <a:pathLst>
              <a:path w="3753" h="2487" extrusionOk="0">
                <a:moveTo>
                  <a:pt x="3384" y="1"/>
                </a:moveTo>
                <a:cubicBezTo>
                  <a:pt x="1939" y="1"/>
                  <a:pt x="541" y="1039"/>
                  <a:pt x="18" y="2391"/>
                </a:cubicBezTo>
                <a:cubicBezTo>
                  <a:pt x="0" y="2446"/>
                  <a:pt x="47" y="2487"/>
                  <a:pt x="94" y="2487"/>
                </a:cubicBezTo>
                <a:cubicBezTo>
                  <a:pt x="112" y="2487"/>
                  <a:pt x="130" y="2481"/>
                  <a:pt x="144" y="2467"/>
                </a:cubicBezTo>
                <a:cubicBezTo>
                  <a:pt x="1221" y="1464"/>
                  <a:pt x="2324" y="712"/>
                  <a:pt x="3678" y="211"/>
                </a:cubicBezTo>
                <a:cubicBezTo>
                  <a:pt x="3753" y="161"/>
                  <a:pt x="3728" y="10"/>
                  <a:pt x="3627" y="10"/>
                </a:cubicBezTo>
                <a:cubicBezTo>
                  <a:pt x="3546" y="4"/>
                  <a:pt x="3465" y="1"/>
                  <a:pt x="3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7"/>
          <p:cNvSpPr/>
          <p:nvPr/>
        </p:nvSpPr>
        <p:spPr>
          <a:xfrm>
            <a:off x="5317902" y="3379277"/>
            <a:ext cx="72311" cy="48079"/>
          </a:xfrm>
          <a:custGeom>
            <a:avLst/>
            <a:gdLst/>
            <a:ahLst/>
            <a:cxnLst/>
            <a:rect l="l" t="t" r="r" b="b"/>
            <a:pathLst>
              <a:path w="3754" h="2496" extrusionOk="0">
                <a:moveTo>
                  <a:pt x="431" y="0"/>
                </a:moveTo>
                <a:cubicBezTo>
                  <a:pt x="329" y="0"/>
                  <a:pt x="227" y="6"/>
                  <a:pt x="126" y="19"/>
                </a:cubicBezTo>
                <a:cubicBezTo>
                  <a:pt x="26" y="19"/>
                  <a:pt x="1" y="170"/>
                  <a:pt x="101" y="220"/>
                </a:cubicBezTo>
                <a:cubicBezTo>
                  <a:pt x="1454" y="721"/>
                  <a:pt x="2557" y="1473"/>
                  <a:pt x="3610" y="2476"/>
                </a:cubicBezTo>
                <a:cubicBezTo>
                  <a:pt x="3624" y="2490"/>
                  <a:pt x="3642" y="2496"/>
                  <a:pt x="3660" y="2496"/>
                </a:cubicBezTo>
                <a:cubicBezTo>
                  <a:pt x="3706" y="2496"/>
                  <a:pt x="3753" y="2455"/>
                  <a:pt x="3735" y="2400"/>
                </a:cubicBezTo>
                <a:cubicBezTo>
                  <a:pt x="3409" y="1498"/>
                  <a:pt x="2657" y="796"/>
                  <a:pt x="1805" y="345"/>
                </a:cubicBezTo>
                <a:cubicBezTo>
                  <a:pt x="1392" y="139"/>
                  <a:pt x="910" y="0"/>
                  <a:pt x="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7"/>
          <p:cNvSpPr/>
          <p:nvPr/>
        </p:nvSpPr>
        <p:spPr>
          <a:xfrm>
            <a:off x="5255146" y="3943987"/>
            <a:ext cx="130369" cy="157721"/>
          </a:xfrm>
          <a:custGeom>
            <a:avLst/>
            <a:gdLst/>
            <a:ahLst/>
            <a:cxnLst/>
            <a:rect l="l" t="t" r="r" b="b"/>
            <a:pathLst>
              <a:path w="6768" h="8188" extrusionOk="0">
                <a:moveTo>
                  <a:pt x="427" y="1"/>
                </a:moveTo>
                <a:cubicBezTo>
                  <a:pt x="176" y="1"/>
                  <a:pt x="1" y="201"/>
                  <a:pt x="1" y="427"/>
                </a:cubicBezTo>
                <a:lnTo>
                  <a:pt x="1" y="7745"/>
                </a:lnTo>
                <a:cubicBezTo>
                  <a:pt x="1" y="8019"/>
                  <a:pt x="210" y="8187"/>
                  <a:pt x="431" y="8187"/>
                </a:cubicBezTo>
                <a:cubicBezTo>
                  <a:pt x="534" y="8187"/>
                  <a:pt x="640" y="8151"/>
                  <a:pt x="727" y="8071"/>
                </a:cubicBezTo>
                <a:lnTo>
                  <a:pt x="3083" y="5690"/>
                </a:lnTo>
                <a:cubicBezTo>
                  <a:pt x="3171" y="5602"/>
                  <a:pt x="3284" y="5559"/>
                  <a:pt x="3393" y="5559"/>
                </a:cubicBezTo>
                <a:cubicBezTo>
                  <a:pt x="3503" y="5559"/>
                  <a:pt x="3610" y="5602"/>
                  <a:pt x="3685" y="5690"/>
                </a:cubicBezTo>
                <a:lnTo>
                  <a:pt x="6041" y="8021"/>
                </a:lnTo>
                <a:cubicBezTo>
                  <a:pt x="6121" y="8110"/>
                  <a:pt x="6226" y="8149"/>
                  <a:pt x="6330" y="8149"/>
                </a:cubicBezTo>
                <a:cubicBezTo>
                  <a:pt x="6549" y="8149"/>
                  <a:pt x="6768" y="7975"/>
                  <a:pt x="6768" y="7720"/>
                </a:cubicBezTo>
                <a:lnTo>
                  <a:pt x="6768" y="427"/>
                </a:lnTo>
                <a:cubicBezTo>
                  <a:pt x="6768" y="201"/>
                  <a:pt x="6567" y="1"/>
                  <a:pt x="6341"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7"/>
          <p:cNvSpPr/>
          <p:nvPr/>
        </p:nvSpPr>
        <p:spPr>
          <a:xfrm>
            <a:off x="5219896" y="2879018"/>
            <a:ext cx="185421" cy="224986"/>
          </a:xfrm>
          <a:custGeom>
            <a:avLst/>
            <a:gdLst/>
            <a:ahLst/>
            <a:cxnLst/>
            <a:rect l="l" t="t" r="r" b="b"/>
            <a:pathLst>
              <a:path w="9626" h="11680" extrusionOk="0">
                <a:moveTo>
                  <a:pt x="4813" y="0"/>
                </a:moveTo>
                <a:cubicBezTo>
                  <a:pt x="2156" y="0"/>
                  <a:pt x="1" y="2156"/>
                  <a:pt x="1" y="4812"/>
                </a:cubicBezTo>
                <a:cubicBezTo>
                  <a:pt x="1" y="7469"/>
                  <a:pt x="1881" y="11680"/>
                  <a:pt x="4537" y="11680"/>
                </a:cubicBezTo>
                <a:cubicBezTo>
                  <a:pt x="7194" y="11680"/>
                  <a:pt x="9625" y="7469"/>
                  <a:pt x="9625" y="4812"/>
                </a:cubicBezTo>
                <a:cubicBezTo>
                  <a:pt x="9625" y="2156"/>
                  <a:pt x="7470" y="0"/>
                  <a:pt x="4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7"/>
          <p:cNvSpPr/>
          <p:nvPr/>
        </p:nvSpPr>
        <p:spPr>
          <a:xfrm>
            <a:off x="6966244" y="3985184"/>
            <a:ext cx="159216" cy="41687"/>
          </a:xfrm>
          <a:custGeom>
            <a:avLst/>
            <a:gdLst/>
            <a:ahLst/>
            <a:cxnLst/>
            <a:rect l="l" t="t" r="r" b="b"/>
            <a:pathLst>
              <a:path w="9449" h="2474" extrusionOk="0">
                <a:moveTo>
                  <a:pt x="4638" y="1"/>
                </a:moveTo>
                <a:cubicBezTo>
                  <a:pt x="1838" y="1"/>
                  <a:pt x="0" y="2473"/>
                  <a:pt x="0" y="2473"/>
                </a:cubicBezTo>
                <a:lnTo>
                  <a:pt x="9449" y="2473"/>
                </a:lnTo>
                <a:cubicBezTo>
                  <a:pt x="7678" y="619"/>
                  <a:pt x="6037" y="1"/>
                  <a:pt x="4638" y="1"/>
                </a:cubicBezTo>
                <a:close/>
              </a:path>
            </a:pathLst>
          </a:custGeom>
          <a:solidFill>
            <a:srgbClr val="FEF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7"/>
          <p:cNvSpPr/>
          <p:nvPr/>
        </p:nvSpPr>
        <p:spPr>
          <a:xfrm>
            <a:off x="6957786" y="3974771"/>
            <a:ext cx="175274" cy="59700"/>
          </a:xfrm>
          <a:custGeom>
            <a:avLst/>
            <a:gdLst/>
            <a:ahLst/>
            <a:cxnLst/>
            <a:rect l="l" t="t" r="r" b="b"/>
            <a:pathLst>
              <a:path w="10402" h="3543" extrusionOk="0">
                <a:moveTo>
                  <a:pt x="5106" y="1"/>
                </a:moveTo>
                <a:cubicBezTo>
                  <a:pt x="5008" y="1"/>
                  <a:pt x="4911" y="4"/>
                  <a:pt x="4813" y="9"/>
                </a:cubicBezTo>
                <a:cubicBezTo>
                  <a:pt x="1931" y="184"/>
                  <a:pt x="76" y="2615"/>
                  <a:pt x="1" y="2740"/>
                </a:cubicBezTo>
                <a:lnTo>
                  <a:pt x="1003" y="3467"/>
                </a:lnTo>
                <a:cubicBezTo>
                  <a:pt x="1028" y="3467"/>
                  <a:pt x="2582" y="1387"/>
                  <a:pt x="4888" y="1262"/>
                </a:cubicBezTo>
                <a:cubicBezTo>
                  <a:pt x="4958" y="1258"/>
                  <a:pt x="5027" y="1257"/>
                  <a:pt x="5097" y="1257"/>
                </a:cubicBezTo>
                <a:cubicBezTo>
                  <a:pt x="6558" y="1257"/>
                  <a:pt x="8039" y="2011"/>
                  <a:pt x="9475" y="3543"/>
                </a:cubicBezTo>
                <a:lnTo>
                  <a:pt x="10402" y="2665"/>
                </a:lnTo>
                <a:cubicBezTo>
                  <a:pt x="8690" y="882"/>
                  <a:pt x="6910" y="1"/>
                  <a:pt x="5106" y="1"/>
                </a:cubicBezTo>
                <a:close/>
              </a:path>
            </a:pathLst>
          </a:custGeom>
          <a:solidFill>
            <a:srgbClr val="170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7"/>
          <p:cNvSpPr/>
          <p:nvPr/>
        </p:nvSpPr>
        <p:spPr>
          <a:xfrm>
            <a:off x="6825615" y="3784423"/>
            <a:ext cx="441740" cy="324801"/>
          </a:xfrm>
          <a:custGeom>
            <a:avLst/>
            <a:gdLst/>
            <a:ahLst/>
            <a:cxnLst/>
            <a:rect l="l" t="t" r="r" b="b"/>
            <a:pathLst>
              <a:path w="26216" h="19276" extrusionOk="0">
                <a:moveTo>
                  <a:pt x="5036" y="1"/>
                </a:moveTo>
                <a:cubicBezTo>
                  <a:pt x="4797" y="1"/>
                  <a:pt x="4556" y="67"/>
                  <a:pt x="4336" y="203"/>
                </a:cubicBezTo>
                <a:lnTo>
                  <a:pt x="852" y="2283"/>
                </a:lnTo>
                <a:cubicBezTo>
                  <a:pt x="176" y="2684"/>
                  <a:pt x="0" y="3611"/>
                  <a:pt x="501" y="4238"/>
                </a:cubicBezTo>
                <a:lnTo>
                  <a:pt x="11529" y="18524"/>
                </a:lnTo>
                <a:cubicBezTo>
                  <a:pt x="11918" y="19025"/>
                  <a:pt x="12494" y="19276"/>
                  <a:pt x="13070" y="19276"/>
                </a:cubicBezTo>
                <a:cubicBezTo>
                  <a:pt x="13647" y="19276"/>
                  <a:pt x="14223" y="19025"/>
                  <a:pt x="14612" y="18524"/>
                </a:cubicBezTo>
                <a:lnTo>
                  <a:pt x="25765" y="4063"/>
                </a:lnTo>
                <a:cubicBezTo>
                  <a:pt x="26216" y="3486"/>
                  <a:pt x="26116" y="2659"/>
                  <a:pt x="25539" y="2208"/>
                </a:cubicBezTo>
                <a:lnTo>
                  <a:pt x="23760" y="829"/>
                </a:lnTo>
                <a:cubicBezTo>
                  <a:pt x="23518" y="634"/>
                  <a:pt x="23230" y="539"/>
                  <a:pt x="22942" y="539"/>
                </a:cubicBezTo>
                <a:cubicBezTo>
                  <a:pt x="22602" y="539"/>
                  <a:pt x="22263" y="672"/>
                  <a:pt x="22005" y="930"/>
                </a:cubicBezTo>
                <a:lnTo>
                  <a:pt x="19750" y="3185"/>
                </a:lnTo>
                <a:cubicBezTo>
                  <a:pt x="19499" y="3436"/>
                  <a:pt x="19161" y="3561"/>
                  <a:pt x="18819" y="3561"/>
                </a:cubicBezTo>
                <a:cubicBezTo>
                  <a:pt x="18478" y="3561"/>
                  <a:pt x="18133" y="3436"/>
                  <a:pt x="17870" y="3185"/>
                </a:cubicBezTo>
                <a:lnTo>
                  <a:pt x="15288" y="604"/>
                </a:lnTo>
                <a:cubicBezTo>
                  <a:pt x="15025" y="341"/>
                  <a:pt x="14687" y="209"/>
                  <a:pt x="14349" y="209"/>
                </a:cubicBezTo>
                <a:cubicBezTo>
                  <a:pt x="14010" y="209"/>
                  <a:pt x="13672" y="341"/>
                  <a:pt x="13409" y="604"/>
                </a:cubicBezTo>
                <a:lnTo>
                  <a:pt x="10727" y="3286"/>
                </a:lnTo>
                <a:cubicBezTo>
                  <a:pt x="10464" y="3536"/>
                  <a:pt x="10126" y="3662"/>
                  <a:pt x="9787" y="3662"/>
                </a:cubicBezTo>
                <a:cubicBezTo>
                  <a:pt x="9449" y="3662"/>
                  <a:pt x="9111" y="3536"/>
                  <a:pt x="8847" y="3286"/>
                </a:cubicBezTo>
                <a:lnTo>
                  <a:pt x="5965" y="378"/>
                </a:lnTo>
                <a:cubicBezTo>
                  <a:pt x="5702" y="130"/>
                  <a:pt x="5371" y="1"/>
                  <a:pt x="5036"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7"/>
          <p:cNvSpPr/>
          <p:nvPr/>
        </p:nvSpPr>
        <p:spPr>
          <a:xfrm>
            <a:off x="6815050" y="3003638"/>
            <a:ext cx="461606" cy="847370"/>
          </a:xfrm>
          <a:custGeom>
            <a:avLst/>
            <a:gdLst/>
            <a:ahLst/>
            <a:cxnLst/>
            <a:rect l="l" t="t" r="r" b="b"/>
            <a:pathLst>
              <a:path w="27395" h="50289" extrusionOk="0">
                <a:moveTo>
                  <a:pt x="1" y="0"/>
                </a:moveTo>
                <a:lnTo>
                  <a:pt x="1" y="49123"/>
                </a:lnTo>
                <a:lnTo>
                  <a:pt x="201" y="49399"/>
                </a:lnTo>
                <a:lnTo>
                  <a:pt x="3710" y="47269"/>
                </a:lnTo>
                <a:cubicBezTo>
                  <a:pt x="4218" y="46964"/>
                  <a:pt x="4784" y="46815"/>
                  <a:pt x="5348" y="46815"/>
                </a:cubicBezTo>
                <a:cubicBezTo>
                  <a:pt x="6173" y="46815"/>
                  <a:pt x="6994" y="47134"/>
                  <a:pt x="7620" y="47745"/>
                </a:cubicBezTo>
                <a:lnTo>
                  <a:pt x="9976" y="50101"/>
                </a:lnTo>
                <a:cubicBezTo>
                  <a:pt x="10088" y="50226"/>
                  <a:pt x="10245" y="50289"/>
                  <a:pt x="10405" y="50289"/>
                </a:cubicBezTo>
                <a:cubicBezTo>
                  <a:pt x="10565" y="50289"/>
                  <a:pt x="10727" y="50226"/>
                  <a:pt x="10853" y="50101"/>
                </a:cubicBezTo>
                <a:lnTo>
                  <a:pt x="12733" y="48246"/>
                </a:lnTo>
                <a:cubicBezTo>
                  <a:pt x="13347" y="47620"/>
                  <a:pt x="14161" y="47306"/>
                  <a:pt x="14979" y="47306"/>
                </a:cubicBezTo>
                <a:cubicBezTo>
                  <a:pt x="15796" y="47306"/>
                  <a:pt x="16617" y="47620"/>
                  <a:pt x="17244" y="48246"/>
                </a:cubicBezTo>
                <a:lnTo>
                  <a:pt x="18998" y="50001"/>
                </a:lnTo>
                <a:cubicBezTo>
                  <a:pt x="19124" y="50126"/>
                  <a:pt x="19286" y="50188"/>
                  <a:pt x="19449" y="50188"/>
                </a:cubicBezTo>
                <a:cubicBezTo>
                  <a:pt x="19612" y="50188"/>
                  <a:pt x="19775" y="50126"/>
                  <a:pt x="19900" y="50001"/>
                </a:cubicBezTo>
                <a:lnTo>
                  <a:pt x="21479" y="48422"/>
                </a:lnTo>
                <a:cubicBezTo>
                  <a:pt x="22093" y="47808"/>
                  <a:pt x="22907" y="47491"/>
                  <a:pt x="23727" y="47491"/>
                </a:cubicBezTo>
                <a:cubicBezTo>
                  <a:pt x="24415" y="47491"/>
                  <a:pt x="25107" y="47714"/>
                  <a:pt x="25690" y="48171"/>
                </a:cubicBezTo>
                <a:lnTo>
                  <a:pt x="27219" y="49349"/>
                </a:lnTo>
                <a:lnTo>
                  <a:pt x="27394" y="49123"/>
                </a:lnTo>
                <a:lnTo>
                  <a:pt x="27394" y="0"/>
                </a:ln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7"/>
          <p:cNvSpPr/>
          <p:nvPr/>
        </p:nvSpPr>
        <p:spPr>
          <a:xfrm>
            <a:off x="6945553" y="3003638"/>
            <a:ext cx="225942" cy="847370"/>
          </a:xfrm>
          <a:custGeom>
            <a:avLst/>
            <a:gdLst/>
            <a:ahLst/>
            <a:cxnLst/>
            <a:rect l="l" t="t" r="r" b="b"/>
            <a:pathLst>
              <a:path w="13409" h="50289" extrusionOk="0">
                <a:moveTo>
                  <a:pt x="0" y="0"/>
                </a:moveTo>
                <a:lnTo>
                  <a:pt x="0" y="47895"/>
                </a:lnTo>
                <a:lnTo>
                  <a:pt x="2231" y="50101"/>
                </a:lnTo>
                <a:cubicBezTo>
                  <a:pt x="2343" y="50226"/>
                  <a:pt x="2500" y="50289"/>
                  <a:pt x="2660" y="50289"/>
                </a:cubicBezTo>
                <a:cubicBezTo>
                  <a:pt x="2820" y="50289"/>
                  <a:pt x="2982" y="50226"/>
                  <a:pt x="3108" y="50101"/>
                </a:cubicBezTo>
                <a:lnTo>
                  <a:pt x="4988" y="48246"/>
                </a:lnTo>
                <a:cubicBezTo>
                  <a:pt x="5602" y="47620"/>
                  <a:pt x="6416" y="47306"/>
                  <a:pt x="7234" y="47306"/>
                </a:cubicBezTo>
                <a:cubicBezTo>
                  <a:pt x="8051" y="47306"/>
                  <a:pt x="8872" y="47620"/>
                  <a:pt x="9499" y="48246"/>
                </a:cubicBezTo>
                <a:lnTo>
                  <a:pt x="11253" y="50001"/>
                </a:lnTo>
                <a:cubicBezTo>
                  <a:pt x="11379" y="50126"/>
                  <a:pt x="11541" y="50188"/>
                  <a:pt x="11704" y="50188"/>
                </a:cubicBezTo>
                <a:cubicBezTo>
                  <a:pt x="11867" y="50188"/>
                  <a:pt x="12030" y="50126"/>
                  <a:pt x="12155" y="50001"/>
                </a:cubicBezTo>
                <a:lnTo>
                  <a:pt x="13409" y="48747"/>
                </a:lnTo>
                <a:lnTo>
                  <a:pt x="13409" y="0"/>
                </a:ln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7"/>
          <p:cNvSpPr/>
          <p:nvPr/>
        </p:nvSpPr>
        <p:spPr>
          <a:xfrm>
            <a:off x="6966244" y="3992497"/>
            <a:ext cx="159216" cy="156419"/>
          </a:xfrm>
          <a:custGeom>
            <a:avLst/>
            <a:gdLst/>
            <a:ahLst/>
            <a:cxnLst/>
            <a:rect l="l" t="t" r="r" b="b"/>
            <a:pathLst>
              <a:path w="9449" h="9283" extrusionOk="0">
                <a:moveTo>
                  <a:pt x="5012" y="1"/>
                </a:moveTo>
                <a:cubicBezTo>
                  <a:pt x="3612" y="1"/>
                  <a:pt x="1922" y="511"/>
                  <a:pt x="0" y="2039"/>
                </a:cubicBezTo>
                <a:lnTo>
                  <a:pt x="3835" y="8756"/>
                </a:lnTo>
                <a:cubicBezTo>
                  <a:pt x="4023" y="9107"/>
                  <a:pt x="4367" y="9283"/>
                  <a:pt x="4715" y="9283"/>
                </a:cubicBezTo>
                <a:cubicBezTo>
                  <a:pt x="5063" y="9283"/>
                  <a:pt x="5414" y="9107"/>
                  <a:pt x="5614" y="8756"/>
                </a:cubicBezTo>
                <a:lnTo>
                  <a:pt x="9449" y="2039"/>
                </a:lnTo>
                <a:cubicBezTo>
                  <a:pt x="9449" y="2039"/>
                  <a:pt x="7811" y="1"/>
                  <a:pt x="5012"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7"/>
          <p:cNvSpPr/>
          <p:nvPr/>
        </p:nvSpPr>
        <p:spPr>
          <a:xfrm>
            <a:off x="6809136" y="2694940"/>
            <a:ext cx="473013" cy="254250"/>
          </a:xfrm>
          <a:custGeom>
            <a:avLst/>
            <a:gdLst/>
            <a:ahLst/>
            <a:cxnLst/>
            <a:rect l="l" t="t" r="r" b="b"/>
            <a:pathLst>
              <a:path w="28072" h="15089" extrusionOk="0">
                <a:moveTo>
                  <a:pt x="7670" y="0"/>
                </a:moveTo>
                <a:cubicBezTo>
                  <a:pt x="3434" y="0"/>
                  <a:pt x="1" y="3409"/>
                  <a:pt x="1" y="7644"/>
                </a:cubicBezTo>
                <a:lnTo>
                  <a:pt x="1" y="15088"/>
                </a:lnTo>
                <a:lnTo>
                  <a:pt x="28071" y="15088"/>
                </a:lnTo>
                <a:lnTo>
                  <a:pt x="28071" y="7644"/>
                </a:lnTo>
                <a:cubicBezTo>
                  <a:pt x="28071" y="3409"/>
                  <a:pt x="24663" y="0"/>
                  <a:pt x="20427" y="0"/>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7"/>
          <p:cNvSpPr/>
          <p:nvPr/>
        </p:nvSpPr>
        <p:spPr>
          <a:xfrm>
            <a:off x="6763523" y="2885389"/>
            <a:ext cx="564643" cy="185839"/>
          </a:xfrm>
          <a:custGeom>
            <a:avLst/>
            <a:gdLst/>
            <a:ahLst/>
            <a:cxnLst/>
            <a:rect l="l" t="t" r="r" b="b"/>
            <a:pathLst>
              <a:path w="33510" h="11029" extrusionOk="0">
                <a:moveTo>
                  <a:pt x="4512" y="1"/>
                </a:moveTo>
                <a:cubicBezTo>
                  <a:pt x="2006" y="1"/>
                  <a:pt x="1" y="2031"/>
                  <a:pt x="1" y="4512"/>
                </a:cubicBezTo>
                <a:lnTo>
                  <a:pt x="1" y="6517"/>
                </a:lnTo>
                <a:cubicBezTo>
                  <a:pt x="1" y="8998"/>
                  <a:pt x="2006" y="11028"/>
                  <a:pt x="4512" y="11028"/>
                </a:cubicBezTo>
                <a:lnTo>
                  <a:pt x="28999" y="11028"/>
                </a:lnTo>
                <a:cubicBezTo>
                  <a:pt x="31480" y="11028"/>
                  <a:pt x="33510" y="8998"/>
                  <a:pt x="33510" y="6517"/>
                </a:cubicBezTo>
                <a:lnTo>
                  <a:pt x="33510" y="4512"/>
                </a:lnTo>
                <a:cubicBezTo>
                  <a:pt x="33510" y="2031"/>
                  <a:pt x="31480" y="1"/>
                  <a:pt x="28999"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7"/>
          <p:cNvSpPr/>
          <p:nvPr/>
        </p:nvSpPr>
        <p:spPr>
          <a:xfrm>
            <a:off x="6896974" y="2735058"/>
            <a:ext cx="148668" cy="87013"/>
          </a:xfrm>
          <a:custGeom>
            <a:avLst/>
            <a:gdLst/>
            <a:ahLst/>
            <a:cxnLst/>
            <a:rect l="l" t="t" r="r" b="b"/>
            <a:pathLst>
              <a:path w="8823" h="5164" extrusionOk="0">
                <a:moveTo>
                  <a:pt x="4412" y="0"/>
                </a:moveTo>
                <a:cubicBezTo>
                  <a:pt x="1981" y="0"/>
                  <a:pt x="1" y="1153"/>
                  <a:pt x="1" y="2582"/>
                </a:cubicBezTo>
                <a:cubicBezTo>
                  <a:pt x="1" y="4010"/>
                  <a:pt x="1981" y="5163"/>
                  <a:pt x="4412" y="5163"/>
                </a:cubicBezTo>
                <a:cubicBezTo>
                  <a:pt x="6843" y="5163"/>
                  <a:pt x="8823" y="4010"/>
                  <a:pt x="8823" y="2582"/>
                </a:cubicBezTo>
                <a:cubicBezTo>
                  <a:pt x="8823" y="1153"/>
                  <a:pt x="6843" y="0"/>
                  <a:pt x="4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7"/>
          <p:cNvSpPr/>
          <p:nvPr/>
        </p:nvSpPr>
        <p:spPr>
          <a:xfrm>
            <a:off x="6964964" y="3413264"/>
            <a:ext cx="90821" cy="57020"/>
          </a:xfrm>
          <a:custGeom>
            <a:avLst/>
            <a:gdLst/>
            <a:ahLst/>
            <a:cxnLst/>
            <a:rect l="l" t="t" r="r" b="b"/>
            <a:pathLst>
              <a:path w="5390" h="3384" extrusionOk="0">
                <a:moveTo>
                  <a:pt x="2683" y="0"/>
                </a:moveTo>
                <a:cubicBezTo>
                  <a:pt x="1204" y="0"/>
                  <a:pt x="1" y="0"/>
                  <a:pt x="1" y="1203"/>
                </a:cubicBezTo>
                <a:cubicBezTo>
                  <a:pt x="1" y="2406"/>
                  <a:pt x="1204" y="3384"/>
                  <a:pt x="2683" y="3384"/>
                </a:cubicBezTo>
                <a:cubicBezTo>
                  <a:pt x="4186" y="3384"/>
                  <a:pt x="5389" y="2406"/>
                  <a:pt x="5389" y="1203"/>
                </a:cubicBezTo>
                <a:cubicBezTo>
                  <a:pt x="5389" y="0"/>
                  <a:pt x="4186" y="0"/>
                  <a:pt x="2683"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7"/>
          <p:cNvSpPr/>
          <p:nvPr/>
        </p:nvSpPr>
        <p:spPr>
          <a:xfrm>
            <a:off x="6871211" y="3287837"/>
            <a:ext cx="109828" cy="122061"/>
          </a:xfrm>
          <a:custGeom>
            <a:avLst/>
            <a:gdLst/>
            <a:ahLst/>
            <a:cxnLst/>
            <a:rect l="l" t="t" r="r" b="b"/>
            <a:pathLst>
              <a:path w="6518" h="7244" extrusionOk="0">
                <a:moveTo>
                  <a:pt x="3259" y="0"/>
                </a:moveTo>
                <a:cubicBezTo>
                  <a:pt x="1455" y="0"/>
                  <a:pt x="1" y="1630"/>
                  <a:pt x="1" y="3610"/>
                </a:cubicBezTo>
                <a:cubicBezTo>
                  <a:pt x="1" y="5615"/>
                  <a:pt x="1455" y="7244"/>
                  <a:pt x="3259" y="7244"/>
                </a:cubicBezTo>
                <a:cubicBezTo>
                  <a:pt x="5039" y="7244"/>
                  <a:pt x="6517" y="5615"/>
                  <a:pt x="6517" y="3610"/>
                </a:cubicBezTo>
                <a:cubicBezTo>
                  <a:pt x="6517" y="1630"/>
                  <a:pt x="5039" y="0"/>
                  <a:pt x="3259" y="0"/>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7"/>
          <p:cNvSpPr/>
          <p:nvPr/>
        </p:nvSpPr>
        <p:spPr>
          <a:xfrm>
            <a:off x="6871211" y="3290365"/>
            <a:ext cx="59143" cy="115305"/>
          </a:xfrm>
          <a:custGeom>
            <a:avLst/>
            <a:gdLst/>
            <a:ahLst/>
            <a:cxnLst/>
            <a:rect l="l" t="t" r="r" b="b"/>
            <a:pathLst>
              <a:path w="3510" h="6843" extrusionOk="0">
                <a:moveTo>
                  <a:pt x="2282" y="1"/>
                </a:moveTo>
                <a:cubicBezTo>
                  <a:pt x="2282" y="1"/>
                  <a:pt x="1" y="903"/>
                  <a:pt x="1" y="3184"/>
                </a:cubicBezTo>
                <a:cubicBezTo>
                  <a:pt x="1" y="6216"/>
                  <a:pt x="2056" y="6843"/>
                  <a:pt x="2056" y="6843"/>
                </a:cubicBezTo>
                <a:cubicBezTo>
                  <a:pt x="3460" y="6617"/>
                  <a:pt x="3510" y="5064"/>
                  <a:pt x="3510" y="4612"/>
                </a:cubicBezTo>
                <a:cubicBezTo>
                  <a:pt x="3510" y="4562"/>
                  <a:pt x="3460" y="4487"/>
                  <a:pt x="3409" y="4462"/>
                </a:cubicBezTo>
                <a:lnTo>
                  <a:pt x="2131" y="3810"/>
                </a:lnTo>
                <a:cubicBezTo>
                  <a:pt x="2031" y="3735"/>
                  <a:pt x="2031" y="3585"/>
                  <a:pt x="2156" y="3560"/>
                </a:cubicBezTo>
                <a:lnTo>
                  <a:pt x="3359" y="3159"/>
                </a:lnTo>
                <a:cubicBezTo>
                  <a:pt x="3435" y="3134"/>
                  <a:pt x="3510" y="3059"/>
                  <a:pt x="3510" y="2983"/>
                </a:cubicBezTo>
                <a:cubicBezTo>
                  <a:pt x="3485" y="653"/>
                  <a:pt x="2282" y="1"/>
                  <a:pt x="2282"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7"/>
          <p:cNvSpPr/>
          <p:nvPr/>
        </p:nvSpPr>
        <p:spPr>
          <a:xfrm>
            <a:off x="7051960" y="3287837"/>
            <a:ext cx="109828" cy="122061"/>
          </a:xfrm>
          <a:custGeom>
            <a:avLst/>
            <a:gdLst/>
            <a:ahLst/>
            <a:cxnLst/>
            <a:rect l="l" t="t" r="r" b="b"/>
            <a:pathLst>
              <a:path w="6518" h="7244" extrusionOk="0">
                <a:moveTo>
                  <a:pt x="3259" y="0"/>
                </a:moveTo>
                <a:cubicBezTo>
                  <a:pt x="1454" y="0"/>
                  <a:pt x="1" y="1630"/>
                  <a:pt x="1" y="3610"/>
                </a:cubicBezTo>
                <a:cubicBezTo>
                  <a:pt x="1" y="5615"/>
                  <a:pt x="1454" y="7244"/>
                  <a:pt x="3259" y="7244"/>
                </a:cubicBezTo>
                <a:cubicBezTo>
                  <a:pt x="5064" y="7244"/>
                  <a:pt x="6517" y="5615"/>
                  <a:pt x="6517" y="3610"/>
                </a:cubicBezTo>
                <a:cubicBezTo>
                  <a:pt x="6517" y="1630"/>
                  <a:pt x="5064" y="0"/>
                  <a:pt x="3259" y="0"/>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7"/>
          <p:cNvSpPr/>
          <p:nvPr/>
        </p:nvSpPr>
        <p:spPr>
          <a:xfrm>
            <a:off x="7052381" y="3290365"/>
            <a:ext cx="59143" cy="115305"/>
          </a:xfrm>
          <a:custGeom>
            <a:avLst/>
            <a:gdLst/>
            <a:ahLst/>
            <a:cxnLst/>
            <a:rect l="l" t="t" r="r" b="b"/>
            <a:pathLst>
              <a:path w="3510" h="6843" extrusionOk="0">
                <a:moveTo>
                  <a:pt x="2257" y="1"/>
                </a:moveTo>
                <a:cubicBezTo>
                  <a:pt x="2257" y="1"/>
                  <a:pt x="1" y="903"/>
                  <a:pt x="1" y="3184"/>
                </a:cubicBezTo>
                <a:cubicBezTo>
                  <a:pt x="1" y="6216"/>
                  <a:pt x="2056" y="6843"/>
                  <a:pt x="2056" y="6843"/>
                </a:cubicBezTo>
                <a:cubicBezTo>
                  <a:pt x="3460" y="6617"/>
                  <a:pt x="3510" y="5064"/>
                  <a:pt x="3485" y="4612"/>
                </a:cubicBezTo>
                <a:cubicBezTo>
                  <a:pt x="3485" y="4562"/>
                  <a:pt x="3460" y="4487"/>
                  <a:pt x="3384" y="4462"/>
                </a:cubicBezTo>
                <a:lnTo>
                  <a:pt x="2106" y="3810"/>
                </a:lnTo>
                <a:cubicBezTo>
                  <a:pt x="2006" y="3735"/>
                  <a:pt x="2031" y="3585"/>
                  <a:pt x="2131" y="3560"/>
                </a:cubicBezTo>
                <a:lnTo>
                  <a:pt x="3359" y="3159"/>
                </a:lnTo>
                <a:cubicBezTo>
                  <a:pt x="3434" y="3134"/>
                  <a:pt x="3485" y="3059"/>
                  <a:pt x="3485" y="2983"/>
                </a:cubicBezTo>
                <a:cubicBezTo>
                  <a:pt x="3485" y="653"/>
                  <a:pt x="2257" y="1"/>
                  <a:pt x="2257" y="1"/>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7"/>
          <p:cNvSpPr/>
          <p:nvPr/>
        </p:nvSpPr>
        <p:spPr>
          <a:xfrm>
            <a:off x="6847149" y="3248123"/>
            <a:ext cx="114883" cy="56481"/>
          </a:xfrm>
          <a:custGeom>
            <a:avLst/>
            <a:gdLst/>
            <a:ahLst/>
            <a:cxnLst/>
            <a:rect l="l" t="t" r="r" b="b"/>
            <a:pathLst>
              <a:path w="6818" h="3352" extrusionOk="0">
                <a:moveTo>
                  <a:pt x="4491" y="0"/>
                </a:moveTo>
                <a:cubicBezTo>
                  <a:pt x="3994" y="0"/>
                  <a:pt x="3443" y="82"/>
                  <a:pt x="2883" y="252"/>
                </a:cubicBezTo>
                <a:cubicBezTo>
                  <a:pt x="1153" y="804"/>
                  <a:pt x="0" y="2007"/>
                  <a:pt x="301" y="2934"/>
                </a:cubicBezTo>
                <a:cubicBezTo>
                  <a:pt x="391" y="3236"/>
                  <a:pt x="587" y="3352"/>
                  <a:pt x="870" y="3352"/>
                </a:cubicBezTo>
                <a:cubicBezTo>
                  <a:pt x="1457" y="3352"/>
                  <a:pt x="2418" y="2855"/>
                  <a:pt x="3584" y="2483"/>
                </a:cubicBezTo>
                <a:cubicBezTo>
                  <a:pt x="5289" y="1956"/>
                  <a:pt x="6817" y="1906"/>
                  <a:pt x="6517" y="979"/>
                </a:cubicBezTo>
                <a:cubicBezTo>
                  <a:pt x="6330" y="352"/>
                  <a:pt x="5526" y="0"/>
                  <a:pt x="4491"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7"/>
          <p:cNvSpPr/>
          <p:nvPr/>
        </p:nvSpPr>
        <p:spPr>
          <a:xfrm>
            <a:off x="6974686" y="3143842"/>
            <a:ext cx="114462" cy="121640"/>
          </a:xfrm>
          <a:custGeom>
            <a:avLst/>
            <a:gdLst/>
            <a:ahLst/>
            <a:cxnLst/>
            <a:rect l="l" t="t" r="r" b="b"/>
            <a:pathLst>
              <a:path w="6793" h="7219" extrusionOk="0">
                <a:moveTo>
                  <a:pt x="3409" y="0"/>
                </a:moveTo>
                <a:cubicBezTo>
                  <a:pt x="1529" y="0"/>
                  <a:pt x="0" y="1429"/>
                  <a:pt x="0" y="3208"/>
                </a:cubicBezTo>
                <a:cubicBezTo>
                  <a:pt x="0" y="4988"/>
                  <a:pt x="1529" y="7218"/>
                  <a:pt x="3409" y="7218"/>
                </a:cubicBezTo>
                <a:cubicBezTo>
                  <a:pt x="5289" y="7218"/>
                  <a:pt x="6792" y="4988"/>
                  <a:pt x="6792" y="3208"/>
                </a:cubicBezTo>
                <a:cubicBezTo>
                  <a:pt x="6792" y="1429"/>
                  <a:pt x="5289" y="0"/>
                  <a:pt x="3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7"/>
          <p:cNvSpPr/>
          <p:nvPr/>
        </p:nvSpPr>
        <p:spPr>
          <a:xfrm>
            <a:off x="7105307" y="3393298"/>
            <a:ext cx="70837" cy="46776"/>
          </a:xfrm>
          <a:custGeom>
            <a:avLst/>
            <a:gdLst/>
            <a:ahLst/>
            <a:cxnLst/>
            <a:rect l="l" t="t" r="r" b="b"/>
            <a:pathLst>
              <a:path w="4204" h="2776" extrusionOk="0">
                <a:moveTo>
                  <a:pt x="3765" y="0"/>
                </a:moveTo>
                <a:cubicBezTo>
                  <a:pt x="2140" y="0"/>
                  <a:pt x="609" y="1178"/>
                  <a:pt x="18" y="2669"/>
                </a:cubicBezTo>
                <a:cubicBezTo>
                  <a:pt x="0" y="2722"/>
                  <a:pt x="58" y="2775"/>
                  <a:pt x="110" y="2775"/>
                </a:cubicBezTo>
                <a:cubicBezTo>
                  <a:pt x="132" y="2775"/>
                  <a:pt x="154" y="2766"/>
                  <a:pt x="168" y="2744"/>
                </a:cubicBezTo>
                <a:cubicBezTo>
                  <a:pt x="1346" y="1642"/>
                  <a:pt x="2574" y="789"/>
                  <a:pt x="4078" y="238"/>
                </a:cubicBezTo>
                <a:cubicBezTo>
                  <a:pt x="4203" y="188"/>
                  <a:pt x="4178" y="12"/>
                  <a:pt x="4053" y="12"/>
                </a:cubicBezTo>
                <a:cubicBezTo>
                  <a:pt x="3957" y="4"/>
                  <a:pt x="3860" y="0"/>
                  <a:pt x="3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7"/>
          <p:cNvSpPr/>
          <p:nvPr/>
        </p:nvSpPr>
        <p:spPr>
          <a:xfrm>
            <a:off x="6853063" y="3393180"/>
            <a:ext cx="70719" cy="46894"/>
          </a:xfrm>
          <a:custGeom>
            <a:avLst/>
            <a:gdLst/>
            <a:ahLst/>
            <a:cxnLst/>
            <a:rect l="l" t="t" r="r" b="b"/>
            <a:pathLst>
              <a:path w="4197" h="2783" extrusionOk="0">
                <a:moveTo>
                  <a:pt x="478" y="0"/>
                </a:moveTo>
                <a:cubicBezTo>
                  <a:pt x="369" y="0"/>
                  <a:pt x="259" y="6"/>
                  <a:pt x="151" y="19"/>
                </a:cubicBezTo>
                <a:cubicBezTo>
                  <a:pt x="25" y="19"/>
                  <a:pt x="0" y="195"/>
                  <a:pt x="101" y="245"/>
                </a:cubicBezTo>
                <a:cubicBezTo>
                  <a:pt x="1604" y="796"/>
                  <a:pt x="2832" y="1649"/>
                  <a:pt x="4035" y="2751"/>
                </a:cubicBezTo>
                <a:cubicBezTo>
                  <a:pt x="4050" y="2773"/>
                  <a:pt x="4071" y="2782"/>
                  <a:pt x="4092" y="2782"/>
                </a:cubicBezTo>
                <a:cubicBezTo>
                  <a:pt x="4144" y="2782"/>
                  <a:pt x="4196" y="2729"/>
                  <a:pt x="4161" y="2676"/>
                </a:cubicBezTo>
                <a:cubicBezTo>
                  <a:pt x="3785" y="1649"/>
                  <a:pt x="2958" y="872"/>
                  <a:pt x="2030" y="370"/>
                </a:cubicBezTo>
                <a:cubicBezTo>
                  <a:pt x="1533" y="142"/>
                  <a:pt x="1002" y="0"/>
                  <a:pt x="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7"/>
          <p:cNvSpPr/>
          <p:nvPr/>
        </p:nvSpPr>
        <p:spPr>
          <a:xfrm>
            <a:off x="7070966" y="3246388"/>
            <a:ext cx="114462" cy="59986"/>
          </a:xfrm>
          <a:custGeom>
            <a:avLst/>
            <a:gdLst/>
            <a:ahLst/>
            <a:cxnLst/>
            <a:rect l="l" t="t" r="r" b="b"/>
            <a:pathLst>
              <a:path w="6793" h="3560" extrusionOk="0">
                <a:moveTo>
                  <a:pt x="2165" y="0"/>
                </a:moveTo>
                <a:cubicBezTo>
                  <a:pt x="1256" y="0"/>
                  <a:pt x="543" y="300"/>
                  <a:pt x="326" y="856"/>
                </a:cubicBezTo>
                <a:cubicBezTo>
                  <a:pt x="1" y="1784"/>
                  <a:pt x="1504" y="1909"/>
                  <a:pt x="3184" y="2536"/>
                </a:cubicBezTo>
                <a:cubicBezTo>
                  <a:pt x="4365" y="2987"/>
                  <a:pt x="5317" y="3559"/>
                  <a:pt x="5899" y="3559"/>
                </a:cubicBezTo>
                <a:cubicBezTo>
                  <a:pt x="6157" y="3559"/>
                  <a:pt x="6342" y="3447"/>
                  <a:pt x="6442" y="3162"/>
                </a:cubicBezTo>
                <a:cubicBezTo>
                  <a:pt x="6793" y="2260"/>
                  <a:pt x="5715" y="1007"/>
                  <a:pt x="4011" y="355"/>
                </a:cubicBezTo>
                <a:cubicBezTo>
                  <a:pt x="3368" y="115"/>
                  <a:pt x="2729" y="0"/>
                  <a:pt x="2165"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7"/>
          <p:cNvSpPr/>
          <p:nvPr/>
        </p:nvSpPr>
        <p:spPr>
          <a:xfrm>
            <a:off x="6973844" y="3427401"/>
            <a:ext cx="71377" cy="35705"/>
          </a:xfrm>
          <a:custGeom>
            <a:avLst/>
            <a:gdLst/>
            <a:ahLst/>
            <a:cxnLst/>
            <a:rect l="l" t="t" r="r" b="b"/>
            <a:pathLst>
              <a:path w="4236" h="2119" extrusionOk="0">
                <a:moveTo>
                  <a:pt x="2222" y="1"/>
                </a:moveTo>
                <a:cubicBezTo>
                  <a:pt x="1725" y="1"/>
                  <a:pt x="1234" y="98"/>
                  <a:pt x="777" y="264"/>
                </a:cubicBezTo>
                <a:cubicBezTo>
                  <a:pt x="476" y="364"/>
                  <a:pt x="151" y="540"/>
                  <a:pt x="75" y="840"/>
                </a:cubicBezTo>
                <a:cubicBezTo>
                  <a:pt x="0" y="1116"/>
                  <a:pt x="151" y="1417"/>
                  <a:pt x="376" y="1617"/>
                </a:cubicBezTo>
                <a:cubicBezTo>
                  <a:pt x="877" y="2043"/>
                  <a:pt x="1554" y="2119"/>
                  <a:pt x="2206" y="2119"/>
                </a:cubicBezTo>
                <a:cubicBezTo>
                  <a:pt x="2782" y="2093"/>
                  <a:pt x="4035" y="1968"/>
                  <a:pt x="4136" y="1191"/>
                </a:cubicBezTo>
                <a:cubicBezTo>
                  <a:pt x="4236" y="464"/>
                  <a:pt x="3083" y="88"/>
                  <a:pt x="2532" y="13"/>
                </a:cubicBezTo>
                <a:cubicBezTo>
                  <a:pt x="2428" y="5"/>
                  <a:pt x="2325" y="1"/>
                  <a:pt x="2222"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7"/>
          <p:cNvSpPr/>
          <p:nvPr/>
        </p:nvSpPr>
        <p:spPr>
          <a:xfrm>
            <a:off x="1834171" y="3823509"/>
            <a:ext cx="227459" cy="256775"/>
          </a:xfrm>
          <a:custGeom>
            <a:avLst/>
            <a:gdLst/>
            <a:ahLst/>
            <a:cxnLst/>
            <a:rect l="l" t="t" r="r" b="b"/>
            <a:pathLst>
              <a:path w="10878" h="12280" extrusionOk="0">
                <a:moveTo>
                  <a:pt x="4337" y="0"/>
                </a:moveTo>
                <a:lnTo>
                  <a:pt x="677" y="7519"/>
                </a:lnTo>
                <a:cubicBezTo>
                  <a:pt x="1" y="8922"/>
                  <a:pt x="402" y="10652"/>
                  <a:pt x="1655" y="11604"/>
                </a:cubicBezTo>
                <a:cubicBezTo>
                  <a:pt x="2254" y="12059"/>
                  <a:pt x="2960" y="12279"/>
                  <a:pt x="3660" y="12279"/>
                </a:cubicBezTo>
                <a:cubicBezTo>
                  <a:pt x="4658" y="12279"/>
                  <a:pt x="5643" y="11832"/>
                  <a:pt x="6291" y="10978"/>
                </a:cubicBezTo>
                <a:lnTo>
                  <a:pt x="10878" y="4988"/>
                </a:lnTo>
                <a:lnTo>
                  <a:pt x="4337" y="0"/>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7"/>
          <p:cNvSpPr/>
          <p:nvPr/>
        </p:nvSpPr>
        <p:spPr>
          <a:xfrm>
            <a:off x="2616107" y="3823509"/>
            <a:ext cx="227459" cy="256775"/>
          </a:xfrm>
          <a:custGeom>
            <a:avLst/>
            <a:gdLst/>
            <a:ahLst/>
            <a:cxnLst/>
            <a:rect l="l" t="t" r="r" b="b"/>
            <a:pathLst>
              <a:path w="10878" h="12280" extrusionOk="0">
                <a:moveTo>
                  <a:pt x="6542" y="0"/>
                </a:moveTo>
                <a:lnTo>
                  <a:pt x="0" y="4988"/>
                </a:lnTo>
                <a:lnTo>
                  <a:pt x="4587" y="10978"/>
                </a:lnTo>
                <a:cubicBezTo>
                  <a:pt x="5235" y="11832"/>
                  <a:pt x="6220" y="12279"/>
                  <a:pt x="7218" y="12279"/>
                </a:cubicBezTo>
                <a:cubicBezTo>
                  <a:pt x="7918" y="12279"/>
                  <a:pt x="8624" y="12059"/>
                  <a:pt x="9223" y="11604"/>
                </a:cubicBezTo>
                <a:cubicBezTo>
                  <a:pt x="10477" y="10652"/>
                  <a:pt x="10878" y="8922"/>
                  <a:pt x="10201" y="7519"/>
                </a:cubicBezTo>
                <a:lnTo>
                  <a:pt x="6542" y="0"/>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7"/>
          <p:cNvSpPr/>
          <p:nvPr/>
        </p:nvSpPr>
        <p:spPr>
          <a:xfrm>
            <a:off x="1742457" y="2817912"/>
            <a:ext cx="405654" cy="385601"/>
          </a:xfrm>
          <a:custGeom>
            <a:avLst/>
            <a:gdLst/>
            <a:ahLst/>
            <a:cxnLst/>
            <a:rect l="l" t="t" r="r" b="b"/>
            <a:pathLst>
              <a:path w="19400" h="18441" extrusionOk="0">
                <a:moveTo>
                  <a:pt x="10530" y="1"/>
                </a:moveTo>
                <a:cubicBezTo>
                  <a:pt x="8077" y="1"/>
                  <a:pt x="5627" y="934"/>
                  <a:pt x="3760" y="2802"/>
                </a:cubicBezTo>
                <a:cubicBezTo>
                  <a:pt x="1" y="6536"/>
                  <a:pt x="1" y="12626"/>
                  <a:pt x="3760" y="16361"/>
                </a:cubicBezTo>
                <a:lnTo>
                  <a:pt x="5815" y="18441"/>
                </a:lnTo>
                <a:lnTo>
                  <a:pt x="19399" y="4882"/>
                </a:lnTo>
                <a:lnTo>
                  <a:pt x="17319" y="2802"/>
                </a:lnTo>
                <a:cubicBezTo>
                  <a:pt x="15439" y="934"/>
                  <a:pt x="12983" y="1"/>
                  <a:pt x="10530"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7"/>
          <p:cNvSpPr/>
          <p:nvPr/>
        </p:nvSpPr>
        <p:spPr>
          <a:xfrm>
            <a:off x="2578363" y="2817912"/>
            <a:ext cx="405654" cy="385601"/>
          </a:xfrm>
          <a:custGeom>
            <a:avLst/>
            <a:gdLst/>
            <a:ahLst/>
            <a:cxnLst/>
            <a:rect l="l" t="t" r="r" b="b"/>
            <a:pathLst>
              <a:path w="19400" h="18441" extrusionOk="0">
                <a:moveTo>
                  <a:pt x="8870" y="1"/>
                </a:moveTo>
                <a:cubicBezTo>
                  <a:pt x="6417" y="1"/>
                  <a:pt x="3961" y="934"/>
                  <a:pt x="2081" y="2802"/>
                </a:cubicBezTo>
                <a:lnTo>
                  <a:pt x="1" y="4882"/>
                </a:lnTo>
                <a:lnTo>
                  <a:pt x="13585" y="18441"/>
                </a:lnTo>
                <a:lnTo>
                  <a:pt x="15640" y="16361"/>
                </a:lnTo>
                <a:cubicBezTo>
                  <a:pt x="19399" y="12626"/>
                  <a:pt x="19399" y="6536"/>
                  <a:pt x="15640" y="2802"/>
                </a:cubicBezTo>
                <a:cubicBezTo>
                  <a:pt x="13773" y="934"/>
                  <a:pt x="11323" y="1"/>
                  <a:pt x="8870"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7"/>
          <p:cNvSpPr/>
          <p:nvPr/>
        </p:nvSpPr>
        <p:spPr>
          <a:xfrm>
            <a:off x="1793291" y="2914750"/>
            <a:ext cx="1142481" cy="1142481"/>
          </a:xfrm>
          <a:custGeom>
            <a:avLst/>
            <a:gdLst/>
            <a:ahLst/>
            <a:cxnLst/>
            <a:rect l="l" t="t" r="r" b="b"/>
            <a:pathLst>
              <a:path w="54638" h="54638" extrusionOk="0">
                <a:moveTo>
                  <a:pt x="27319" y="0"/>
                </a:moveTo>
                <a:cubicBezTo>
                  <a:pt x="12231" y="0"/>
                  <a:pt x="1" y="12231"/>
                  <a:pt x="1" y="27319"/>
                </a:cubicBezTo>
                <a:cubicBezTo>
                  <a:pt x="1" y="42406"/>
                  <a:pt x="12231" y="54637"/>
                  <a:pt x="27319" y="54637"/>
                </a:cubicBezTo>
                <a:cubicBezTo>
                  <a:pt x="42407" y="54637"/>
                  <a:pt x="54638" y="42406"/>
                  <a:pt x="54638" y="27319"/>
                </a:cubicBezTo>
                <a:cubicBezTo>
                  <a:pt x="54638" y="12231"/>
                  <a:pt x="42407" y="0"/>
                  <a:pt x="27319" y="0"/>
                </a:cubicBezTo>
                <a:close/>
              </a:path>
            </a:pathLst>
          </a:cu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7"/>
          <p:cNvSpPr/>
          <p:nvPr/>
        </p:nvSpPr>
        <p:spPr>
          <a:xfrm>
            <a:off x="1793291" y="2857099"/>
            <a:ext cx="1142481" cy="1142481"/>
          </a:xfrm>
          <a:custGeom>
            <a:avLst/>
            <a:gdLst/>
            <a:ahLst/>
            <a:cxnLst/>
            <a:rect l="l" t="t" r="r" b="b"/>
            <a:pathLst>
              <a:path w="54638" h="54638" extrusionOk="0">
                <a:moveTo>
                  <a:pt x="27319" y="0"/>
                </a:moveTo>
                <a:cubicBezTo>
                  <a:pt x="12231" y="0"/>
                  <a:pt x="1" y="12231"/>
                  <a:pt x="1" y="27319"/>
                </a:cubicBezTo>
                <a:cubicBezTo>
                  <a:pt x="1" y="42407"/>
                  <a:pt x="12231" y="54637"/>
                  <a:pt x="27319" y="54637"/>
                </a:cubicBezTo>
                <a:cubicBezTo>
                  <a:pt x="42407" y="54637"/>
                  <a:pt x="54638" y="42407"/>
                  <a:pt x="54638" y="27319"/>
                </a:cubicBezTo>
                <a:cubicBezTo>
                  <a:pt x="54638" y="12231"/>
                  <a:pt x="42407" y="0"/>
                  <a:pt x="27319" y="0"/>
                </a:cubicBezTo>
                <a:close/>
              </a:path>
            </a:pathLst>
          </a:cu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7"/>
          <p:cNvSpPr/>
          <p:nvPr/>
        </p:nvSpPr>
        <p:spPr>
          <a:xfrm>
            <a:off x="1915932" y="2980263"/>
            <a:ext cx="897206" cy="896684"/>
          </a:xfrm>
          <a:custGeom>
            <a:avLst/>
            <a:gdLst/>
            <a:ahLst/>
            <a:cxnLst/>
            <a:rect l="l" t="t" r="r" b="b"/>
            <a:pathLst>
              <a:path w="42908" h="42883" extrusionOk="0">
                <a:moveTo>
                  <a:pt x="21454" y="0"/>
                </a:moveTo>
                <a:cubicBezTo>
                  <a:pt x="9600" y="0"/>
                  <a:pt x="0" y="9599"/>
                  <a:pt x="0" y="21429"/>
                </a:cubicBezTo>
                <a:cubicBezTo>
                  <a:pt x="0" y="33283"/>
                  <a:pt x="9600" y="42882"/>
                  <a:pt x="21454" y="42882"/>
                </a:cubicBezTo>
                <a:cubicBezTo>
                  <a:pt x="33309" y="42882"/>
                  <a:pt x="42908" y="33283"/>
                  <a:pt x="42908" y="21429"/>
                </a:cubicBezTo>
                <a:cubicBezTo>
                  <a:pt x="42908" y="9599"/>
                  <a:pt x="33309" y="0"/>
                  <a:pt x="21454" y="0"/>
                </a:cubicBezTo>
                <a:close/>
              </a:path>
            </a:pathLst>
          </a:custGeom>
          <a:solidFill>
            <a:schemeClr val="accent2"/>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7"/>
          <p:cNvSpPr/>
          <p:nvPr/>
        </p:nvSpPr>
        <p:spPr>
          <a:xfrm>
            <a:off x="1915932" y="2980263"/>
            <a:ext cx="897206" cy="476915"/>
          </a:xfrm>
          <a:custGeom>
            <a:avLst/>
            <a:gdLst/>
            <a:ahLst/>
            <a:cxnLst/>
            <a:rect l="l" t="t" r="r" b="b"/>
            <a:pathLst>
              <a:path w="42908" h="22808" extrusionOk="0">
                <a:moveTo>
                  <a:pt x="21454" y="0"/>
                </a:moveTo>
                <a:cubicBezTo>
                  <a:pt x="9625" y="0"/>
                  <a:pt x="0" y="9599"/>
                  <a:pt x="0" y="21429"/>
                </a:cubicBezTo>
                <a:cubicBezTo>
                  <a:pt x="0" y="21905"/>
                  <a:pt x="26" y="22356"/>
                  <a:pt x="51" y="22807"/>
                </a:cubicBezTo>
                <a:cubicBezTo>
                  <a:pt x="777" y="11604"/>
                  <a:pt x="10076" y="2732"/>
                  <a:pt x="21454" y="2732"/>
                </a:cubicBezTo>
                <a:cubicBezTo>
                  <a:pt x="32833" y="2732"/>
                  <a:pt x="42156" y="11604"/>
                  <a:pt x="42858" y="22807"/>
                </a:cubicBezTo>
                <a:cubicBezTo>
                  <a:pt x="42883" y="22356"/>
                  <a:pt x="42908" y="21905"/>
                  <a:pt x="42908" y="21429"/>
                </a:cubicBezTo>
                <a:cubicBezTo>
                  <a:pt x="42908" y="9599"/>
                  <a:pt x="33309" y="0"/>
                  <a:pt x="21454"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7"/>
          <p:cNvSpPr/>
          <p:nvPr/>
        </p:nvSpPr>
        <p:spPr>
          <a:xfrm>
            <a:off x="2274405" y="3559365"/>
            <a:ext cx="160380" cy="100640"/>
          </a:xfrm>
          <a:custGeom>
            <a:avLst/>
            <a:gdLst/>
            <a:ahLst/>
            <a:cxnLst/>
            <a:rect l="l" t="t" r="r" b="b"/>
            <a:pathLst>
              <a:path w="7670" h="4813" extrusionOk="0">
                <a:moveTo>
                  <a:pt x="3835" y="0"/>
                </a:moveTo>
                <a:cubicBezTo>
                  <a:pt x="1705" y="0"/>
                  <a:pt x="0" y="0"/>
                  <a:pt x="0" y="1705"/>
                </a:cubicBezTo>
                <a:cubicBezTo>
                  <a:pt x="0" y="3434"/>
                  <a:pt x="1705" y="4812"/>
                  <a:pt x="3835" y="4812"/>
                </a:cubicBezTo>
                <a:cubicBezTo>
                  <a:pt x="5965" y="4812"/>
                  <a:pt x="7670" y="3434"/>
                  <a:pt x="7670" y="1705"/>
                </a:cubicBezTo>
                <a:cubicBezTo>
                  <a:pt x="7670" y="0"/>
                  <a:pt x="5965" y="0"/>
                  <a:pt x="3835"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7"/>
          <p:cNvSpPr/>
          <p:nvPr/>
        </p:nvSpPr>
        <p:spPr>
          <a:xfrm>
            <a:off x="2059003" y="3336624"/>
            <a:ext cx="194965" cy="216460"/>
          </a:xfrm>
          <a:custGeom>
            <a:avLst/>
            <a:gdLst/>
            <a:ahLst/>
            <a:cxnLst/>
            <a:rect l="l" t="t" r="r" b="b"/>
            <a:pathLst>
              <a:path w="9324" h="10352" extrusionOk="0">
                <a:moveTo>
                  <a:pt x="4662" y="1"/>
                </a:moveTo>
                <a:cubicBezTo>
                  <a:pt x="2081" y="1"/>
                  <a:pt x="1" y="2332"/>
                  <a:pt x="1" y="5189"/>
                </a:cubicBezTo>
                <a:cubicBezTo>
                  <a:pt x="1" y="8046"/>
                  <a:pt x="2081" y="10352"/>
                  <a:pt x="4662" y="10352"/>
                </a:cubicBezTo>
                <a:cubicBezTo>
                  <a:pt x="7219" y="10352"/>
                  <a:pt x="9324" y="8046"/>
                  <a:pt x="9324" y="5189"/>
                </a:cubicBezTo>
                <a:cubicBezTo>
                  <a:pt x="9324" y="2332"/>
                  <a:pt x="7219" y="1"/>
                  <a:pt x="4662" y="1"/>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7"/>
          <p:cNvSpPr/>
          <p:nvPr/>
        </p:nvSpPr>
        <p:spPr>
          <a:xfrm>
            <a:off x="2481421" y="3336624"/>
            <a:ext cx="194442" cy="216460"/>
          </a:xfrm>
          <a:custGeom>
            <a:avLst/>
            <a:gdLst/>
            <a:ahLst/>
            <a:cxnLst/>
            <a:rect l="l" t="t" r="r" b="b"/>
            <a:pathLst>
              <a:path w="9299" h="10352" extrusionOk="0">
                <a:moveTo>
                  <a:pt x="4637" y="1"/>
                </a:moveTo>
                <a:cubicBezTo>
                  <a:pt x="2080" y="1"/>
                  <a:pt x="0" y="2332"/>
                  <a:pt x="0" y="5189"/>
                </a:cubicBezTo>
                <a:cubicBezTo>
                  <a:pt x="0" y="8046"/>
                  <a:pt x="2080" y="10352"/>
                  <a:pt x="4637" y="10352"/>
                </a:cubicBezTo>
                <a:cubicBezTo>
                  <a:pt x="7218" y="10352"/>
                  <a:pt x="9299" y="8046"/>
                  <a:pt x="9299" y="5189"/>
                </a:cubicBezTo>
                <a:cubicBezTo>
                  <a:pt x="9299" y="2332"/>
                  <a:pt x="7218" y="1"/>
                  <a:pt x="4637" y="1"/>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7"/>
          <p:cNvSpPr/>
          <p:nvPr/>
        </p:nvSpPr>
        <p:spPr>
          <a:xfrm>
            <a:off x="2016554" y="3266447"/>
            <a:ext cx="203872" cy="100054"/>
          </a:xfrm>
          <a:custGeom>
            <a:avLst/>
            <a:gdLst/>
            <a:ahLst/>
            <a:cxnLst/>
            <a:rect l="l" t="t" r="r" b="b"/>
            <a:pathLst>
              <a:path w="9750" h="4785" extrusionOk="0">
                <a:moveTo>
                  <a:pt x="6435" y="0"/>
                </a:moveTo>
                <a:cubicBezTo>
                  <a:pt x="5718" y="0"/>
                  <a:pt x="4922" y="120"/>
                  <a:pt x="4111" y="374"/>
                </a:cubicBezTo>
                <a:cubicBezTo>
                  <a:pt x="1655" y="1151"/>
                  <a:pt x="1" y="2855"/>
                  <a:pt x="427" y="4184"/>
                </a:cubicBezTo>
                <a:cubicBezTo>
                  <a:pt x="558" y="4618"/>
                  <a:pt x="842" y="4785"/>
                  <a:pt x="1250" y="4785"/>
                </a:cubicBezTo>
                <a:cubicBezTo>
                  <a:pt x="2091" y="4785"/>
                  <a:pt x="3460" y="4080"/>
                  <a:pt x="5113" y="3557"/>
                </a:cubicBezTo>
                <a:cubicBezTo>
                  <a:pt x="7569" y="2780"/>
                  <a:pt x="9750" y="2730"/>
                  <a:pt x="9324" y="1402"/>
                </a:cubicBezTo>
                <a:cubicBezTo>
                  <a:pt x="9054" y="508"/>
                  <a:pt x="7910" y="0"/>
                  <a:pt x="6435"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7"/>
          <p:cNvSpPr/>
          <p:nvPr/>
        </p:nvSpPr>
        <p:spPr>
          <a:xfrm>
            <a:off x="2291175" y="3081408"/>
            <a:ext cx="203350" cy="215917"/>
          </a:xfrm>
          <a:custGeom>
            <a:avLst/>
            <a:gdLst/>
            <a:ahLst/>
            <a:cxnLst/>
            <a:rect l="l" t="t" r="r" b="b"/>
            <a:pathLst>
              <a:path w="9725" h="10326" extrusionOk="0">
                <a:moveTo>
                  <a:pt x="4863" y="0"/>
                </a:moveTo>
                <a:cubicBezTo>
                  <a:pt x="2181" y="0"/>
                  <a:pt x="0" y="2055"/>
                  <a:pt x="0" y="4587"/>
                </a:cubicBezTo>
                <a:cubicBezTo>
                  <a:pt x="0" y="7143"/>
                  <a:pt x="2181" y="10326"/>
                  <a:pt x="4863" y="10326"/>
                </a:cubicBezTo>
                <a:cubicBezTo>
                  <a:pt x="7544" y="10326"/>
                  <a:pt x="9725" y="7143"/>
                  <a:pt x="9725" y="4587"/>
                </a:cubicBezTo>
                <a:cubicBezTo>
                  <a:pt x="9725" y="2055"/>
                  <a:pt x="7544" y="0"/>
                  <a:pt x="4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7"/>
          <p:cNvSpPr/>
          <p:nvPr/>
        </p:nvSpPr>
        <p:spPr>
          <a:xfrm>
            <a:off x="2575519" y="3503031"/>
            <a:ext cx="125502" cy="83410"/>
          </a:xfrm>
          <a:custGeom>
            <a:avLst/>
            <a:gdLst/>
            <a:ahLst/>
            <a:cxnLst/>
            <a:rect l="l" t="t" r="r" b="b"/>
            <a:pathLst>
              <a:path w="6002" h="3989" extrusionOk="0">
                <a:moveTo>
                  <a:pt x="5434" y="0"/>
                </a:moveTo>
                <a:cubicBezTo>
                  <a:pt x="3121" y="0"/>
                  <a:pt x="873" y="1672"/>
                  <a:pt x="37" y="3822"/>
                </a:cubicBezTo>
                <a:cubicBezTo>
                  <a:pt x="1" y="3912"/>
                  <a:pt x="80" y="3988"/>
                  <a:pt x="156" y="3988"/>
                </a:cubicBezTo>
                <a:cubicBezTo>
                  <a:pt x="186" y="3988"/>
                  <a:pt x="216" y="3976"/>
                  <a:pt x="237" y="3948"/>
                </a:cubicBezTo>
                <a:cubicBezTo>
                  <a:pt x="1941" y="2369"/>
                  <a:pt x="3696" y="1141"/>
                  <a:pt x="5851" y="338"/>
                </a:cubicBezTo>
                <a:cubicBezTo>
                  <a:pt x="6002" y="288"/>
                  <a:pt x="5951" y="38"/>
                  <a:pt x="5776" y="13"/>
                </a:cubicBezTo>
                <a:cubicBezTo>
                  <a:pt x="5662" y="4"/>
                  <a:pt x="5548" y="0"/>
                  <a:pt x="5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7"/>
          <p:cNvSpPr/>
          <p:nvPr/>
        </p:nvSpPr>
        <p:spPr>
          <a:xfrm>
            <a:off x="2027031" y="3502989"/>
            <a:ext cx="125502" cy="83452"/>
          </a:xfrm>
          <a:custGeom>
            <a:avLst/>
            <a:gdLst/>
            <a:ahLst/>
            <a:cxnLst/>
            <a:rect l="l" t="t" r="r" b="b"/>
            <a:pathLst>
              <a:path w="6002" h="3991" extrusionOk="0">
                <a:moveTo>
                  <a:pt x="575" y="0"/>
                </a:moveTo>
                <a:cubicBezTo>
                  <a:pt x="459" y="0"/>
                  <a:pt x="342" y="5"/>
                  <a:pt x="226" y="15"/>
                </a:cubicBezTo>
                <a:cubicBezTo>
                  <a:pt x="51" y="40"/>
                  <a:pt x="1" y="290"/>
                  <a:pt x="151" y="340"/>
                </a:cubicBezTo>
                <a:cubicBezTo>
                  <a:pt x="2307" y="1168"/>
                  <a:pt x="4061" y="2371"/>
                  <a:pt x="5765" y="3950"/>
                </a:cubicBezTo>
                <a:cubicBezTo>
                  <a:pt x="5787" y="3978"/>
                  <a:pt x="5816" y="3990"/>
                  <a:pt x="5847" y="3990"/>
                </a:cubicBezTo>
                <a:cubicBezTo>
                  <a:pt x="5922" y="3990"/>
                  <a:pt x="6002" y="3914"/>
                  <a:pt x="5966" y="3824"/>
                </a:cubicBezTo>
                <a:cubicBezTo>
                  <a:pt x="5414" y="2371"/>
                  <a:pt x="4236" y="1243"/>
                  <a:pt x="2908" y="566"/>
                </a:cubicBezTo>
                <a:cubicBezTo>
                  <a:pt x="2165" y="217"/>
                  <a:pt x="1366"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7"/>
          <p:cNvSpPr/>
          <p:nvPr/>
        </p:nvSpPr>
        <p:spPr>
          <a:xfrm>
            <a:off x="2514439" y="3263582"/>
            <a:ext cx="203350" cy="106056"/>
          </a:xfrm>
          <a:custGeom>
            <a:avLst/>
            <a:gdLst/>
            <a:ahLst/>
            <a:cxnLst/>
            <a:rect l="l" t="t" r="r" b="b"/>
            <a:pathLst>
              <a:path w="9725" h="5072" extrusionOk="0">
                <a:moveTo>
                  <a:pt x="3103" y="1"/>
                </a:moveTo>
                <a:cubicBezTo>
                  <a:pt x="1803" y="1"/>
                  <a:pt x="786" y="433"/>
                  <a:pt x="476" y="1238"/>
                </a:cubicBezTo>
                <a:cubicBezTo>
                  <a:pt x="0" y="2541"/>
                  <a:pt x="2156" y="2717"/>
                  <a:pt x="4562" y="3619"/>
                </a:cubicBezTo>
                <a:cubicBezTo>
                  <a:pt x="6256" y="4248"/>
                  <a:pt x="7610" y="5072"/>
                  <a:pt x="8444" y="5072"/>
                </a:cubicBezTo>
                <a:cubicBezTo>
                  <a:pt x="8807" y="5072"/>
                  <a:pt x="9071" y="4916"/>
                  <a:pt x="9223" y="4521"/>
                </a:cubicBezTo>
                <a:cubicBezTo>
                  <a:pt x="9725" y="3218"/>
                  <a:pt x="8146" y="1413"/>
                  <a:pt x="5740" y="511"/>
                </a:cubicBezTo>
                <a:cubicBezTo>
                  <a:pt x="4820" y="166"/>
                  <a:pt x="3907" y="1"/>
                  <a:pt x="3103"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7"/>
          <p:cNvSpPr/>
          <p:nvPr/>
        </p:nvSpPr>
        <p:spPr>
          <a:xfrm>
            <a:off x="2289607" y="3584395"/>
            <a:ext cx="126317" cy="63023"/>
          </a:xfrm>
          <a:custGeom>
            <a:avLst/>
            <a:gdLst/>
            <a:ahLst/>
            <a:cxnLst/>
            <a:rect l="l" t="t" r="r" b="b"/>
            <a:pathLst>
              <a:path w="6041" h="3014" extrusionOk="0">
                <a:moveTo>
                  <a:pt x="3095" y="0"/>
                </a:moveTo>
                <a:cubicBezTo>
                  <a:pt x="2425" y="0"/>
                  <a:pt x="1761" y="140"/>
                  <a:pt x="1128" y="357"/>
                </a:cubicBezTo>
                <a:cubicBezTo>
                  <a:pt x="702" y="508"/>
                  <a:pt x="226" y="733"/>
                  <a:pt x="100" y="1184"/>
                </a:cubicBezTo>
                <a:cubicBezTo>
                  <a:pt x="0" y="1585"/>
                  <a:pt x="251" y="2011"/>
                  <a:pt x="552" y="2312"/>
                </a:cubicBezTo>
                <a:cubicBezTo>
                  <a:pt x="1253" y="2914"/>
                  <a:pt x="2231" y="3014"/>
                  <a:pt x="3158" y="3014"/>
                </a:cubicBezTo>
                <a:cubicBezTo>
                  <a:pt x="4010" y="2989"/>
                  <a:pt x="5765" y="2813"/>
                  <a:pt x="5915" y="1686"/>
                </a:cubicBezTo>
                <a:cubicBezTo>
                  <a:pt x="6040" y="633"/>
                  <a:pt x="4411" y="132"/>
                  <a:pt x="3634" y="31"/>
                </a:cubicBezTo>
                <a:cubicBezTo>
                  <a:pt x="3454" y="10"/>
                  <a:pt x="3274" y="0"/>
                  <a:pt x="3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7"/>
          <p:cNvSpPr/>
          <p:nvPr/>
        </p:nvSpPr>
        <p:spPr>
          <a:xfrm>
            <a:off x="2276496" y="3571765"/>
            <a:ext cx="150427" cy="87717"/>
          </a:xfrm>
          <a:custGeom>
            <a:avLst/>
            <a:gdLst/>
            <a:ahLst/>
            <a:cxnLst/>
            <a:rect l="l" t="t" r="r" b="b"/>
            <a:pathLst>
              <a:path w="7194" h="4195" extrusionOk="0">
                <a:moveTo>
                  <a:pt x="3710" y="1187"/>
                </a:moveTo>
                <a:cubicBezTo>
                  <a:pt x="3860" y="1187"/>
                  <a:pt x="4036" y="1212"/>
                  <a:pt x="4186" y="1212"/>
                </a:cubicBezTo>
                <a:cubicBezTo>
                  <a:pt x="4788" y="1287"/>
                  <a:pt x="5590" y="1588"/>
                  <a:pt x="5865" y="1939"/>
                </a:cubicBezTo>
                <a:cubicBezTo>
                  <a:pt x="5966" y="2064"/>
                  <a:pt x="5966" y="2164"/>
                  <a:pt x="5941" y="2214"/>
                </a:cubicBezTo>
                <a:cubicBezTo>
                  <a:pt x="5890" y="2741"/>
                  <a:pt x="4813" y="2991"/>
                  <a:pt x="3785" y="3016"/>
                </a:cubicBezTo>
                <a:cubicBezTo>
                  <a:pt x="2733" y="3016"/>
                  <a:pt x="2031" y="2841"/>
                  <a:pt x="1580" y="2465"/>
                </a:cubicBezTo>
                <a:cubicBezTo>
                  <a:pt x="1404" y="2290"/>
                  <a:pt x="1279" y="2064"/>
                  <a:pt x="1304" y="1939"/>
                </a:cubicBezTo>
                <a:cubicBezTo>
                  <a:pt x="1329" y="1864"/>
                  <a:pt x="1454" y="1688"/>
                  <a:pt x="1956" y="1513"/>
                </a:cubicBezTo>
                <a:cubicBezTo>
                  <a:pt x="2557" y="1312"/>
                  <a:pt x="3159" y="1187"/>
                  <a:pt x="3710" y="1187"/>
                </a:cubicBezTo>
                <a:close/>
                <a:moveTo>
                  <a:pt x="3737" y="0"/>
                </a:moveTo>
                <a:cubicBezTo>
                  <a:pt x="3039" y="0"/>
                  <a:pt x="2312" y="132"/>
                  <a:pt x="1555" y="385"/>
                </a:cubicBezTo>
                <a:cubicBezTo>
                  <a:pt x="1279" y="485"/>
                  <a:pt x="377" y="811"/>
                  <a:pt x="151" y="1638"/>
                </a:cubicBezTo>
                <a:cubicBezTo>
                  <a:pt x="1" y="2214"/>
                  <a:pt x="251" y="2866"/>
                  <a:pt x="803" y="3342"/>
                </a:cubicBezTo>
                <a:cubicBezTo>
                  <a:pt x="1630" y="4094"/>
                  <a:pt x="2783" y="4194"/>
                  <a:pt x="3635" y="4194"/>
                </a:cubicBezTo>
                <a:lnTo>
                  <a:pt x="3785" y="4194"/>
                </a:lnTo>
                <a:cubicBezTo>
                  <a:pt x="5765" y="4169"/>
                  <a:pt x="6993" y="3518"/>
                  <a:pt x="7144" y="2365"/>
                </a:cubicBezTo>
                <a:cubicBezTo>
                  <a:pt x="7194" y="1964"/>
                  <a:pt x="7068" y="1563"/>
                  <a:pt x="6818" y="1212"/>
                </a:cubicBezTo>
                <a:cubicBezTo>
                  <a:pt x="6216" y="460"/>
                  <a:pt x="4963" y="109"/>
                  <a:pt x="4337" y="34"/>
                </a:cubicBezTo>
                <a:cubicBezTo>
                  <a:pt x="4139" y="11"/>
                  <a:pt x="3939" y="0"/>
                  <a:pt x="37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7"/>
          <p:cNvSpPr/>
          <p:nvPr/>
        </p:nvSpPr>
        <p:spPr>
          <a:xfrm>
            <a:off x="2324193" y="3143241"/>
            <a:ext cx="80734" cy="246341"/>
          </a:xfrm>
          <a:custGeom>
            <a:avLst/>
            <a:gdLst/>
            <a:ahLst/>
            <a:cxnLst/>
            <a:rect l="l" t="t" r="r" b="b"/>
            <a:pathLst>
              <a:path w="3861" h="11781" extrusionOk="0">
                <a:moveTo>
                  <a:pt x="1930" y="1"/>
                </a:moveTo>
                <a:cubicBezTo>
                  <a:pt x="878" y="1"/>
                  <a:pt x="0" y="853"/>
                  <a:pt x="0" y="1930"/>
                </a:cubicBezTo>
                <a:lnTo>
                  <a:pt x="0" y="9875"/>
                </a:lnTo>
                <a:cubicBezTo>
                  <a:pt x="0" y="10928"/>
                  <a:pt x="878" y="11780"/>
                  <a:pt x="1930" y="11780"/>
                </a:cubicBezTo>
                <a:cubicBezTo>
                  <a:pt x="2983" y="11780"/>
                  <a:pt x="3860" y="10928"/>
                  <a:pt x="3860" y="9875"/>
                </a:cubicBezTo>
                <a:lnTo>
                  <a:pt x="3860" y="1930"/>
                </a:lnTo>
                <a:cubicBezTo>
                  <a:pt x="3860" y="853"/>
                  <a:pt x="2983" y="1"/>
                  <a:pt x="1930"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7"/>
          <p:cNvSpPr/>
          <p:nvPr/>
        </p:nvSpPr>
        <p:spPr>
          <a:xfrm>
            <a:off x="2338350" y="3208002"/>
            <a:ext cx="186057" cy="216941"/>
          </a:xfrm>
          <a:custGeom>
            <a:avLst/>
            <a:gdLst/>
            <a:ahLst/>
            <a:cxnLst/>
            <a:rect l="l" t="t" r="r" b="b"/>
            <a:pathLst>
              <a:path w="8898" h="10375" extrusionOk="0">
                <a:moveTo>
                  <a:pt x="6733" y="0"/>
                </a:moveTo>
                <a:cubicBezTo>
                  <a:pt x="6117" y="0"/>
                  <a:pt x="5512" y="294"/>
                  <a:pt x="5138" y="838"/>
                </a:cubicBezTo>
                <a:lnTo>
                  <a:pt x="602" y="7355"/>
                </a:lnTo>
                <a:cubicBezTo>
                  <a:pt x="0" y="8232"/>
                  <a:pt x="201" y="9410"/>
                  <a:pt x="1078" y="10036"/>
                </a:cubicBezTo>
                <a:cubicBezTo>
                  <a:pt x="1412" y="10266"/>
                  <a:pt x="1790" y="10375"/>
                  <a:pt x="2165" y="10375"/>
                </a:cubicBezTo>
                <a:cubicBezTo>
                  <a:pt x="2773" y="10375"/>
                  <a:pt x="3372" y="10088"/>
                  <a:pt x="3759" y="9560"/>
                </a:cubicBezTo>
                <a:lnTo>
                  <a:pt x="8296" y="3019"/>
                </a:lnTo>
                <a:cubicBezTo>
                  <a:pt x="8897" y="2142"/>
                  <a:pt x="8697" y="964"/>
                  <a:pt x="7820" y="337"/>
                </a:cubicBezTo>
                <a:cubicBezTo>
                  <a:pt x="7487" y="109"/>
                  <a:pt x="7108" y="0"/>
                  <a:pt x="6733" y="0"/>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7"/>
          <p:cNvSpPr/>
          <p:nvPr/>
        </p:nvSpPr>
        <p:spPr>
          <a:xfrm>
            <a:off x="2319467" y="3383276"/>
            <a:ext cx="90687" cy="90687"/>
          </a:xfrm>
          <a:custGeom>
            <a:avLst/>
            <a:gdLst/>
            <a:ahLst/>
            <a:cxnLst/>
            <a:rect l="l" t="t" r="r" b="b"/>
            <a:pathLst>
              <a:path w="4337" h="4337" extrusionOk="0">
                <a:moveTo>
                  <a:pt x="2156" y="0"/>
                </a:moveTo>
                <a:cubicBezTo>
                  <a:pt x="953" y="0"/>
                  <a:pt x="1" y="953"/>
                  <a:pt x="1" y="2156"/>
                </a:cubicBezTo>
                <a:cubicBezTo>
                  <a:pt x="1" y="3359"/>
                  <a:pt x="953" y="4336"/>
                  <a:pt x="2156" y="4336"/>
                </a:cubicBezTo>
                <a:cubicBezTo>
                  <a:pt x="3359" y="4336"/>
                  <a:pt x="4337" y="3359"/>
                  <a:pt x="4337" y="2156"/>
                </a:cubicBezTo>
                <a:cubicBezTo>
                  <a:pt x="4337" y="953"/>
                  <a:pt x="3359" y="0"/>
                  <a:pt x="2156"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7"/>
          <p:cNvSpPr/>
          <p:nvPr/>
        </p:nvSpPr>
        <p:spPr>
          <a:xfrm>
            <a:off x="2319467" y="3352871"/>
            <a:ext cx="90687" cy="90687"/>
          </a:xfrm>
          <a:custGeom>
            <a:avLst/>
            <a:gdLst/>
            <a:ahLst/>
            <a:cxnLst/>
            <a:rect l="l" t="t" r="r" b="b"/>
            <a:pathLst>
              <a:path w="4337" h="4337" extrusionOk="0">
                <a:moveTo>
                  <a:pt x="2156" y="1"/>
                </a:moveTo>
                <a:cubicBezTo>
                  <a:pt x="953" y="1"/>
                  <a:pt x="1" y="978"/>
                  <a:pt x="1" y="2181"/>
                </a:cubicBezTo>
                <a:cubicBezTo>
                  <a:pt x="1" y="3359"/>
                  <a:pt x="953" y="4337"/>
                  <a:pt x="2156" y="4337"/>
                </a:cubicBezTo>
                <a:cubicBezTo>
                  <a:pt x="3359" y="4337"/>
                  <a:pt x="4337" y="3359"/>
                  <a:pt x="4337" y="2181"/>
                </a:cubicBezTo>
                <a:cubicBezTo>
                  <a:pt x="4337" y="978"/>
                  <a:pt x="3359" y="1"/>
                  <a:pt x="2156"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7"/>
          <p:cNvSpPr/>
          <p:nvPr/>
        </p:nvSpPr>
        <p:spPr>
          <a:xfrm>
            <a:off x="1781246" y="2915356"/>
            <a:ext cx="120546" cy="113583"/>
          </a:xfrm>
          <a:custGeom>
            <a:avLst/>
            <a:gdLst/>
            <a:ahLst/>
            <a:cxnLst/>
            <a:rect l="l" t="t" r="r" b="b"/>
            <a:pathLst>
              <a:path w="5765" h="5432" extrusionOk="0">
                <a:moveTo>
                  <a:pt x="3508" y="0"/>
                </a:moveTo>
                <a:cubicBezTo>
                  <a:pt x="2682" y="0"/>
                  <a:pt x="1771" y="438"/>
                  <a:pt x="1103" y="1249"/>
                </a:cubicBezTo>
                <a:cubicBezTo>
                  <a:pt x="50" y="2503"/>
                  <a:pt x="0" y="4182"/>
                  <a:pt x="978" y="4984"/>
                </a:cubicBezTo>
                <a:cubicBezTo>
                  <a:pt x="1336" y="5287"/>
                  <a:pt x="1786" y="5432"/>
                  <a:pt x="2263" y="5432"/>
                </a:cubicBezTo>
                <a:cubicBezTo>
                  <a:pt x="3088" y="5432"/>
                  <a:pt x="3995" y="5000"/>
                  <a:pt x="4662" y="4207"/>
                </a:cubicBezTo>
                <a:cubicBezTo>
                  <a:pt x="5715" y="2929"/>
                  <a:pt x="5765" y="1249"/>
                  <a:pt x="4787" y="447"/>
                </a:cubicBezTo>
                <a:cubicBezTo>
                  <a:pt x="4430" y="145"/>
                  <a:pt x="3983"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7"/>
          <p:cNvSpPr/>
          <p:nvPr/>
        </p:nvSpPr>
        <p:spPr>
          <a:xfrm>
            <a:off x="2059526" y="3341872"/>
            <a:ext cx="104843" cy="203872"/>
          </a:xfrm>
          <a:custGeom>
            <a:avLst/>
            <a:gdLst/>
            <a:ahLst/>
            <a:cxnLst/>
            <a:rect l="l" t="t" r="r" b="b"/>
            <a:pathLst>
              <a:path w="5014" h="9750" extrusionOk="0">
                <a:moveTo>
                  <a:pt x="3234" y="0"/>
                </a:moveTo>
                <a:cubicBezTo>
                  <a:pt x="3234" y="0"/>
                  <a:pt x="1" y="1279"/>
                  <a:pt x="1" y="4537"/>
                </a:cubicBezTo>
                <a:cubicBezTo>
                  <a:pt x="1" y="8873"/>
                  <a:pt x="2933" y="9750"/>
                  <a:pt x="2933" y="9750"/>
                </a:cubicBezTo>
                <a:cubicBezTo>
                  <a:pt x="4963" y="9399"/>
                  <a:pt x="5013" y="7193"/>
                  <a:pt x="4988" y="6567"/>
                </a:cubicBezTo>
                <a:cubicBezTo>
                  <a:pt x="4988" y="6467"/>
                  <a:pt x="4938" y="6391"/>
                  <a:pt x="4863" y="6341"/>
                </a:cubicBezTo>
                <a:lnTo>
                  <a:pt x="3033" y="5389"/>
                </a:lnTo>
                <a:cubicBezTo>
                  <a:pt x="2883" y="5314"/>
                  <a:pt x="2908" y="5113"/>
                  <a:pt x="3058" y="5063"/>
                </a:cubicBezTo>
                <a:lnTo>
                  <a:pt x="4813" y="4487"/>
                </a:lnTo>
                <a:cubicBezTo>
                  <a:pt x="4913" y="4462"/>
                  <a:pt x="4988" y="4361"/>
                  <a:pt x="4988" y="4236"/>
                </a:cubicBezTo>
                <a:cubicBezTo>
                  <a:pt x="4963" y="903"/>
                  <a:pt x="3234" y="0"/>
                  <a:pt x="3234"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7"/>
          <p:cNvSpPr/>
          <p:nvPr/>
        </p:nvSpPr>
        <p:spPr>
          <a:xfrm>
            <a:off x="2481421" y="3341872"/>
            <a:ext cx="105345" cy="203872"/>
          </a:xfrm>
          <a:custGeom>
            <a:avLst/>
            <a:gdLst/>
            <a:ahLst/>
            <a:cxnLst/>
            <a:rect l="l" t="t" r="r" b="b"/>
            <a:pathLst>
              <a:path w="5038" h="9750" extrusionOk="0">
                <a:moveTo>
                  <a:pt x="3258" y="0"/>
                </a:moveTo>
                <a:cubicBezTo>
                  <a:pt x="3258" y="0"/>
                  <a:pt x="0" y="1279"/>
                  <a:pt x="0" y="4537"/>
                </a:cubicBezTo>
                <a:cubicBezTo>
                  <a:pt x="0" y="8873"/>
                  <a:pt x="2933" y="9750"/>
                  <a:pt x="2933" y="9750"/>
                </a:cubicBezTo>
                <a:cubicBezTo>
                  <a:pt x="4963" y="9399"/>
                  <a:pt x="5038" y="7193"/>
                  <a:pt x="5013" y="6567"/>
                </a:cubicBezTo>
                <a:cubicBezTo>
                  <a:pt x="5013" y="6467"/>
                  <a:pt x="4938" y="6391"/>
                  <a:pt x="4862" y="6341"/>
                </a:cubicBezTo>
                <a:lnTo>
                  <a:pt x="3033" y="5389"/>
                </a:lnTo>
                <a:cubicBezTo>
                  <a:pt x="2882" y="5314"/>
                  <a:pt x="2908" y="5113"/>
                  <a:pt x="3058" y="5063"/>
                </a:cubicBezTo>
                <a:lnTo>
                  <a:pt x="4812" y="4487"/>
                </a:lnTo>
                <a:cubicBezTo>
                  <a:pt x="4913" y="4462"/>
                  <a:pt x="4988" y="4361"/>
                  <a:pt x="4988" y="4236"/>
                </a:cubicBezTo>
                <a:cubicBezTo>
                  <a:pt x="4988" y="903"/>
                  <a:pt x="3258" y="0"/>
                  <a:pt x="3258" y="0"/>
                </a:cubicBezTo>
                <a:close/>
              </a:path>
            </a:pathLst>
          </a:cu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99"/>
        <p:cNvGrpSpPr/>
        <p:nvPr/>
      </p:nvGrpSpPr>
      <p:grpSpPr>
        <a:xfrm>
          <a:off x="0" y="0"/>
          <a:ext cx="0" cy="0"/>
          <a:chOff x="0" y="0"/>
          <a:chExt cx="0" cy="0"/>
        </a:xfrm>
      </p:grpSpPr>
      <p:grpSp>
        <p:nvGrpSpPr>
          <p:cNvPr id="3700" name="Google Shape;3700;p58"/>
          <p:cNvGrpSpPr/>
          <p:nvPr/>
        </p:nvGrpSpPr>
        <p:grpSpPr>
          <a:xfrm>
            <a:off x="1918839" y="358524"/>
            <a:ext cx="5306936" cy="1198496"/>
            <a:chOff x="1979225" y="358525"/>
            <a:chExt cx="5186100" cy="1198496"/>
          </a:xfrm>
        </p:grpSpPr>
        <p:sp>
          <p:nvSpPr>
            <p:cNvPr id="3701" name="Google Shape;3701;p58"/>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8"/>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3" name="Google Shape;3703;p58"/>
          <p:cNvSpPr txBox="1">
            <a:spLocks noGrp="1"/>
          </p:cNvSpPr>
          <p:nvPr>
            <p:ph type="ctrTitle"/>
          </p:nvPr>
        </p:nvSpPr>
        <p:spPr>
          <a:xfrm>
            <a:off x="2203175" y="445175"/>
            <a:ext cx="47376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RECURSOS DE ESTA PRESENTACIÓN</a:t>
            </a:r>
            <a:endParaRPr/>
          </a:p>
        </p:txBody>
      </p:sp>
      <p:sp>
        <p:nvSpPr>
          <p:cNvPr id="3704" name="Google Shape;3704;p58"/>
          <p:cNvSpPr txBox="1">
            <a:spLocks noGrp="1"/>
          </p:cNvSpPr>
          <p:nvPr>
            <p:ph type="body" idx="1"/>
          </p:nvPr>
        </p:nvSpPr>
        <p:spPr>
          <a:xfrm>
            <a:off x="1364825" y="1728296"/>
            <a:ext cx="6414300" cy="274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latin typeface="Bowlby One SC"/>
                <a:ea typeface="Bowlby One SC"/>
                <a:cs typeface="Bowlby One SC"/>
                <a:sym typeface="Bowlby One SC"/>
              </a:rPr>
              <a:t>ICONOS</a:t>
            </a:r>
            <a:endParaRPr>
              <a:latin typeface="Bowlby One SC"/>
              <a:ea typeface="Bowlby One SC"/>
              <a:cs typeface="Bowlby One SC"/>
              <a:sym typeface="Bowlby One SC"/>
            </a:endParaRPr>
          </a:p>
          <a:p>
            <a:pPr marL="457200" lvl="0" indent="-304800" algn="ctr" rtl="0">
              <a:spcBef>
                <a:spcPts val="0"/>
              </a:spcBef>
              <a:spcAft>
                <a:spcPts val="0"/>
              </a:spcAft>
              <a:buSzPts val="1200"/>
              <a:buChar char="●"/>
            </a:pPr>
            <a:r>
              <a:rPr lang="es">
                <a:solidFill>
                  <a:schemeClr val="hlink"/>
                </a:solidFill>
                <a:uFill>
                  <a:noFill/>
                </a:uFill>
                <a:hlinkClick r:id="rId3"/>
              </a:rPr>
              <a:t>Icon Pack: Learning / Lineal color</a:t>
            </a:r>
            <a:endParaRPr/>
          </a:p>
          <a:p>
            <a:pPr marL="0" lvl="0" indent="0" algn="ctr" rtl="0">
              <a:spcBef>
                <a:spcPts val="1000"/>
              </a:spcBef>
              <a:spcAft>
                <a:spcPts val="0"/>
              </a:spcAft>
              <a:buNone/>
            </a:pPr>
            <a:r>
              <a:rPr lang="es">
                <a:latin typeface="Bowlby One SC"/>
                <a:ea typeface="Bowlby One SC"/>
                <a:cs typeface="Bowlby One SC"/>
                <a:sym typeface="Bowlby One SC"/>
              </a:rPr>
              <a:t>VECTORES</a:t>
            </a:r>
            <a:endParaRPr>
              <a:latin typeface="Bowlby One SC"/>
              <a:ea typeface="Bowlby One SC"/>
              <a:cs typeface="Bowlby One SC"/>
              <a:sym typeface="Bowlby One SC"/>
            </a:endParaRPr>
          </a:p>
          <a:p>
            <a:pPr marL="457200" lvl="0" indent="-304800" algn="ctr" rtl="0">
              <a:spcBef>
                <a:spcPts val="0"/>
              </a:spcBef>
              <a:spcAft>
                <a:spcPts val="0"/>
              </a:spcAft>
              <a:buSzPts val="1200"/>
              <a:buChar char="●"/>
            </a:pPr>
            <a:r>
              <a:rPr lang="es">
                <a:solidFill>
                  <a:schemeClr val="hlink"/>
                </a:solidFill>
                <a:uFill>
                  <a:noFill/>
                </a:uFill>
                <a:hlinkClick r:id="rId4"/>
              </a:rPr>
              <a:t>Flat background for back to school event</a:t>
            </a:r>
            <a:endParaRPr/>
          </a:p>
          <a:p>
            <a:pPr marL="0" lvl="0" indent="0" algn="ctr" rtl="0">
              <a:spcBef>
                <a:spcPts val="1000"/>
              </a:spcBef>
              <a:spcAft>
                <a:spcPts val="0"/>
              </a:spcAft>
              <a:buNone/>
            </a:pPr>
            <a:r>
              <a:rPr lang="es">
                <a:latin typeface="Bowlby One SC"/>
                <a:ea typeface="Bowlby One SC"/>
                <a:cs typeface="Bowlby One SC"/>
                <a:sym typeface="Bowlby One SC"/>
              </a:rPr>
              <a:t>FOTOS</a:t>
            </a:r>
            <a:endParaRPr>
              <a:latin typeface="Bowlby One SC"/>
              <a:ea typeface="Bowlby One SC"/>
              <a:cs typeface="Bowlby One SC"/>
              <a:sym typeface="Bowlby One SC"/>
            </a:endParaRPr>
          </a:p>
          <a:p>
            <a:pPr marL="457200" lvl="0" indent="-304800" algn="ctr" rtl="0">
              <a:spcBef>
                <a:spcPts val="0"/>
              </a:spcBef>
              <a:spcAft>
                <a:spcPts val="0"/>
              </a:spcAft>
              <a:buSzPts val="1200"/>
              <a:buChar char="●"/>
            </a:pPr>
            <a:r>
              <a:rPr lang="es">
                <a:solidFill>
                  <a:schemeClr val="hlink"/>
                </a:solidFill>
                <a:uFill>
                  <a:noFill/>
                </a:uFill>
                <a:hlinkClick r:id="rId5"/>
              </a:rPr>
              <a:t>Teacher talking with her students online</a:t>
            </a:r>
            <a:endParaRPr/>
          </a:p>
          <a:p>
            <a:pPr marL="457200" lvl="0" indent="-304800" algn="ctr" rtl="0">
              <a:spcBef>
                <a:spcPts val="0"/>
              </a:spcBef>
              <a:spcAft>
                <a:spcPts val="0"/>
              </a:spcAft>
              <a:buSzPts val="1200"/>
              <a:buChar char="●"/>
            </a:pPr>
            <a:r>
              <a:rPr lang="es">
                <a:solidFill>
                  <a:schemeClr val="hlink"/>
                </a:solidFill>
                <a:uFill>
                  <a:noFill/>
                </a:uFill>
                <a:hlinkClick r:id="rId6"/>
              </a:rPr>
              <a:t>Medium shot smiley guy studying with his laptop</a:t>
            </a:r>
            <a:endParaRPr/>
          </a:p>
          <a:p>
            <a:pPr marL="457200" lvl="0" indent="-304800" algn="ctr" rtl="0">
              <a:spcBef>
                <a:spcPts val="0"/>
              </a:spcBef>
              <a:spcAft>
                <a:spcPts val="0"/>
              </a:spcAft>
              <a:buSzPts val="1200"/>
              <a:buChar char="●"/>
            </a:pPr>
            <a:r>
              <a:rPr lang="es">
                <a:solidFill>
                  <a:schemeClr val="hlink"/>
                </a:solidFill>
                <a:uFill>
                  <a:noFill/>
                </a:uFill>
                <a:hlinkClick r:id="rId7"/>
              </a:rPr>
              <a:t>Close up student reading book</a:t>
            </a:r>
            <a:endParaRPr/>
          </a:p>
          <a:p>
            <a:pPr marL="457200" lvl="0" indent="-304800" algn="ctr" rtl="0">
              <a:spcBef>
                <a:spcPts val="0"/>
              </a:spcBef>
              <a:spcAft>
                <a:spcPts val="0"/>
              </a:spcAft>
              <a:buSzPts val="1200"/>
              <a:buChar char="●"/>
            </a:pPr>
            <a:r>
              <a:rPr lang="es">
                <a:solidFill>
                  <a:schemeClr val="hlink"/>
                </a:solidFill>
                <a:uFill>
                  <a:noFill/>
                </a:uFill>
                <a:hlinkClick r:id="rId8"/>
              </a:rPr>
              <a:t>Full shot girl learning with laptop on floor</a:t>
            </a:r>
            <a:endParaRPr/>
          </a:p>
          <a:p>
            <a:pPr marL="457200" lvl="0" indent="-304800" algn="ctr" rtl="0">
              <a:spcBef>
                <a:spcPts val="0"/>
              </a:spcBef>
              <a:spcAft>
                <a:spcPts val="0"/>
              </a:spcAft>
              <a:buSzPts val="1200"/>
              <a:buChar char="●"/>
            </a:pPr>
            <a:r>
              <a:rPr lang="es">
                <a:solidFill>
                  <a:schemeClr val="hlink"/>
                </a:solidFill>
                <a:uFill>
                  <a:noFill/>
                </a:uFill>
                <a:hlinkClick r:id="rId9"/>
              </a:rPr>
              <a:t>Medium shot smiley guy studying with his laptop</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0"/>
        <p:cNvGrpSpPr/>
        <p:nvPr/>
      </p:nvGrpSpPr>
      <p:grpSpPr>
        <a:xfrm>
          <a:off x="0" y="0"/>
          <a:ext cx="0" cy="0"/>
          <a:chOff x="0" y="0"/>
          <a:chExt cx="0" cy="0"/>
        </a:xfrm>
      </p:grpSpPr>
      <p:sp>
        <p:nvSpPr>
          <p:cNvPr id="1581" name="Google Shape;1581;p31"/>
          <p:cNvSpPr/>
          <p:nvPr/>
        </p:nvSpPr>
        <p:spPr>
          <a:xfrm>
            <a:off x="817350" y="2255625"/>
            <a:ext cx="7509300" cy="1862700"/>
          </a:xfrm>
          <a:prstGeom prst="roundRect">
            <a:avLst>
              <a:gd name="adj" fmla="val 10357"/>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1229275" y="1657868"/>
            <a:ext cx="6686100" cy="471300"/>
          </a:xfrm>
          <a:prstGeom prst="roundRect">
            <a:avLst>
              <a:gd name="adj" fmla="val 19468"/>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100" b="1">
                <a:solidFill>
                  <a:schemeClr val="dk1"/>
                </a:solidFill>
                <a:latin typeface="Poppins"/>
                <a:ea typeface="Poppins"/>
                <a:cs typeface="Poppins"/>
                <a:sym typeface="Poppins"/>
              </a:rPr>
              <a:t>Una estructura de diapositivas basada en una presentación educativa</a:t>
            </a:r>
            <a:endParaRPr sz="1100" b="1">
              <a:solidFill>
                <a:schemeClr val="dk1"/>
              </a:solidFill>
              <a:latin typeface="Poppins"/>
              <a:ea typeface="Poppins"/>
              <a:cs typeface="Poppins"/>
              <a:sym typeface="Poppins"/>
            </a:endParaRPr>
          </a:p>
          <a:p>
            <a:pPr marL="0" lvl="0" indent="0" algn="ctr" rtl="0">
              <a:spcBef>
                <a:spcPts val="0"/>
              </a:spcBef>
              <a:spcAft>
                <a:spcPts val="0"/>
              </a:spcAft>
              <a:buNone/>
            </a:pPr>
            <a:r>
              <a:rPr lang="es" sz="1100">
                <a:solidFill>
                  <a:schemeClr val="dk1"/>
                </a:solidFill>
                <a:latin typeface="Poppins Medium"/>
                <a:ea typeface="Poppins Medium"/>
                <a:cs typeface="Poppins Medium"/>
                <a:sym typeface="Poppins Medium"/>
              </a:rPr>
              <a:t>Puedes eliminar esta diapositiva cuando hayas terminado de editar la presentación</a:t>
            </a:r>
            <a:endParaRPr/>
          </a:p>
        </p:txBody>
      </p:sp>
      <p:grpSp>
        <p:nvGrpSpPr>
          <p:cNvPr id="1583" name="Google Shape;1583;p31"/>
          <p:cNvGrpSpPr/>
          <p:nvPr/>
        </p:nvGrpSpPr>
        <p:grpSpPr>
          <a:xfrm>
            <a:off x="1918839" y="358524"/>
            <a:ext cx="5306936" cy="1198496"/>
            <a:chOff x="1979225" y="358525"/>
            <a:chExt cx="5186100" cy="1198496"/>
          </a:xfrm>
        </p:grpSpPr>
        <p:sp>
          <p:nvSpPr>
            <p:cNvPr id="1584" name="Google Shape;1584;p31"/>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1"/>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586" name="Google Shape;1586;p31"/>
          <p:cNvGraphicFramePr/>
          <p:nvPr/>
        </p:nvGraphicFramePr>
        <p:xfrm>
          <a:off x="817225" y="2255515"/>
          <a:ext cx="3000000" cy="3000000"/>
        </p:xfrm>
        <a:graphic>
          <a:graphicData uri="http://schemas.openxmlformats.org/drawingml/2006/table">
            <a:tbl>
              <a:tblPr>
                <a:noFill/>
                <a:tableStyleId>{30E1C44F-09FF-40A3-BCCB-89ABA2B9BC42}</a:tableStyleId>
              </a:tblPr>
              <a:tblGrid>
                <a:gridCol w="1752100">
                  <a:extLst>
                    <a:ext uri="{9D8B030D-6E8A-4147-A177-3AD203B41FA5}">
                      <a16:colId xmlns:a16="http://schemas.microsoft.com/office/drawing/2014/main" val="20000"/>
                    </a:ext>
                  </a:extLst>
                </a:gridCol>
                <a:gridCol w="5757350">
                  <a:extLst>
                    <a:ext uri="{9D8B030D-6E8A-4147-A177-3AD203B41FA5}">
                      <a16:colId xmlns:a16="http://schemas.microsoft.com/office/drawing/2014/main" val="20001"/>
                    </a:ext>
                  </a:extLst>
                </a:gridCol>
              </a:tblGrid>
              <a:tr h="310450">
                <a:tc>
                  <a:txBody>
                    <a:bodyPr/>
                    <a:lstStyle/>
                    <a:p>
                      <a:pPr marL="0" lvl="0" indent="0" algn="l" rtl="0">
                        <a:spcBef>
                          <a:spcPts val="0"/>
                        </a:spcBef>
                        <a:spcAft>
                          <a:spcPts val="0"/>
                        </a:spcAft>
                        <a:buNone/>
                      </a:pPr>
                      <a:r>
                        <a:rPr lang="es" sz="900" b="1">
                          <a:solidFill>
                            <a:schemeClr val="hlink"/>
                          </a:solidFill>
                          <a:uFill>
                            <a:noFill/>
                          </a:uFill>
                          <a:latin typeface="Poppins"/>
                          <a:ea typeface="Poppins"/>
                          <a:cs typeface="Poppins"/>
                          <a:sym typeface="Poppins"/>
                          <a:hlinkClick r:id="rId3" action="ppaction://hlinksldjump"/>
                        </a:rPr>
                        <a:t>Fuentes</a:t>
                      </a:r>
                      <a:endParaRPr sz="900" b="1">
                        <a:solidFill>
                          <a:schemeClr val="dk1"/>
                        </a:solidFill>
                        <a:latin typeface="Poppins"/>
                        <a:ea typeface="Poppins"/>
                        <a:cs typeface="Poppins"/>
                        <a:sym typeface="Poppins"/>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s" sz="900">
                          <a:solidFill>
                            <a:schemeClr val="dk1"/>
                          </a:solidFill>
                          <a:latin typeface="Poppins Medium"/>
                          <a:ea typeface="Poppins Medium"/>
                          <a:cs typeface="Poppins Medium"/>
                          <a:sym typeface="Poppins Medium"/>
                        </a:rPr>
                        <a:t>Para ver las tipografías correctas en PowerPoint, descárgalas e instálalas en tu equipo</a:t>
                      </a:r>
                      <a:endParaRPr sz="900">
                        <a:solidFill>
                          <a:schemeClr val="dk1"/>
                        </a:solidFill>
                        <a:latin typeface="Poppins Medium"/>
                        <a:ea typeface="Poppins Medium"/>
                        <a:cs typeface="Poppins Medium"/>
                        <a:sym typeface="Poppins Medium"/>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alpha val="0"/>
                        </a:schemeClr>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10450">
                <a:tc>
                  <a:txBody>
                    <a:bodyPr/>
                    <a:lstStyle/>
                    <a:p>
                      <a:pPr marL="0" lvl="0" indent="0" algn="l" rtl="0">
                        <a:spcBef>
                          <a:spcPts val="0"/>
                        </a:spcBef>
                        <a:spcAft>
                          <a:spcPts val="0"/>
                        </a:spcAft>
                        <a:buNone/>
                      </a:pPr>
                      <a:r>
                        <a:rPr lang="es" sz="900" b="1">
                          <a:solidFill>
                            <a:schemeClr val="hlink"/>
                          </a:solidFill>
                          <a:uFill>
                            <a:noFill/>
                          </a:uFill>
                          <a:latin typeface="Poppins"/>
                          <a:ea typeface="Poppins"/>
                          <a:cs typeface="Poppins"/>
                          <a:sym typeface="Poppins"/>
                          <a:hlinkClick r:id="rId4" action="ppaction://hlinksldjump"/>
                        </a:rPr>
                        <a:t>Recursos usados</a:t>
                      </a:r>
                      <a:r>
                        <a:rPr lang="es" sz="900" b="1">
                          <a:solidFill>
                            <a:schemeClr val="dk1"/>
                          </a:solidFill>
                          <a:latin typeface="Poppins"/>
                          <a:ea typeface="Poppins"/>
                          <a:cs typeface="Poppins"/>
                          <a:sym typeface="Poppins"/>
                        </a:rPr>
                        <a:t> y </a:t>
                      </a:r>
                      <a:r>
                        <a:rPr lang="es" sz="900" b="1">
                          <a:solidFill>
                            <a:schemeClr val="hlink"/>
                          </a:solidFill>
                          <a:uFill>
                            <a:noFill/>
                          </a:uFill>
                          <a:latin typeface="Poppins"/>
                          <a:ea typeface="Poppins"/>
                          <a:cs typeface="Poppins"/>
                          <a:sym typeface="Poppins"/>
                          <a:hlinkClick r:id="rId5" action="ppaction://hlinksldjump"/>
                        </a:rPr>
                        <a:t>alternativos</a:t>
                      </a:r>
                      <a:endParaRPr sz="900" b="1">
                        <a:solidFill>
                          <a:schemeClr val="dk1"/>
                        </a:solidFill>
                        <a:latin typeface="Poppins"/>
                        <a:ea typeface="Poppins"/>
                        <a:cs typeface="Poppins"/>
                        <a:sym typeface="Poppins"/>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s" sz="900">
                          <a:solidFill>
                            <a:schemeClr val="dk1"/>
                          </a:solidFill>
                          <a:latin typeface="Poppins Medium"/>
                          <a:ea typeface="Poppins Medium"/>
                          <a:cs typeface="Poppins Medium"/>
                          <a:sym typeface="Poppins Medium"/>
                        </a:rPr>
                        <a:t>Una variedad de recursos gráficos acordes al estilo de nuestro diseño</a:t>
                      </a:r>
                      <a:endParaRPr sz="900">
                        <a:solidFill>
                          <a:schemeClr val="dk1"/>
                        </a:solidFill>
                        <a:latin typeface="Poppins Medium"/>
                        <a:ea typeface="Poppins Medium"/>
                        <a:cs typeface="Poppins Medium"/>
                        <a:sym typeface="Poppins Medium"/>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10450">
                <a:tc>
                  <a:txBody>
                    <a:bodyPr/>
                    <a:lstStyle/>
                    <a:p>
                      <a:pPr marL="0" lvl="0" indent="0" algn="l" rtl="0">
                        <a:spcBef>
                          <a:spcPts val="0"/>
                        </a:spcBef>
                        <a:spcAft>
                          <a:spcPts val="0"/>
                        </a:spcAft>
                        <a:buNone/>
                      </a:pPr>
                      <a:r>
                        <a:rPr lang="es" sz="900" b="1">
                          <a:solidFill>
                            <a:schemeClr val="hlink"/>
                          </a:solidFill>
                          <a:uFill>
                            <a:noFill/>
                          </a:uFill>
                          <a:latin typeface="Poppins"/>
                          <a:ea typeface="Poppins"/>
                          <a:cs typeface="Poppins"/>
                          <a:sym typeface="Poppins"/>
                          <a:hlinkClick r:id="rId6" action="ppaction://hlinksldjump"/>
                        </a:rPr>
                        <a:t>Agradecimientos</a:t>
                      </a:r>
                      <a:endParaRPr sz="900" b="1">
                        <a:solidFill>
                          <a:schemeClr val="dk1"/>
                        </a:solidFill>
                        <a:latin typeface="Poppins"/>
                        <a:ea typeface="Poppins"/>
                        <a:cs typeface="Poppins"/>
                        <a:sym typeface="Poppins"/>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s" sz="900">
                          <a:solidFill>
                            <a:schemeClr val="dk1"/>
                          </a:solidFill>
                          <a:latin typeface="Poppins Medium"/>
                          <a:ea typeface="Poppins Medium"/>
                          <a:cs typeface="Poppins Medium"/>
                          <a:sym typeface="Poppins Medium"/>
                        </a:rPr>
                        <a:t>La debes conservar para dar los créditos correspondientes a nuestro diseño</a:t>
                      </a:r>
                      <a:endParaRPr sz="900">
                        <a:solidFill>
                          <a:schemeClr val="dk1"/>
                        </a:solidFill>
                        <a:latin typeface="Poppins Medium"/>
                        <a:ea typeface="Poppins Medium"/>
                        <a:cs typeface="Poppins Medium"/>
                        <a:sym typeface="Poppins Medium"/>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10450">
                <a:tc>
                  <a:txBody>
                    <a:bodyPr/>
                    <a:lstStyle/>
                    <a:p>
                      <a:pPr marL="0" lvl="0" indent="0" algn="l" rtl="0">
                        <a:spcBef>
                          <a:spcPts val="0"/>
                        </a:spcBef>
                        <a:spcAft>
                          <a:spcPts val="0"/>
                        </a:spcAft>
                        <a:buNone/>
                      </a:pPr>
                      <a:r>
                        <a:rPr lang="es" sz="900" b="1">
                          <a:solidFill>
                            <a:schemeClr val="hlink"/>
                          </a:solidFill>
                          <a:uFill>
                            <a:noFill/>
                          </a:uFill>
                          <a:latin typeface="Poppins"/>
                          <a:ea typeface="Poppins"/>
                          <a:cs typeface="Poppins"/>
                          <a:sym typeface="Poppins"/>
                          <a:hlinkClick r:id="rId3" action="ppaction://hlinksldjump"/>
                        </a:rPr>
                        <a:t>Colores</a:t>
                      </a:r>
                      <a:endParaRPr sz="900" b="1">
                        <a:solidFill>
                          <a:schemeClr val="dk1"/>
                        </a:solidFill>
                        <a:latin typeface="Poppins"/>
                        <a:ea typeface="Poppins"/>
                        <a:cs typeface="Poppins"/>
                        <a:sym typeface="Poppins"/>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s" sz="900">
                          <a:solidFill>
                            <a:schemeClr val="dk1"/>
                          </a:solidFill>
                          <a:latin typeface="Poppins Medium"/>
                          <a:ea typeface="Poppins Medium"/>
                          <a:cs typeface="Poppins Medium"/>
                          <a:sym typeface="Poppins Medium"/>
                        </a:rPr>
                        <a:t>Todos los colores que se han usado en esta presentación</a:t>
                      </a:r>
                      <a:endParaRPr sz="900">
                        <a:solidFill>
                          <a:schemeClr val="dk1"/>
                        </a:solidFill>
                        <a:latin typeface="Poppins Medium"/>
                        <a:ea typeface="Poppins Medium"/>
                        <a:cs typeface="Poppins Medium"/>
                        <a:sym typeface="Poppins Medium"/>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10450">
                <a:tc>
                  <a:txBody>
                    <a:bodyPr/>
                    <a:lstStyle/>
                    <a:p>
                      <a:pPr marL="0" lvl="0" indent="0" algn="l" rtl="0">
                        <a:spcBef>
                          <a:spcPts val="0"/>
                        </a:spcBef>
                        <a:spcAft>
                          <a:spcPts val="0"/>
                        </a:spcAft>
                        <a:buNone/>
                      </a:pPr>
                      <a:r>
                        <a:rPr lang="es" sz="900" b="1">
                          <a:solidFill>
                            <a:schemeClr val="hlink"/>
                          </a:solidFill>
                          <a:uFill>
                            <a:noFill/>
                          </a:uFill>
                          <a:latin typeface="Poppins"/>
                          <a:ea typeface="Poppins"/>
                          <a:cs typeface="Poppins"/>
                          <a:sym typeface="Poppins"/>
                          <a:hlinkClick r:id="rId7" action="ppaction://hlinksldjump"/>
                        </a:rPr>
                        <a:t>Recursos infográficos</a:t>
                      </a:r>
                      <a:endParaRPr sz="900" b="1">
                        <a:solidFill>
                          <a:schemeClr val="dk1"/>
                        </a:solidFill>
                        <a:latin typeface="Poppins"/>
                        <a:ea typeface="Poppins"/>
                        <a:cs typeface="Poppins"/>
                        <a:sym typeface="Poppins"/>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s" sz="900">
                          <a:solidFill>
                            <a:schemeClr val="dk1"/>
                          </a:solidFill>
                          <a:latin typeface="Poppins Medium"/>
                          <a:ea typeface="Poppins Medium"/>
                          <a:cs typeface="Poppins Medium"/>
                          <a:sym typeface="Poppins Medium"/>
                        </a:rPr>
                        <a:t>Su tamaño y color se pueden editar</a:t>
                      </a:r>
                      <a:endParaRPr sz="900">
                        <a:solidFill>
                          <a:schemeClr val="dk1"/>
                        </a:solidFill>
                        <a:latin typeface="Poppins Medium"/>
                        <a:ea typeface="Poppins Medium"/>
                        <a:cs typeface="Poppins Medium"/>
                        <a:sym typeface="Poppins Medium"/>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10450">
                <a:tc>
                  <a:txBody>
                    <a:bodyPr/>
                    <a:lstStyle/>
                    <a:p>
                      <a:pPr marL="0" lvl="0" indent="0" algn="l" rtl="0">
                        <a:spcBef>
                          <a:spcPts val="0"/>
                        </a:spcBef>
                        <a:spcAft>
                          <a:spcPts val="0"/>
                        </a:spcAft>
                        <a:buNone/>
                      </a:pPr>
                      <a:r>
                        <a:rPr lang="es" sz="900" b="1">
                          <a:solidFill>
                            <a:schemeClr val="hlink"/>
                          </a:solidFill>
                          <a:uFill>
                            <a:noFill/>
                          </a:uFill>
                          <a:latin typeface="Poppins"/>
                          <a:ea typeface="Poppins"/>
                          <a:cs typeface="Poppins"/>
                          <a:sym typeface="Poppins"/>
                          <a:hlinkClick r:id="rId8" action="ppaction://hlinksldjump"/>
                        </a:rPr>
                        <a:t>Iconos personalizables</a:t>
                      </a:r>
                      <a:endParaRPr sz="900" b="1">
                        <a:solidFill>
                          <a:schemeClr val="dk1"/>
                        </a:solidFill>
                        <a:latin typeface="Poppins"/>
                        <a:ea typeface="Poppins"/>
                        <a:cs typeface="Poppins"/>
                        <a:sym typeface="Poppins"/>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s" sz="900">
                          <a:solidFill>
                            <a:schemeClr val="dk1"/>
                          </a:solidFill>
                          <a:latin typeface="Poppins Medium"/>
                          <a:ea typeface="Poppins Medium"/>
                          <a:cs typeface="Poppins Medium"/>
                          <a:sym typeface="Poppins Medium"/>
                        </a:rPr>
                        <a:t>Están clasificados por temas para que puedas utilizarlos en todo tipo de presentaciones</a:t>
                      </a:r>
                      <a:endParaRPr sz="900">
                        <a:solidFill>
                          <a:schemeClr val="dk1"/>
                        </a:solidFill>
                        <a:latin typeface="Poppins Medium"/>
                        <a:ea typeface="Poppins Medium"/>
                        <a:cs typeface="Poppins Medium"/>
                        <a:sym typeface="Poppins Medium"/>
                      </a:endParaRPr>
                    </a:p>
                  </a:txBody>
                  <a:tcPr marL="91425" marR="91425" marT="0" marB="0" anchor="ctr">
                    <a:lnL w="28575" cap="flat" cmpd="sng">
                      <a:solidFill>
                        <a:schemeClr val="dk1">
                          <a:alpha val="0"/>
                        </a:schemeClr>
                      </a:solidFill>
                      <a:prstDash val="solid"/>
                      <a:round/>
                      <a:headEnd type="none" w="sm" len="sm"/>
                      <a:tailEnd type="none" w="sm" len="sm"/>
                    </a:lnL>
                    <a:lnR w="28575"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587" name="Google Shape;1587;p31"/>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CONTENIDO DE ESTA PLANTILLA</a:t>
            </a:r>
            <a:endParaRPr/>
          </a:p>
        </p:txBody>
      </p:sp>
      <p:sp>
        <p:nvSpPr>
          <p:cNvPr id="1588" name="Google Shape;1588;p31"/>
          <p:cNvSpPr/>
          <p:nvPr/>
        </p:nvSpPr>
        <p:spPr>
          <a:xfrm>
            <a:off x="7696850" y="1510283"/>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493600" y="4235578"/>
            <a:ext cx="4020300" cy="552000"/>
          </a:xfrm>
          <a:prstGeom prst="roundRect">
            <a:avLst>
              <a:gd name="adj" fmla="val 19468"/>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latin typeface="Poppins Medium"/>
                <a:ea typeface="Poppins Medium"/>
                <a:cs typeface="Poppins Medium"/>
                <a:sym typeface="Poppins Medium"/>
              </a:rPr>
              <a:t>Más información:</a:t>
            </a:r>
            <a:br>
              <a:rPr lang="es" sz="1000">
                <a:solidFill>
                  <a:schemeClr val="dk1"/>
                </a:solidFill>
                <a:latin typeface="Poppins Medium"/>
                <a:ea typeface="Poppins Medium"/>
                <a:cs typeface="Poppins Medium"/>
                <a:sym typeface="Poppins Medium"/>
              </a:rPr>
            </a:br>
            <a:r>
              <a:rPr lang="es" sz="1000">
                <a:solidFill>
                  <a:schemeClr val="dk1"/>
                </a:solidFill>
                <a:uFill>
                  <a:noFill/>
                </a:uFill>
                <a:latin typeface="Bowlby One SC"/>
                <a:ea typeface="Bowlby One SC"/>
                <a:cs typeface="Bowlby One SC"/>
                <a:sym typeface="Bowlby One SC"/>
                <a:hlinkClick r:id="rId9">
                  <a:extLst>
                    <a:ext uri="{A12FA001-AC4F-418D-AE19-62706E023703}">
                      <ahyp:hlinkClr xmlns:ahyp="http://schemas.microsoft.com/office/drawing/2018/hyperlinkcolor" val="tx"/>
                    </a:ext>
                  </a:extLst>
                </a:hlinkClick>
              </a:rPr>
              <a:t>SLIDESGO </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0">
                  <a:extLst>
                    <a:ext uri="{A12FA001-AC4F-418D-AE19-62706E023703}">
                      <ahyp:hlinkClr xmlns:ahyp="http://schemas.microsoft.com/office/drawing/2018/hyperlinkcolor" val="tx"/>
                    </a:ext>
                  </a:extLst>
                </a:hlinkClick>
              </a:rPr>
              <a:t>SLIDESGO SCHOOL</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1">
                  <a:extLst>
                    <a:ext uri="{A12FA001-AC4F-418D-AE19-62706E023703}">
                      <ahyp:hlinkClr xmlns:ahyp="http://schemas.microsoft.com/office/drawing/2018/hyperlinkcolor" val="tx"/>
                    </a:ext>
                  </a:extLst>
                </a:hlinkClick>
              </a:rPr>
              <a:t>FAQS</a:t>
            </a:r>
            <a:endParaRPr/>
          </a:p>
        </p:txBody>
      </p:sp>
      <p:sp>
        <p:nvSpPr>
          <p:cNvPr id="1590" name="Google Shape;1590;p31"/>
          <p:cNvSpPr/>
          <p:nvPr/>
        </p:nvSpPr>
        <p:spPr>
          <a:xfrm>
            <a:off x="4645588" y="4235578"/>
            <a:ext cx="4020300" cy="552000"/>
          </a:xfrm>
          <a:prstGeom prst="roundRect">
            <a:avLst>
              <a:gd name="adj" fmla="val 19468"/>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latin typeface="Poppins Medium"/>
                <a:ea typeface="Poppins Medium"/>
                <a:cs typeface="Poppins Medium"/>
                <a:sym typeface="Poppins Medium"/>
              </a:rPr>
              <a:t>Visita nuestros proyectos:</a:t>
            </a:r>
            <a:br>
              <a:rPr lang="es" sz="1000">
                <a:solidFill>
                  <a:schemeClr val="dk1"/>
                </a:solidFill>
                <a:latin typeface="Poppins Medium"/>
                <a:ea typeface="Poppins Medium"/>
                <a:cs typeface="Poppins Medium"/>
                <a:sym typeface="Poppins Medium"/>
              </a:rPr>
            </a:br>
            <a:r>
              <a:rPr lang="es" sz="1000">
                <a:solidFill>
                  <a:schemeClr val="dk1"/>
                </a:solidFill>
                <a:uFill>
                  <a:noFill/>
                </a:uFill>
                <a:latin typeface="Bowlby One SC"/>
                <a:ea typeface="Bowlby One SC"/>
                <a:cs typeface="Bowlby One SC"/>
                <a:sym typeface="Bowlby One SC"/>
                <a:hlinkClick r:id="rId12">
                  <a:extLst>
                    <a:ext uri="{A12FA001-AC4F-418D-AE19-62706E023703}">
                      <ahyp:hlinkClr xmlns:ahyp="http://schemas.microsoft.com/office/drawing/2018/hyperlinkcolor" val="tx"/>
                    </a:ext>
                  </a:extLst>
                </a:hlinkClick>
              </a:rPr>
              <a:t>FREEPIK</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3">
                  <a:extLst>
                    <a:ext uri="{A12FA001-AC4F-418D-AE19-62706E023703}">
                      <ahyp:hlinkClr xmlns:ahyp="http://schemas.microsoft.com/office/drawing/2018/hyperlinkcolor" val="tx"/>
                    </a:ext>
                  </a:extLst>
                </a:hlinkClick>
              </a:rPr>
              <a:t>FLATICON</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4">
                  <a:extLst>
                    <a:ext uri="{A12FA001-AC4F-418D-AE19-62706E023703}">
                      <ahyp:hlinkClr xmlns:ahyp="http://schemas.microsoft.com/office/drawing/2018/hyperlinkcolor" val="tx"/>
                    </a:ext>
                  </a:extLst>
                </a:hlinkClick>
              </a:rPr>
              <a:t>STORYSET</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5">
                  <a:extLst>
                    <a:ext uri="{A12FA001-AC4F-418D-AE19-62706E023703}">
                      <ahyp:hlinkClr xmlns:ahyp="http://schemas.microsoft.com/office/drawing/2018/hyperlinkcolor" val="tx"/>
                    </a:ext>
                  </a:extLst>
                </a:hlinkClick>
              </a:rPr>
              <a:t>WEPIK </a:t>
            </a:r>
            <a:r>
              <a:rPr lang="es" sz="1000">
                <a:solidFill>
                  <a:schemeClr val="dk1"/>
                </a:solidFill>
                <a:latin typeface="Bowlby One SC"/>
                <a:ea typeface="Bowlby One SC"/>
                <a:cs typeface="Bowlby One SC"/>
                <a:sym typeface="Bowlby One SC"/>
              </a:rPr>
              <a:t>| </a:t>
            </a:r>
            <a:r>
              <a:rPr lang="es" sz="1000">
                <a:solidFill>
                  <a:schemeClr val="dk1"/>
                </a:solidFill>
                <a:uFill>
                  <a:noFill/>
                </a:uFill>
                <a:latin typeface="Bowlby One SC"/>
                <a:ea typeface="Bowlby One SC"/>
                <a:cs typeface="Bowlby One SC"/>
                <a:sym typeface="Bowlby One SC"/>
                <a:hlinkClick r:id="rId16">
                  <a:extLst>
                    <a:ext uri="{A12FA001-AC4F-418D-AE19-62706E023703}">
                      <ahyp:hlinkClr xmlns:ahyp="http://schemas.microsoft.com/office/drawing/2018/hyperlinkcolor" val="tx"/>
                    </a:ext>
                  </a:extLst>
                </a:hlinkClick>
              </a:rPr>
              <a:t>VIDFY</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08"/>
        <p:cNvGrpSpPr/>
        <p:nvPr/>
      </p:nvGrpSpPr>
      <p:grpSpPr>
        <a:xfrm>
          <a:off x="0" y="0"/>
          <a:ext cx="0" cy="0"/>
          <a:chOff x="0" y="0"/>
          <a:chExt cx="0" cy="0"/>
        </a:xfrm>
      </p:grpSpPr>
      <p:sp>
        <p:nvSpPr>
          <p:cNvPr id="3709" name="Google Shape;3709;p5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a:solidFill>
                  <a:srgbClr val="FFFFFF"/>
                </a:solidFill>
              </a:rPr>
              <a:t>For more information about editing slides, please read</a:t>
            </a:r>
            <a:r>
              <a:rPr lang="es" sz="900">
                <a:solidFill>
                  <a:srgbClr val="FFFFFF"/>
                </a:solidFill>
              </a:rPr>
              <a:t> </a:t>
            </a:r>
            <a:r>
              <a:rPr lang="es"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s" sz="1000" u="sng">
                <a:solidFill>
                  <a:srgbClr val="869FB2"/>
                </a:solidFill>
                <a:hlinkClick r:id="rId3">
                  <a:extLst>
                    <a:ext uri="{A12FA001-AC4F-418D-AE19-62706E023703}">
                      <ahyp:hlinkClr xmlns:ahyp="http://schemas.microsoft.com/office/drawing/2018/hyperlinkcolor" val="tx"/>
                    </a:ext>
                  </a:extLst>
                </a:hlinkClick>
              </a:rPr>
              <a:t>https://slidesgo.com/faqs</a:t>
            </a:r>
            <a:r>
              <a:rPr lang="es" sz="1200">
                <a:solidFill>
                  <a:srgbClr val="FFFFFF"/>
                </a:solidFill>
              </a:rPr>
              <a:t> </a:t>
            </a:r>
            <a:r>
              <a:rPr lang="es" sz="1000">
                <a:solidFill>
                  <a:srgbClr val="FFFFFF"/>
                </a:solidFill>
              </a:rPr>
              <a:t>and</a:t>
            </a:r>
            <a:r>
              <a:rPr lang="es" sz="1200">
                <a:solidFill>
                  <a:srgbClr val="FFFFFF"/>
                </a:solidFill>
              </a:rPr>
              <a:t> </a:t>
            </a:r>
            <a:r>
              <a:rPr lang="es"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3710" name="Google Shape;3710;p5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Instructions for use</a:t>
            </a:r>
            <a:endParaRPr/>
          </a:p>
        </p:txBody>
      </p:sp>
      <p:sp>
        <p:nvSpPr>
          <p:cNvPr id="3711" name="Google Shape;3711;p59"/>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s" sz="1000">
                <a:solidFill>
                  <a:srgbClr val="FFFFFF"/>
                </a:solidFill>
              </a:rPr>
              <a:t>If you have a free account, in order to use this template, you must credit </a:t>
            </a:r>
            <a:r>
              <a:rPr lang="es" sz="1000" b="1" u="sng">
                <a:solidFill>
                  <a:srgbClr val="869FB2"/>
                </a:solidFill>
                <a:hlinkClick r:id="rId5">
                  <a:extLst>
                    <a:ext uri="{A12FA001-AC4F-418D-AE19-62706E023703}">
                      <ahyp:hlinkClr xmlns:ahyp="http://schemas.microsoft.com/office/drawing/2018/hyperlinkcolor" val="tx"/>
                    </a:ext>
                  </a:extLst>
                </a:hlinkClick>
              </a:rPr>
              <a:t>Slidesgo</a:t>
            </a:r>
            <a:r>
              <a:rPr lang="es" sz="1000">
                <a:solidFill>
                  <a:srgbClr val="435D74"/>
                </a:solidFill>
              </a:rPr>
              <a:t> </a:t>
            </a:r>
            <a:r>
              <a:rPr lang="es" sz="1000">
                <a:solidFill>
                  <a:srgbClr val="FFFFFF"/>
                </a:solidFill>
              </a:rPr>
              <a:t>by keeping the </a:t>
            </a:r>
            <a:r>
              <a:rPr lang="es" sz="1000" b="1" u="sng">
                <a:solidFill>
                  <a:schemeClr val="hlink"/>
                </a:solidFill>
                <a:hlinkClick r:id="rId6" action="ppaction://hlinksldjump"/>
              </a:rPr>
              <a:t>Thanks</a:t>
            </a:r>
            <a:r>
              <a:rPr lang="es" sz="1000">
                <a:solidFill>
                  <a:srgbClr val="869FB2"/>
                </a:solidFill>
              </a:rPr>
              <a:t> </a:t>
            </a:r>
            <a:r>
              <a:rPr lang="es"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s"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s"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s"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s"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s"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s"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s"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s"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s" sz="1000">
                <a:solidFill>
                  <a:srgbClr val="FFFFFF"/>
                </a:solidFill>
              </a:rPr>
              <a:t>- Acquire the copyright of Slidesgo Content.</a:t>
            </a:r>
            <a:endParaRPr sz="10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15"/>
        <p:cNvGrpSpPr/>
        <p:nvPr/>
      </p:nvGrpSpPr>
      <p:grpSpPr>
        <a:xfrm>
          <a:off x="0" y="0"/>
          <a:ext cx="0" cy="0"/>
          <a:chOff x="0" y="0"/>
          <a:chExt cx="0" cy="0"/>
        </a:xfrm>
      </p:grpSpPr>
      <p:sp>
        <p:nvSpPr>
          <p:cNvPr id="3716" name="Google Shape;3716;p60"/>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s" sz="1000">
                <a:solidFill>
                  <a:schemeClr val="lt1"/>
                </a:solidFill>
              </a:rPr>
              <a:t>As a Premium user, you can use this template without attributing </a:t>
            </a:r>
            <a:r>
              <a:rPr lang="es" sz="1000" b="1">
                <a:solidFill>
                  <a:schemeClr val="hlink"/>
                </a:solidFill>
                <a:uFill>
                  <a:noFill/>
                </a:uFill>
                <a:hlinkClick r:id="rId3"/>
              </a:rPr>
              <a:t>Slidesgo</a:t>
            </a:r>
            <a:r>
              <a:rPr lang="es" sz="1000">
                <a:solidFill>
                  <a:schemeClr val="lt1"/>
                </a:solidFill>
              </a:rPr>
              <a:t> or keeping the </a:t>
            </a:r>
            <a:r>
              <a:rPr lang="es" sz="1000" b="1" u="sng">
                <a:solidFill>
                  <a:schemeClr val="hlink"/>
                </a:solidFill>
                <a:hlinkClick r:id="rId4" action="ppaction://hlinksldjump"/>
              </a:rPr>
              <a:t>Thanks</a:t>
            </a:r>
            <a:r>
              <a:rPr lang="es"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s"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s"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s"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s"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3717" name="Google Shape;3717;p6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a:solidFill>
                  <a:srgbClr val="FFFFFF"/>
                </a:solidFill>
              </a:rPr>
              <a:t>For more information about editing slides, please read</a:t>
            </a:r>
            <a:r>
              <a:rPr lang="es" sz="900">
                <a:solidFill>
                  <a:srgbClr val="FFFFFF"/>
                </a:solidFill>
              </a:rPr>
              <a:t> </a:t>
            </a:r>
            <a:r>
              <a:rPr lang="es"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s" sz="1000" u="sng">
                <a:solidFill>
                  <a:srgbClr val="869FB2"/>
                </a:solidFill>
                <a:hlinkClick r:id="rId5">
                  <a:extLst>
                    <a:ext uri="{A12FA001-AC4F-418D-AE19-62706E023703}">
                      <ahyp:hlinkClr xmlns:ahyp="http://schemas.microsoft.com/office/drawing/2018/hyperlinkcolor" val="tx"/>
                    </a:ext>
                  </a:extLst>
                </a:hlinkClick>
              </a:rPr>
              <a:t>https://slidesgo.com/faqs</a:t>
            </a:r>
            <a:r>
              <a:rPr lang="es" sz="1200">
                <a:solidFill>
                  <a:srgbClr val="FFFFFF"/>
                </a:solidFill>
              </a:rPr>
              <a:t> </a:t>
            </a:r>
            <a:r>
              <a:rPr lang="es" sz="1000">
                <a:solidFill>
                  <a:srgbClr val="FFFFFF"/>
                </a:solidFill>
              </a:rPr>
              <a:t>and</a:t>
            </a:r>
            <a:r>
              <a:rPr lang="es" sz="1200">
                <a:solidFill>
                  <a:srgbClr val="FFFFFF"/>
                </a:solidFill>
              </a:rPr>
              <a:t> </a:t>
            </a:r>
            <a:r>
              <a:rPr lang="es"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3718" name="Google Shape;3718;p6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22"/>
        <p:cNvGrpSpPr/>
        <p:nvPr/>
      </p:nvGrpSpPr>
      <p:grpSpPr>
        <a:xfrm>
          <a:off x="0" y="0"/>
          <a:ext cx="0" cy="0"/>
          <a:chOff x="0" y="0"/>
          <a:chExt cx="0" cy="0"/>
        </a:xfrm>
      </p:grpSpPr>
      <p:sp>
        <p:nvSpPr>
          <p:cNvPr id="3723" name="Google Shape;3723;p61"/>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3724" name="Google Shape;3724;p61"/>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b="1">
                <a:solidFill>
                  <a:schemeClr val="lt1"/>
                </a:solidFill>
              </a:rPr>
              <a:t>Bowlby One SC</a:t>
            </a:r>
            <a:endParaRPr sz="1100" b="1">
              <a:solidFill>
                <a:schemeClr val="lt1"/>
              </a:solidFill>
            </a:endParaRPr>
          </a:p>
          <a:p>
            <a:pPr marL="0" lvl="0" indent="0" algn="ctr" rtl="0">
              <a:lnSpc>
                <a:spcPct val="115000"/>
              </a:lnSpc>
              <a:spcBef>
                <a:spcPts val="0"/>
              </a:spcBef>
              <a:spcAft>
                <a:spcPts val="0"/>
              </a:spcAft>
              <a:buNone/>
            </a:pPr>
            <a:r>
              <a:rPr lang="es" sz="1100">
                <a:solidFill>
                  <a:schemeClr val="lt1"/>
                </a:solidFill>
              </a:rPr>
              <a:t>(</a:t>
            </a:r>
            <a:r>
              <a:rPr lang="es"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https://fonts.google.com/specimen/Bowlby+One+SC</a:t>
            </a:r>
            <a:r>
              <a:rPr lang="es"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s" sz="1100" b="1">
                <a:solidFill>
                  <a:schemeClr val="lt1"/>
                </a:solidFill>
              </a:rPr>
              <a:t>Poppins</a:t>
            </a:r>
            <a:endParaRPr sz="1100" b="1">
              <a:solidFill>
                <a:schemeClr val="lt1"/>
              </a:solidFill>
            </a:endParaRPr>
          </a:p>
          <a:p>
            <a:pPr marL="0" lvl="0" indent="0" algn="ctr" rtl="0">
              <a:lnSpc>
                <a:spcPct val="115000"/>
              </a:lnSpc>
              <a:spcBef>
                <a:spcPts val="0"/>
              </a:spcBef>
              <a:spcAft>
                <a:spcPts val="0"/>
              </a:spcAft>
              <a:buNone/>
            </a:pPr>
            <a:r>
              <a:rPr lang="es" sz="1100">
                <a:solidFill>
                  <a:schemeClr val="lt1"/>
                </a:solidFill>
              </a:rPr>
              <a:t>(</a:t>
            </a:r>
            <a:r>
              <a:rPr lang="es"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https://fonts.google.com/specimen/Poppins</a:t>
            </a:r>
            <a:r>
              <a:rPr lang="es" sz="1100">
                <a:solidFill>
                  <a:schemeClr val="lt1"/>
                </a:solidFill>
              </a:rPr>
              <a:t>)</a:t>
            </a:r>
            <a:endParaRPr sz="1100">
              <a:solidFill>
                <a:schemeClr val="lt1"/>
              </a:solidFill>
            </a:endParaRPr>
          </a:p>
        </p:txBody>
      </p:sp>
      <p:sp>
        <p:nvSpPr>
          <p:cNvPr id="3725" name="Google Shape;3725;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Fonts &amp; colors used</a:t>
            </a:r>
            <a:endParaRPr/>
          </a:p>
        </p:txBody>
      </p:sp>
      <p:sp>
        <p:nvSpPr>
          <p:cNvPr id="3726" name="Google Shape;3726;p61"/>
          <p:cNvSpPr/>
          <p:nvPr/>
        </p:nvSpPr>
        <p:spPr>
          <a:xfrm>
            <a:off x="2052650" y="2988225"/>
            <a:ext cx="791400" cy="754200"/>
          </a:xfrm>
          <a:prstGeom prst="roundRect">
            <a:avLst>
              <a:gd name="adj" fmla="val 16667"/>
            </a:avLst>
          </a:prstGeom>
          <a:solidFill>
            <a:srgbClr val="152A2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3114470" y="2988225"/>
            <a:ext cx="791400" cy="754200"/>
          </a:xfrm>
          <a:prstGeom prst="roundRect">
            <a:avLst>
              <a:gd name="adj" fmla="val 16667"/>
            </a:avLst>
          </a:prstGeom>
          <a:solidFill>
            <a:srgbClr val="D2FAB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4176289" y="2988225"/>
            <a:ext cx="791400" cy="754200"/>
          </a:xfrm>
          <a:prstGeom prst="roundRect">
            <a:avLst>
              <a:gd name="adj" fmla="val 16667"/>
            </a:avLst>
          </a:prstGeom>
          <a:solidFill>
            <a:srgbClr val="9CF0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#152a20</a:t>
            </a:r>
            <a:endParaRPr sz="1000">
              <a:solidFill>
                <a:srgbClr val="FFFFFF"/>
              </a:solidFill>
            </a:endParaRPr>
          </a:p>
        </p:txBody>
      </p:sp>
      <p:sp>
        <p:nvSpPr>
          <p:cNvPr id="3730" name="Google Shape;3730;p61"/>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rPr>
              <a:t>#d2fabb</a:t>
            </a:r>
            <a:endParaRPr sz="1000">
              <a:solidFill>
                <a:schemeClr val="dk1"/>
              </a:solidFill>
            </a:endParaRPr>
          </a:p>
        </p:txBody>
      </p:sp>
      <p:sp>
        <p:nvSpPr>
          <p:cNvPr id="3731" name="Google Shape;3731;p61"/>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rPr>
              <a:t>#9cf0e5</a:t>
            </a:r>
            <a:endParaRPr sz="1000">
              <a:solidFill>
                <a:schemeClr val="dk1"/>
              </a:solidFill>
            </a:endParaRPr>
          </a:p>
        </p:txBody>
      </p:sp>
      <p:sp>
        <p:nvSpPr>
          <p:cNvPr id="3732" name="Google Shape;3732;p61"/>
          <p:cNvSpPr/>
          <p:nvPr/>
        </p:nvSpPr>
        <p:spPr>
          <a:xfrm>
            <a:off x="5238125" y="2988225"/>
            <a:ext cx="791400" cy="754200"/>
          </a:xfrm>
          <a:prstGeom prst="roundRect">
            <a:avLst>
              <a:gd name="adj" fmla="val 16667"/>
            </a:avLst>
          </a:prstGeom>
          <a:solidFill>
            <a:srgbClr val="FAE5A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rPr>
              <a:t>#fae5a8</a:t>
            </a:r>
            <a:endParaRPr sz="1000">
              <a:solidFill>
                <a:schemeClr val="dk1"/>
              </a:solidFill>
            </a:endParaRPr>
          </a:p>
        </p:txBody>
      </p:sp>
      <p:sp>
        <p:nvSpPr>
          <p:cNvPr id="3734" name="Google Shape;3734;p61"/>
          <p:cNvSpPr/>
          <p:nvPr/>
        </p:nvSpPr>
        <p:spPr>
          <a:xfrm>
            <a:off x="2583563" y="3919325"/>
            <a:ext cx="791400" cy="754200"/>
          </a:xfrm>
          <a:prstGeom prst="roundRect">
            <a:avLst>
              <a:gd name="adj" fmla="val 16667"/>
            </a:avLst>
          </a:prstGeom>
          <a:solidFill>
            <a:srgbClr val="FFF8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3645382" y="3919325"/>
            <a:ext cx="791400" cy="754200"/>
          </a:xfrm>
          <a:prstGeom prst="roundRect">
            <a:avLst>
              <a:gd name="adj" fmla="val 16667"/>
            </a:avLst>
          </a:prstGeom>
          <a:solidFill>
            <a:srgbClr val="F1CCC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4707202" y="3919325"/>
            <a:ext cx="791400" cy="754200"/>
          </a:xfrm>
          <a:prstGeom prst="roundRect">
            <a:avLst>
              <a:gd name="adj" fmla="val 16667"/>
            </a:avLst>
          </a:prstGeom>
          <a:solidFill>
            <a:srgbClr val="FFD4A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txBox="1"/>
          <p:nvPr/>
        </p:nvSpPr>
        <p:spPr>
          <a:xfrm>
            <a:off x="258356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rPr>
              <a:t>#fff8f7</a:t>
            </a:r>
            <a:endParaRPr sz="1000">
              <a:solidFill>
                <a:schemeClr val="dk1"/>
              </a:solidFill>
            </a:endParaRPr>
          </a:p>
        </p:txBody>
      </p:sp>
      <p:sp>
        <p:nvSpPr>
          <p:cNvPr id="3738" name="Google Shape;3738;p61"/>
          <p:cNvSpPr txBox="1"/>
          <p:nvPr/>
        </p:nvSpPr>
        <p:spPr>
          <a:xfrm>
            <a:off x="36453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rPr>
              <a:t>#f1cccf</a:t>
            </a:r>
            <a:endParaRPr sz="1000">
              <a:solidFill>
                <a:schemeClr val="dk1"/>
              </a:solidFill>
            </a:endParaRPr>
          </a:p>
        </p:txBody>
      </p:sp>
      <p:sp>
        <p:nvSpPr>
          <p:cNvPr id="3739" name="Google Shape;3739;p61"/>
          <p:cNvSpPr txBox="1"/>
          <p:nvPr/>
        </p:nvSpPr>
        <p:spPr>
          <a:xfrm>
            <a:off x="470721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rPr>
              <a:t>#ffd4a8</a:t>
            </a:r>
            <a:endParaRPr sz="1000">
              <a:solidFill>
                <a:schemeClr val="dk1"/>
              </a:solidFill>
            </a:endParaRPr>
          </a:p>
        </p:txBody>
      </p:sp>
      <p:sp>
        <p:nvSpPr>
          <p:cNvPr id="3740" name="Google Shape;3740;p61"/>
          <p:cNvSpPr/>
          <p:nvPr/>
        </p:nvSpPr>
        <p:spPr>
          <a:xfrm>
            <a:off x="5769038" y="3919325"/>
            <a:ext cx="791400" cy="754200"/>
          </a:xfrm>
          <a:prstGeom prst="roundRect">
            <a:avLst>
              <a:gd name="adj" fmla="val 16667"/>
            </a:avLst>
          </a:prstGeom>
          <a:solidFill>
            <a:srgbClr val="D6BD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txBox="1"/>
          <p:nvPr/>
        </p:nvSpPr>
        <p:spPr>
          <a:xfrm>
            <a:off x="576903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#d6bdf7</a:t>
            </a:r>
            <a:endParaRPr sz="1000">
              <a:solidFill>
                <a:srgbClr val="FFFFFF"/>
              </a:solidFill>
            </a:endParaRPr>
          </a:p>
        </p:txBody>
      </p:sp>
      <p:sp>
        <p:nvSpPr>
          <p:cNvPr id="3742" name="Google Shape;3742;p61"/>
          <p:cNvSpPr/>
          <p:nvPr/>
        </p:nvSpPr>
        <p:spPr>
          <a:xfrm>
            <a:off x="6299950" y="2988225"/>
            <a:ext cx="791400" cy="754200"/>
          </a:xfrm>
          <a:prstGeom prst="roundRect">
            <a:avLst>
              <a:gd name="adj" fmla="val 16667"/>
            </a:avLst>
          </a:prstGeom>
          <a:solidFill>
            <a:srgbClr val="FC999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#fc999f</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47"/>
        <p:cNvGrpSpPr/>
        <p:nvPr/>
      </p:nvGrpSpPr>
      <p:grpSpPr>
        <a:xfrm>
          <a:off x="0" y="0"/>
          <a:ext cx="0" cy="0"/>
          <a:chOff x="0" y="0"/>
          <a:chExt cx="0" cy="0"/>
        </a:xfrm>
      </p:grpSpPr>
      <p:sp>
        <p:nvSpPr>
          <p:cNvPr id="3748" name="Google Shape;3748;p62"/>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 sz="1100">
                <a:solidFill>
                  <a:srgbClr val="869FB2"/>
                </a:solidFill>
              </a:rPr>
              <a:t> </a:t>
            </a:r>
            <a:r>
              <a:rPr lang="es"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sp>
        <p:nvSpPr>
          <p:cNvPr id="3749" name="Google Shape;3749;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Storyset</a:t>
            </a:r>
            <a:endParaRPr/>
          </a:p>
        </p:txBody>
      </p:sp>
      <p:pic>
        <p:nvPicPr>
          <p:cNvPr id="3750" name="Google Shape;3750;p62"/>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3751" name="Google Shape;3751;p62">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3752" name="Google Shape;3752;p62">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3753" name="Google Shape;3753;p62">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3754" name="Google Shape;3754;p62">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3755" name="Google Shape;3755;p62"/>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3756" name="Google Shape;3756;p62"/>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3757" name="Google Shape;3757;p62"/>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3758" name="Google Shape;3758;p62"/>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3759" name="Google Shape;3759;p62">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63"/>
        <p:cNvGrpSpPr/>
        <p:nvPr/>
      </p:nvGrpSpPr>
      <p:grpSpPr>
        <a:xfrm>
          <a:off x="0" y="0"/>
          <a:ext cx="0" cy="0"/>
          <a:chOff x="0" y="0"/>
          <a:chExt cx="0" cy="0"/>
        </a:xfrm>
      </p:grpSpPr>
      <p:sp>
        <p:nvSpPr>
          <p:cNvPr id="3764" name="Google Shape;3764;p63"/>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s" sz="1100">
                <a:solidFill>
                  <a:srgbClr val="FFFFFF"/>
                </a:solidFill>
              </a:rPr>
              <a:t> on Slidesgo.</a:t>
            </a:r>
            <a:endParaRPr sz="1100">
              <a:solidFill>
                <a:srgbClr val="FFFFFF"/>
              </a:solidFill>
            </a:endParaRPr>
          </a:p>
        </p:txBody>
      </p:sp>
      <p:sp>
        <p:nvSpPr>
          <p:cNvPr id="3765" name="Google Shape;3765;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Use our editable graphic resources...</a:t>
            </a:r>
            <a:endParaRPr/>
          </a:p>
        </p:txBody>
      </p:sp>
      <p:grpSp>
        <p:nvGrpSpPr>
          <p:cNvPr id="3766" name="Google Shape;3766;p63"/>
          <p:cNvGrpSpPr/>
          <p:nvPr/>
        </p:nvGrpSpPr>
        <p:grpSpPr>
          <a:xfrm>
            <a:off x="5082708" y="3095784"/>
            <a:ext cx="442841" cy="514271"/>
            <a:chOff x="4727025" y="1332775"/>
            <a:chExt cx="59900" cy="69625"/>
          </a:xfrm>
        </p:grpSpPr>
        <p:sp>
          <p:nvSpPr>
            <p:cNvPr id="3767" name="Google Shape;3767;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9" name="Google Shape;3769;p63"/>
          <p:cNvGrpSpPr/>
          <p:nvPr/>
        </p:nvGrpSpPr>
        <p:grpSpPr>
          <a:xfrm>
            <a:off x="5758025" y="2343272"/>
            <a:ext cx="500909" cy="500899"/>
            <a:chOff x="4820425" y="1329900"/>
            <a:chExt cx="70175" cy="70350"/>
          </a:xfrm>
        </p:grpSpPr>
        <p:sp>
          <p:nvSpPr>
            <p:cNvPr id="3770" name="Google Shape;3770;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63"/>
          <p:cNvGrpSpPr/>
          <p:nvPr/>
        </p:nvGrpSpPr>
        <p:grpSpPr>
          <a:xfrm>
            <a:off x="6410648" y="2355062"/>
            <a:ext cx="538135" cy="493119"/>
            <a:chOff x="4903200" y="1331525"/>
            <a:chExt cx="73575" cy="67425"/>
          </a:xfrm>
        </p:grpSpPr>
        <p:sp>
          <p:nvSpPr>
            <p:cNvPr id="3775" name="Google Shape;3775;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776" name="Google Shape;3776;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7" name="Google Shape;3777;p63"/>
          <p:cNvGrpSpPr/>
          <p:nvPr/>
        </p:nvGrpSpPr>
        <p:grpSpPr>
          <a:xfrm>
            <a:off x="5670599" y="3097040"/>
            <a:ext cx="544563" cy="511895"/>
            <a:chOff x="4815575" y="1416800"/>
            <a:chExt cx="73750" cy="71400"/>
          </a:xfrm>
        </p:grpSpPr>
        <p:sp>
          <p:nvSpPr>
            <p:cNvPr id="3778" name="Google Shape;3778;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63"/>
          <p:cNvGrpSpPr/>
          <p:nvPr/>
        </p:nvGrpSpPr>
        <p:grpSpPr>
          <a:xfrm>
            <a:off x="6367224" y="3096746"/>
            <a:ext cx="602914" cy="512477"/>
            <a:chOff x="4902475" y="1418875"/>
            <a:chExt cx="74500" cy="63775"/>
          </a:xfrm>
        </p:grpSpPr>
        <p:sp>
          <p:nvSpPr>
            <p:cNvPr id="3782" name="Google Shape;3782;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63"/>
          <p:cNvGrpSpPr/>
          <p:nvPr/>
        </p:nvGrpSpPr>
        <p:grpSpPr>
          <a:xfrm>
            <a:off x="5783096" y="3835985"/>
            <a:ext cx="515391" cy="525699"/>
            <a:chOff x="4818100" y="1507675"/>
            <a:chExt cx="71225" cy="71625"/>
          </a:xfrm>
        </p:grpSpPr>
        <p:sp>
          <p:nvSpPr>
            <p:cNvPr id="3785" name="Google Shape;3785;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9" name="Google Shape;3789;p63"/>
          <p:cNvGrpSpPr/>
          <p:nvPr/>
        </p:nvGrpSpPr>
        <p:grpSpPr>
          <a:xfrm>
            <a:off x="5121199" y="3857517"/>
            <a:ext cx="522956" cy="489869"/>
            <a:chOff x="4721450" y="1509475"/>
            <a:chExt cx="79350" cy="74325"/>
          </a:xfrm>
        </p:grpSpPr>
        <p:sp>
          <p:nvSpPr>
            <p:cNvPr id="3790" name="Google Shape;3790;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63"/>
          <p:cNvGrpSpPr/>
          <p:nvPr/>
        </p:nvGrpSpPr>
        <p:grpSpPr>
          <a:xfrm>
            <a:off x="6444441" y="3837269"/>
            <a:ext cx="525704" cy="535436"/>
            <a:chOff x="4906800" y="1507500"/>
            <a:chExt cx="70350" cy="71075"/>
          </a:xfrm>
        </p:grpSpPr>
        <p:sp>
          <p:nvSpPr>
            <p:cNvPr id="3795" name="Google Shape;3795;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63"/>
          <p:cNvGrpSpPr/>
          <p:nvPr/>
        </p:nvGrpSpPr>
        <p:grpSpPr>
          <a:xfrm>
            <a:off x="4477263" y="2343250"/>
            <a:ext cx="508054" cy="508095"/>
            <a:chOff x="3736598" y="2170606"/>
            <a:chExt cx="404889" cy="404889"/>
          </a:xfrm>
        </p:grpSpPr>
        <p:sp>
          <p:nvSpPr>
            <p:cNvPr id="3801" name="Google Shape;3801;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63"/>
          <p:cNvGrpSpPr/>
          <p:nvPr/>
        </p:nvGrpSpPr>
        <p:grpSpPr>
          <a:xfrm>
            <a:off x="3765303" y="2343345"/>
            <a:ext cx="575790" cy="507904"/>
            <a:chOff x="3161917" y="2170682"/>
            <a:chExt cx="458870" cy="404737"/>
          </a:xfrm>
        </p:grpSpPr>
        <p:sp>
          <p:nvSpPr>
            <p:cNvPr id="3806" name="Google Shape;3806;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807" name="Google Shape;3807;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9" name="Google Shape;3809;p63"/>
          <p:cNvGrpSpPr/>
          <p:nvPr/>
        </p:nvGrpSpPr>
        <p:grpSpPr>
          <a:xfrm>
            <a:off x="3792833" y="3103717"/>
            <a:ext cx="520730" cy="498567"/>
            <a:chOff x="3179914" y="2889488"/>
            <a:chExt cx="422876" cy="404911"/>
          </a:xfrm>
        </p:grpSpPr>
        <p:sp>
          <p:nvSpPr>
            <p:cNvPr id="3810" name="Google Shape;3810;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3"/>
          <p:cNvGrpSpPr/>
          <p:nvPr/>
        </p:nvGrpSpPr>
        <p:grpSpPr>
          <a:xfrm>
            <a:off x="4421513" y="3103677"/>
            <a:ext cx="516145" cy="498648"/>
            <a:chOff x="3729467" y="2889422"/>
            <a:chExt cx="419153" cy="404977"/>
          </a:xfrm>
        </p:grpSpPr>
        <p:sp>
          <p:nvSpPr>
            <p:cNvPr id="3817" name="Google Shape;3817;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6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8" name="Google Shape;3828;p63"/>
          <p:cNvGrpSpPr/>
          <p:nvPr/>
        </p:nvGrpSpPr>
        <p:grpSpPr>
          <a:xfrm>
            <a:off x="7141841" y="2550562"/>
            <a:ext cx="166473" cy="141497"/>
            <a:chOff x="4660325" y="1866850"/>
            <a:chExt cx="68350" cy="58100"/>
          </a:xfrm>
        </p:grpSpPr>
        <p:sp>
          <p:nvSpPr>
            <p:cNvPr id="3829" name="Google Shape;3829;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1" name="Google Shape;3831;p63"/>
          <p:cNvGrpSpPr/>
          <p:nvPr/>
        </p:nvGrpSpPr>
        <p:grpSpPr>
          <a:xfrm>
            <a:off x="7451186" y="2576286"/>
            <a:ext cx="162515" cy="90049"/>
            <a:chOff x="4791775" y="1877500"/>
            <a:chExt cx="66725" cy="36975"/>
          </a:xfrm>
        </p:grpSpPr>
        <p:sp>
          <p:nvSpPr>
            <p:cNvPr id="3832" name="Google Shape;3832;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63"/>
          <p:cNvGrpSpPr/>
          <p:nvPr/>
        </p:nvGrpSpPr>
        <p:grpSpPr>
          <a:xfrm>
            <a:off x="7772899" y="2576286"/>
            <a:ext cx="144979" cy="90049"/>
            <a:chOff x="4923925" y="1877500"/>
            <a:chExt cx="59525" cy="36975"/>
          </a:xfrm>
        </p:grpSpPr>
        <p:sp>
          <p:nvSpPr>
            <p:cNvPr id="3835" name="Google Shape;3835;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7" name="Google Shape;3837;p63"/>
          <p:cNvGrpSpPr/>
          <p:nvPr/>
        </p:nvGrpSpPr>
        <p:grpSpPr>
          <a:xfrm>
            <a:off x="8067390" y="2558477"/>
            <a:ext cx="141447" cy="125667"/>
            <a:chOff x="5058450" y="1870100"/>
            <a:chExt cx="58075" cy="51600"/>
          </a:xfrm>
        </p:grpSpPr>
        <p:sp>
          <p:nvSpPr>
            <p:cNvPr id="3838" name="Google Shape;3838;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63"/>
          <p:cNvGrpSpPr/>
          <p:nvPr/>
        </p:nvGrpSpPr>
        <p:grpSpPr>
          <a:xfrm>
            <a:off x="7481905" y="2980885"/>
            <a:ext cx="101077" cy="107645"/>
            <a:chOff x="4811425" y="2065025"/>
            <a:chExt cx="41500" cy="44200"/>
          </a:xfrm>
        </p:grpSpPr>
        <p:sp>
          <p:nvSpPr>
            <p:cNvPr id="3841" name="Google Shape;3841;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3" name="Google Shape;3843;p63"/>
          <p:cNvGrpSpPr/>
          <p:nvPr/>
        </p:nvGrpSpPr>
        <p:grpSpPr>
          <a:xfrm>
            <a:off x="7774342" y="2981098"/>
            <a:ext cx="120867" cy="107218"/>
            <a:chOff x="4929875" y="2065025"/>
            <a:chExt cx="49625" cy="44025"/>
          </a:xfrm>
        </p:grpSpPr>
        <p:sp>
          <p:nvSpPr>
            <p:cNvPr id="3844" name="Google Shape;3844;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6" name="Google Shape;3846;p63"/>
          <p:cNvGrpSpPr/>
          <p:nvPr/>
        </p:nvGrpSpPr>
        <p:grpSpPr>
          <a:xfrm>
            <a:off x="8103011" y="2984112"/>
            <a:ext cx="70206" cy="101191"/>
            <a:chOff x="5083925" y="2066350"/>
            <a:chExt cx="28825" cy="41550"/>
          </a:xfrm>
        </p:grpSpPr>
        <p:sp>
          <p:nvSpPr>
            <p:cNvPr id="3847" name="Google Shape;3847;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9" name="Google Shape;3849;p63"/>
          <p:cNvGrpSpPr/>
          <p:nvPr/>
        </p:nvGrpSpPr>
        <p:grpSpPr>
          <a:xfrm>
            <a:off x="7134565" y="2999759"/>
            <a:ext cx="181026" cy="69896"/>
            <a:chOff x="4659775" y="2072775"/>
            <a:chExt cx="74325" cy="28700"/>
          </a:xfrm>
        </p:grpSpPr>
        <p:sp>
          <p:nvSpPr>
            <p:cNvPr id="3850" name="Google Shape;3850;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63"/>
          <p:cNvGrpSpPr/>
          <p:nvPr/>
        </p:nvGrpSpPr>
        <p:grpSpPr>
          <a:xfrm>
            <a:off x="8054421" y="2790324"/>
            <a:ext cx="167387" cy="89197"/>
            <a:chOff x="4662475" y="1976500"/>
            <a:chExt cx="68725" cy="36625"/>
          </a:xfrm>
        </p:grpSpPr>
        <p:sp>
          <p:nvSpPr>
            <p:cNvPr id="3854" name="Google Shape;3854;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3"/>
          <p:cNvGrpSpPr/>
          <p:nvPr/>
        </p:nvGrpSpPr>
        <p:grpSpPr>
          <a:xfrm>
            <a:off x="7751326" y="2793764"/>
            <a:ext cx="166899" cy="82317"/>
            <a:chOff x="4920150" y="1977875"/>
            <a:chExt cx="68525" cy="33800"/>
          </a:xfrm>
        </p:grpSpPr>
        <p:sp>
          <p:nvSpPr>
            <p:cNvPr id="3858" name="Google Shape;3858;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1" name="Google Shape;3861;p63"/>
          <p:cNvGrpSpPr/>
          <p:nvPr/>
        </p:nvGrpSpPr>
        <p:grpSpPr>
          <a:xfrm>
            <a:off x="7162483" y="3197682"/>
            <a:ext cx="125190" cy="127859"/>
            <a:chOff x="4676550" y="2160575"/>
            <a:chExt cx="51400" cy="52500"/>
          </a:xfrm>
        </p:grpSpPr>
        <p:sp>
          <p:nvSpPr>
            <p:cNvPr id="3862" name="Google Shape;3862;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3"/>
          <p:cNvGrpSpPr/>
          <p:nvPr/>
        </p:nvGrpSpPr>
        <p:grpSpPr>
          <a:xfrm>
            <a:off x="7459741" y="3204714"/>
            <a:ext cx="145405" cy="113794"/>
            <a:chOff x="4768325" y="2163475"/>
            <a:chExt cx="59700" cy="46725"/>
          </a:xfrm>
        </p:grpSpPr>
        <p:sp>
          <p:nvSpPr>
            <p:cNvPr id="3866" name="Google Shape;3866;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8" name="Google Shape;3868;p6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4" name="Google Shape;3874;p63"/>
          <p:cNvGrpSpPr/>
          <p:nvPr/>
        </p:nvGrpSpPr>
        <p:grpSpPr>
          <a:xfrm>
            <a:off x="7476059" y="3459808"/>
            <a:ext cx="112768" cy="106853"/>
            <a:chOff x="4768575" y="2253950"/>
            <a:chExt cx="46300" cy="43875"/>
          </a:xfrm>
        </p:grpSpPr>
        <p:sp>
          <p:nvSpPr>
            <p:cNvPr id="3875" name="Google Shape;3875;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63"/>
          <p:cNvGrpSpPr/>
          <p:nvPr/>
        </p:nvGrpSpPr>
        <p:grpSpPr>
          <a:xfrm>
            <a:off x="7775682" y="3948834"/>
            <a:ext cx="118187" cy="146246"/>
            <a:chOff x="4960900" y="2433225"/>
            <a:chExt cx="48525" cy="60050"/>
          </a:xfrm>
        </p:grpSpPr>
        <p:sp>
          <p:nvSpPr>
            <p:cNvPr id="3878" name="Google Shape;3878;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63"/>
          <p:cNvGrpSpPr/>
          <p:nvPr/>
        </p:nvGrpSpPr>
        <p:grpSpPr>
          <a:xfrm>
            <a:off x="7464247" y="4212895"/>
            <a:ext cx="136394" cy="143810"/>
            <a:chOff x="4854075" y="2527625"/>
            <a:chExt cx="56000" cy="59050"/>
          </a:xfrm>
        </p:grpSpPr>
        <p:sp>
          <p:nvSpPr>
            <p:cNvPr id="3881" name="Google Shape;3881;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3" name="Google Shape;3883;p6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6" name="Google Shape;3886;p63"/>
          <p:cNvGrpSpPr/>
          <p:nvPr/>
        </p:nvGrpSpPr>
        <p:grpSpPr>
          <a:xfrm>
            <a:off x="8088458" y="3676639"/>
            <a:ext cx="99312" cy="160797"/>
            <a:chOff x="5059700" y="2334775"/>
            <a:chExt cx="40775" cy="66025"/>
          </a:xfrm>
        </p:grpSpPr>
        <p:sp>
          <p:nvSpPr>
            <p:cNvPr id="3887" name="Google Shape;3887;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63"/>
          <p:cNvGrpSpPr/>
          <p:nvPr/>
        </p:nvGrpSpPr>
        <p:grpSpPr>
          <a:xfrm>
            <a:off x="8045622" y="3941771"/>
            <a:ext cx="184984" cy="160371"/>
            <a:chOff x="5037700" y="2430325"/>
            <a:chExt cx="75950" cy="65850"/>
          </a:xfrm>
        </p:grpSpPr>
        <p:sp>
          <p:nvSpPr>
            <p:cNvPr id="3897" name="Google Shape;3897;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9" name="Google Shape;3899;p63"/>
          <p:cNvGrpSpPr/>
          <p:nvPr/>
        </p:nvGrpSpPr>
        <p:grpSpPr>
          <a:xfrm>
            <a:off x="7465128" y="3708223"/>
            <a:ext cx="173014" cy="97629"/>
            <a:chOff x="4756975" y="2341800"/>
            <a:chExt cx="91975" cy="51925"/>
          </a:xfrm>
        </p:grpSpPr>
        <p:sp>
          <p:nvSpPr>
            <p:cNvPr id="3900" name="Google Shape;3900;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3"/>
          <p:cNvGrpSpPr/>
          <p:nvPr/>
        </p:nvGrpSpPr>
        <p:grpSpPr>
          <a:xfrm>
            <a:off x="7732065" y="4196920"/>
            <a:ext cx="212497" cy="175761"/>
            <a:chOff x="4943575" y="2516350"/>
            <a:chExt cx="98675" cy="81700"/>
          </a:xfrm>
        </p:grpSpPr>
        <p:sp>
          <p:nvSpPr>
            <p:cNvPr id="3921" name="Google Shape;3921;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3"/>
          <p:cNvGrpSpPr/>
          <p:nvPr/>
        </p:nvGrpSpPr>
        <p:grpSpPr>
          <a:xfrm>
            <a:off x="1990126" y="3423163"/>
            <a:ext cx="965351" cy="134611"/>
            <a:chOff x="4411970" y="2962952"/>
            <a:chExt cx="706544" cy="104212"/>
          </a:xfrm>
        </p:grpSpPr>
        <p:sp>
          <p:nvSpPr>
            <p:cNvPr id="4000" name="Google Shape;4000;p6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63"/>
          <p:cNvGrpSpPr/>
          <p:nvPr/>
        </p:nvGrpSpPr>
        <p:grpSpPr>
          <a:xfrm>
            <a:off x="1990126" y="3012077"/>
            <a:ext cx="960158" cy="289172"/>
            <a:chOff x="4411970" y="2726085"/>
            <a:chExt cx="643107" cy="193659"/>
          </a:xfrm>
        </p:grpSpPr>
        <p:sp>
          <p:nvSpPr>
            <p:cNvPr id="4005" name="Google Shape;4005;p6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63"/>
          <p:cNvGrpSpPr/>
          <p:nvPr/>
        </p:nvGrpSpPr>
        <p:grpSpPr>
          <a:xfrm>
            <a:off x="993018" y="3278187"/>
            <a:ext cx="833173" cy="259209"/>
            <a:chOff x="4411970" y="4340222"/>
            <a:chExt cx="779467" cy="242683"/>
          </a:xfrm>
        </p:grpSpPr>
        <p:sp>
          <p:nvSpPr>
            <p:cNvPr id="4009" name="Google Shape;4009;p6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3"/>
          <p:cNvGrpSpPr/>
          <p:nvPr/>
        </p:nvGrpSpPr>
        <p:grpSpPr>
          <a:xfrm>
            <a:off x="1990126" y="2673933"/>
            <a:ext cx="965160" cy="216230"/>
            <a:chOff x="4411970" y="2468674"/>
            <a:chExt cx="747317" cy="167425"/>
          </a:xfrm>
        </p:grpSpPr>
        <p:sp>
          <p:nvSpPr>
            <p:cNvPr id="4013" name="Google Shape;4013;p6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3"/>
          <p:cNvGrpSpPr/>
          <p:nvPr/>
        </p:nvGrpSpPr>
        <p:grpSpPr>
          <a:xfrm>
            <a:off x="988873" y="2578650"/>
            <a:ext cx="810451" cy="319148"/>
            <a:chOff x="4411970" y="3686602"/>
            <a:chExt cx="797845" cy="314215"/>
          </a:xfrm>
        </p:grpSpPr>
        <p:sp>
          <p:nvSpPr>
            <p:cNvPr id="4016" name="Google Shape;4016;p6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1" name="Google Shape;4021;p63"/>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2" name="Google Shape;4022;p63"/>
          <p:cNvGrpSpPr/>
          <p:nvPr/>
        </p:nvGrpSpPr>
        <p:grpSpPr>
          <a:xfrm>
            <a:off x="988970" y="2333174"/>
            <a:ext cx="1970333" cy="208784"/>
            <a:chOff x="6336019" y="3733725"/>
            <a:chExt cx="2566206" cy="351310"/>
          </a:xfrm>
        </p:grpSpPr>
        <p:sp>
          <p:nvSpPr>
            <p:cNvPr id="4023" name="Google Shape;4023;p6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63"/>
          <p:cNvGrpSpPr/>
          <p:nvPr/>
        </p:nvGrpSpPr>
        <p:grpSpPr>
          <a:xfrm>
            <a:off x="1990126" y="3940729"/>
            <a:ext cx="946551" cy="153200"/>
            <a:chOff x="4404545" y="3301592"/>
            <a:chExt cx="782403" cy="129272"/>
          </a:xfrm>
        </p:grpSpPr>
        <p:sp>
          <p:nvSpPr>
            <p:cNvPr id="4028" name="Google Shape;4028;p6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0" name="Google Shape;4030;p63"/>
          <p:cNvGrpSpPr/>
          <p:nvPr/>
        </p:nvGrpSpPr>
        <p:grpSpPr>
          <a:xfrm>
            <a:off x="1990126" y="3679688"/>
            <a:ext cx="962257" cy="139127"/>
            <a:chOff x="4411970" y="3131459"/>
            <a:chExt cx="710520" cy="117397"/>
          </a:xfrm>
        </p:grpSpPr>
        <p:sp>
          <p:nvSpPr>
            <p:cNvPr id="4031" name="Google Shape;4031;p6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3" name="Google Shape;4033;p63"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4" name="Google Shape;4034;p63"/>
          <p:cNvGrpSpPr/>
          <p:nvPr/>
        </p:nvGrpSpPr>
        <p:grpSpPr>
          <a:xfrm>
            <a:off x="990271" y="3614482"/>
            <a:ext cx="823838" cy="458988"/>
            <a:chOff x="4411970" y="1801825"/>
            <a:chExt cx="734586" cy="409262"/>
          </a:xfrm>
        </p:grpSpPr>
        <p:sp>
          <p:nvSpPr>
            <p:cNvPr id="4035" name="Google Shape;4035;p6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7" name="Google Shape;4037;p63"/>
          <p:cNvGrpSpPr/>
          <p:nvPr/>
        </p:nvGrpSpPr>
        <p:grpSpPr>
          <a:xfrm>
            <a:off x="990271" y="4162908"/>
            <a:ext cx="856348" cy="212039"/>
            <a:chOff x="4411970" y="2233974"/>
            <a:chExt cx="763574" cy="189068"/>
          </a:xfrm>
        </p:grpSpPr>
        <p:sp>
          <p:nvSpPr>
            <p:cNvPr id="4038" name="Google Shape;4038;p6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0" name="Google Shape;4040;p63"/>
          <p:cNvGrpSpPr/>
          <p:nvPr/>
        </p:nvGrpSpPr>
        <p:grpSpPr>
          <a:xfrm>
            <a:off x="3100467" y="2338244"/>
            <a:ext cx="511602" cy="511602"/>
            <a:chOff x="5681300" y="2527788"/>
            <a:chExt cx="805800" cy="805800"/>
          </a:xfrm>
        </p:grpSpPr>
        <p:sp>
          <p:nvSpPr>
            <p:cNvPr id="4041" name="Google Shape;4041;p6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3" name="Google Shape;4043;p63"/>
          <p:cNvGrpSpPr/>
          <p:nvPr/>
        </p:nvGrpSpPr>
        <p:grpSpPr>
          <a:xfrm>
            <a:off x="3097662" y="3104827"/>
            <a:ext cx="513021" cy="512935"/>
            <a:chOff x="4049800" y="640400"/>
            <a:chExt cx="858900" cy="858900"/>
          </a:xfrm>
        </p:grpSpPr>
        <p:sp>
          <p:nvSpPr>
            <p:cNvPr id="4044" name="Google Shape;4044;p6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3"/>
          <p:cNvGrpSpPr/>
          <p:nvPr/>
        </p:nvGrpSpPr>
        <p:grpSpPr>
          <a:xfrm>
            <a:off x="3014861" y="3756719"/>
            <a:ext cx="686489" cy="686585"/>
            <a:chOff x="5080188" y="927900"/>
            <a:chExt cx="961200" cy="961200"/>
          </a:xfrm>
        </p:grpSpPr>
        <p:sp>
          <p:nvSpPr>
            <p:cNvPr id="4047" name="Google Shape;4047;p6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5" name="Google Shape;4055;p63"/>
          <p:cNvGrpSpPr/>
          <p:nvPr/>
        </p:nvGrpSpPr>
        <p:grpSpPr>
          <a:xfrm>
            <a:off x="3798012" y="3849448"/>
            <a:ext cx="510373" cy="510937"/>
            <a:chOff x="7508249" y="1522825"/>
            <a:chExt cx="1326332" cy="1322987"/>
          </a:xfrm>
        </p:grpSpPr>
        <p:sp>
          <p:nvSpPr>
            <p:cNvPr id="4056" name="Google Shape;4056;p6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63"/>
          <p:cNvGrpSpPr/>
          <p:nvPr/>
        </p:nvGrpSpPr>
        <p:grpSpPr>
          <a:xfrm>
            <a:off x="4489605" y="3850853"/>
            <a:ext cx="492652" cy="503348"/>
            <a:chOff x="6039282" y="1042577"/>
            <a:chExt cx="734315" cy="731929"/>
          </a:xfrm>
        </p:grpSpPr>
        <p:sp>
          <p:nvSpPr>
            <p:cNvPr id="4067" name="Google Shape;4067;p6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8" name="Google Shape;4088;p63"/>
          <p:cNvGrpSpPr/>
          <p:nvPr/>
        </p:nvGrpSpPr>
        <p:grpSpPr>
          <a:xfrm>
            <a:off x="5130019" y="2346894"/>
            <a:ext cx="483304" cy="504902"/>
            <a:chOff x="1825800" y="1651625"/>
            <a:chExt cx="568125" cy="591775"/>
          </a:xfrm>
        </p:grpSpPr>
        <p:sp>
          <p:nvSpPr>
            <p:cNvPr id="4089" name="Google Shape;4089;p6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5" name="Google Shape;4095;p6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3"/>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3"/>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02"/>
        <p:cNvGrpSpPr/>
        <p:nvPr/>
      </p:nvGrpSpPr>
      <p:grpSpPr>
        <a:xfrm>
          <a:off x="0" y="0"/>
          <a:ext cx="0" cy="0"/>
          <a:chOff x="0" y="0"/>
          <a:chExt cx="0" cy="0"/>
        </a:xfrm>
      </p:grpSpPr>
      <p:grpSp>
        <p:nvGrpSpPr>
          <p:cNvPr id="4103" name="Google Shape;4103;p64"/>
          <p:cNvGrpSpPr/>
          <p:nvPr/>
        </p:nvGrpSpPr>
        <p:grpSpPr>
          <a:xfrm>
            <a:off x="722058" y="957091"/>
            <a:ext cx="2492868" cy="1379876"/>
            <a:chOff x="2654821" y="2311071"/>
            <a:chExt cx="2279715" cy="1262120"/>
          </a:xfrm>
        </p:grpSpPr>
        <p:grpSp>
          <p:nvGrpSpPr>
            <p:cNvPr id="4104" name="Google Shape;4104;p64"/>
            <p:cNvGrpSpPr/>
            <p:nvPr/>
          </p:nvGrpSpPr>
          <p:grpSpPr>
            <a:xfrm>
              <a:off x="4034269" y="2840745"/>
              <a:ext cx="40212" cy="36437"/>
              <a:chOff x="4293400" y="2574725"/>
              <a:chExt cx="84425" cy="80100"/>
            </a:xfrm>
          </p:grpSpPr>
          <p:sp>
            <p:nvSpPr>
              <p:cNvPr id="4105" name="Google Shape;4105;p6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106" name="Google Shape;4106;p6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64"/>
            <p:cNvGrpSpPr/>
            <p:nvPr/>
          </p:nvGrpSpPr>
          <p:grpSpPr>
            <a:xfrm>
              <a:off x="3894606" y="2334874"/>
              <a:ext cx="913198" cy="518984"/>
              <a:chOff x="4000175" y="1462675"/>
              <a:chExt cx="1917275" cy="1140875"/>
            </a:xfrm>
          </p:grpSpPr>
          <p:sp>
            <p:nvSpPr>
              <p:cNvPr id="4108" name="Google Shape;4108;p6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109" name="Google Shape;4109;p64"/>
              <p:cNvGrpSpPr/>
              <p:nvPr/>
            </p:nvGrpSpPr>
            <p:grpSpPr>
              <a:xfrm>
                <a:off x="4000175" y="1462675"/>
                <a:ext cx="1917275" cy="1140875"/>
                <a:chOff x="4000175" y="1462675"/>
                <a:chExt cx="1917275" cy="1140875"/>
              </a:xfrm>
            </p:grpSpPr>
            <p:sp>
              <p:nvSpPr>
                <p:cNvPr id="4110" name="Google Shape;4110;p6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111" name="Google Shape;4111;p6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15" name="Google Shape;4115;p6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16" name="Google Shape;4116;p64"/>
            <p:cNvGrpSpPr/>
            <p:nvPr/>
          </p:nvGrpSpPr>
          <p:grpSpPr>
            <a:xfrm>
              <a:off x="3875768" y="2846704"/>
              <a:ext cx="44796" cy="47366"/>
              <a:chOff x="3960625" y="2587825"/>
              <a:chExt cx="94050" cy="104125"/>
            </a:xfrm>
          </p:grpSpPr>
          <p:sp>
            <p:nvSpPr>
              <p:cNvPr id="4117" name="Google Shape;4117;p6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118" name="Google Shape;4118;p6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64"/>
            <p:cNvGrpSpPr/>
            <p:nvPr/>
          </p:nvGrpSpPr>
          <p:grpSpPr>
            <a:xfrm>
              <a:off x="3782759" y="2807162"/>
              <a:ext cx="82686" cy="85487"/>
              <a:chOff x="3765350" y="2500900"/>
              <a:chExt cx="173600" cy="187925"/>
            </a:xfrm>
          </p:grpSpPr>
          <p:sp>
            <p:nvSpPr>
              <p:cNvPr id="4120" name="Google Shape;4120;p6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121" name="Google Shape;4121;p6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64"/>
            <p:cNvGrpSpPr/>
            <p:nvPr/>
          </p:nvGrpSpPr>
          <p:grpSpPr>
            <a:xfrm>
              <a:off x="3775674" y="2798496"/>
              <a:ext cx="40545" cy="23564"/>
              <a:chOff x="3750475" y="2481850"/>
              <a:chExt cx="85125" cy="51800"/>
            </a:xfrm>
          </p:grpSpPr>
          <p:sp>
            <p:nvSpPr>
              <p:cNvPr id="4127" name="Google Shape;4127;p6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129" name="Google Shape;4129;p64"/>
            <p:cNvGrpSpPr/>
            <p:nvPr/>
          </p:nvGrpSpPr>
          <p:grpSpPr>
            <a:xfrm>
              <a:off x="3716946" y="2776024"/>
              <a:ext cx="81971" cy="76912"/>
              <a:chOff x="3627175" y="2432450"/>
              <a:chExt cx="172100" cy="169075"/>
            </a:xfrm>
          </p:grpSpPr>
          <p:sp>
            <p:nvSpPr>
              <p:cNvPr id="4130" name="Google Shape;4130;p6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132" name="Google Shape;4132;p6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133" name="Google Shape;4133;p64"/>
            <p:cNvGrpSpPr/>
            <p:nvPr/>
          </p:nvGrpSpPr>
          <p:grpSpPr>
            <a:xfrm>
              <a:off x="3685682" y="2845624"/>
              <a:ext cx="29311" cy="45055"/>
              <a:chOff x="3561536" y="2585450"/>
              <a:chExt cx="61539" cy="99045"/>
            </a:xfrm>
          </p:grpSpPr>
          <p:sp>
            <p:nvSpPr>
              <p:cNvPr id="4134" name="Google Shape;4134;p6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136" name="Google Shape;4136;p64"/>
            <p:cNvGrpSpPr/>
            <p:nvPr/>
          </p:nvGrpSpPr>
          <p:grpSpPr>
            <a:xfrm>
              <a:off x="3849905" y="2572252"/>
              <a:ext cx="74339" cy="119559"/>
              <a:chOff x="3906325" y="1984500"/>
              <a:chExt cx="156075" cy="262825"/>
            </a:xfrm>
          </p:grpSpPr>
          <p:sp>
            <p:nvSpPr>
              <p:cNvPr id="4137" name="Google Shape;4137;p6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138" name="Google Shape;4138;p6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9" name="Google Shape;4139;p64"/>
            <p:cNvGrpSpPr/>
            <p:nvPr/>
          </p:nvGrpSpPr>
          <p:grpSpPr>
            <a:xfrm>
              <a:off x="2654821" y="2414345"/>
              <a:ext cx="667570" cy="558731"/>
              <a:chOff x="1397225" y="1637375"/>
              <a:chExt cx="1401575" cy="1228250"/>
            </a:xfrm>
          </p:grpSpPr>
          <p:sp>
            <p:nvSpPr>
              <p:cNvPr id="4140" name="Google Shape;4140;p6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141" name="Google Shape;4141;p64"/>
              <p:cNvGrpSpPr/>
              <p:nvPr/>
            </p:nvGrpSpPr>
            <p:grpSpPr>
              <a:xfrm>
                <a:off x="1397225" y="1637375"/>
                <a:ext cx="1398775" cy="1228250"/>
                <a:chOff x="1397225" y="1637375"/>
                <a:chExt cx="1398775" cy="1228250"/>
              </a:xfrm>
            </p:grpSpPr>
            <p:sp>
              <p:nvSpPr>
                <p:cNvPr id="4142" name="Google Shape;4142;p6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4" name="Google Shape;4144;p64"/>
            <p:cNvGrpSpPr/>
            <p:nvPr/>
          </p:nvGrpSpPr>
          <p:grpSpPr>
            <a:xfrm>
              <a:off x="3230417" y="3103734"/>
              <a:ext cx="282982" cy="280332"/>
              <a:chOff x="2605700" y="3152850"/>
              <a:chExt cx="594125" cy="616250"/>
            </a:xfrm>
          </p:grpSpPr>
          <p:sp>
            <p:nvSpPr>
              <p:cNvPr id="4145" name="Google Shape;4145;p6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146" name="Google Shape;4146;p6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147" name="Google Shape;4147;p64"/>
            <p:cNvGrpSpPr/>
            <p:nvPr/>
          </p:nvGrpSpPr>
          <p:grpSpPr>
            <a:xfrm>
              <a:off x="3265985" y="3226989"/>
              <a:ext cx="87151" cy="346202"/>
              <a:chOff x="2680375" y="3423800"/>
              <a:chExt cx="182975" cy="761050"/>
            </a:xfrm>
          </p:grpSpPr>
          <p:sp>
            <p:nvSpPr>
              <p:cNvPr id="4148" name="Google Shape;4148;p6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149" name="Google Shape;4149;p6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64"/>
            <p:cNvGrpSpPr/>
            <p:nvPr/>
          </p:nvGrpSpPr>
          <p:grpSpPr>
            <a:xfrm>
              <a:off x="3855466" y="3289811"/>
              <a:ext cx="112514" cy="94210"/>
              <a:chOff x="3918000" y="3561900"/>
              <a:chExt cx="236225" cy="207100"/>
            </a:xfrm>
          </p:grpSpPr>
          <p:sp>
            <p:nvSpPr>
              <p:cNvPr id="4151" name="Google Shape;4151;p6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152" name="Google Shape;4152;p6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3" name="Google Shape;4153;p6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156" name="Google Shape;4156;p64"/>
            <p:cNvGrpSpPr/>
            <p:nvPr/>
          </p:nvGrpSpPr>
          <p:grpSpPr>
            <a:xfrm>
              <a:off x="2905224" y="2311071"/>
              <a:ext cx="596721" cy="528992"/>
              <a:chOff x="1922950" y="1410350"/>
              <a:chExt cx="1252825" cy="1162875"/>
            </a:xfrm>
          </p:grpSpPr>
          <p:sp>
            <p:nvSpPr>
              <p:cNvPr id="4157" name="Google Shape;4157;p6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173" name="Google Shape;4173;p6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93" name="Google Shape;4193;p6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94" name="Google Shape;4194;p6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5" name="Google Shape;4195;p64"/>
            <p:cNvGrpSpPr/>
            <p:nvPr/>
          </p:nvGrpSpPr>
          <p:grpSpPr>
            <a:xfrm>
              <a:off x="3280929" y="3294542"/>
              <a:ext cx="109894" cy="272224"/>
              <a:chOff x="2711750" y="3572300"/>
              <a:chExt cx="230725" cy="598425"/>
            </a:xfrm>
          </p:grpSpPr>
          <p:sp>
            <p:nvSpPr>
              <p:cNvPr id="4196" name="Google Shape;4196;p6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8" name="Google Shape;4198;p6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9" name="Google Shape;4199;p64"/>
            <p:cNvGrpSpPr/>
            <p:nvPr/>
          </p:nvGrpSpPr>
          <p:grpSpPr>
            <a:xfrm>
              <a:off x="3790439" y="2408636"/>
              <a:ext cx="73017" cy="75684"/>
              <a:chOff x="3781475" y="1624825"/>
              <a:chExt cx="153300" cy="166375"/>
            </a:xfrm>
          </p:grpSpPr>
          <p:sp>
            <p:nvSpPr>
              <p:cNvPr id="4200" name="Google Shape;4200;p6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4" name="Google Shape;4204;p6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1" name="Google Shape;4211;p64"/>
            <p:cNvGrpSpPr/>
            <p:nvPr/>
          </p:nvGrpSpPr>
          <p:grpSpPr>
            <a:xfrm>
              <a:off x="4403342" y="3107749"/>
              <a:ext cx="316680" cy="101374"/>
              <a:chOff x="5068275" y="3161675"/>
              <a:chExt cx="664875" cy="222850"/>
            </a:xfrm>
          </p:grpSpPr>
          <p:sp>
            <p:nvSpPr>
              <p:cNvPr id="4212" name="Google Shape;4212;p6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6" name="Google Shape;4216;p6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5" name="Google Shape;4245;p64"/>
            <p:cNvGrpSpPr/>
            <p:nvPr/>
          </p:nvGrpSpPr>
          <p:grpSpPr>
            <a:xfrm>
              <a:off x="3697513" y="2707266"/>
              <a:ext cx="59549" cy="79733"/>
              <a:chOff x="3586375" y="2281300"/>
              <a:chExt cx="125025" cy="175275"/>
            </a:xfrm>
          </p:grpSpPr>
          <p:sp>
            <p:nvSpPr>
              <p:cNvPr id="4246" name="Google Shape;4246;p6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8" name="Google Shape;4248;p6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9" name="Google Shape;4249;p64"/>
            <p:cNvGrpSpPr/>
            <p:nvPr/>
          </p:nvGrpSpPr>
          <p:grpSpPr>
            <a:xfrm>
              <a:off x="4513224" y="3221724"/>
              <a:ext cx="274563" cy="280321"/>
              <a:chOff x="5298975" y="3412225"/>
              <a:chExt cx="576450" cy="616225"/>
            </a:xfrm>
          </p:grpSpPr>
          <p:sp>
            <p:nvSpPr>
              <p:cNvPr id="4250" name="Google Shape;4250;p6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51" name="Google Shape;4251;p6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64"/>
            <p:cNvGrpSpPr/>
            <p:nvPr/>
          </p:nvGrpSpPr>
          <p:grpSpPr>
            <a:xfrm>
              <a:off x="4824403" y="3421846"/>
              <a:ext cx="110132" cy="130647"/>
              <a:chOff x="5952300" y="3852150"/>
              <a:chExt cx="231225" cy="287200"/>
            </a:xfrm>
          </p:grpSpPr>
          <p:sp>
            <p:nvSpPr>
              <p:cNvPr id="4253" name="Google Shape;4253;p6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5" name="Google Shape;4255;p6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3" name="Google Shape;4263;p64"/>
            <p:cNvGrpSpPr/>
            <p:nvPr/>
          </p:nvGrpSpPr>
          <p:grpSpPr>
            <a:xfrm>
              <a:off x="4295710" y="3079670"/>
              <a:ext cx="14968" cy="27135"/>
              <a:chOff x="4842300" y="3099950"/>
              <a:chExt cx="31425" cy="59650"/>
            </a:xfrm>
          </p:grpSpPr>
          <p:sp>
            <p:nvSpPr>
              <p:cNvPr id="4264" name="Google Shape;4264;p6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8" name="Google Shape;4268;p6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6" name="Google Shape;4276;p64"/>
            <p:cNvGrpSpPr/>
            <p:nvPr/>
          </p:nvGrpSpPr>
          <p:grpSpPr>
            <a:xfrm>
              <a:off x="3831056" y="2816010"/>
              <a:ext cx="37378" cy="27612"/>
              <a:chOff x="3866750" y="2520350"/>
              <a:chExt cx="78475" cy="60700"/>
            </a:xfrm>
          </p:grpSpPr>
          <p:sp>
            <p:nvSpPr>
              <p:cNvPr id="4277" name="Google Shape;4277;p6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1" name="Google Shape;4281;p6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298" name="Google Shape;4298;p6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10" name="Google Shape;4310;p6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3" name="Google Shape;4323;p64"/>
            <p:cNvGrpSpPr/>
            <p:nvPr/>
          </p:nvGrpSpPr>
          <p:grpSpPr>
            <a:xfrm>
              <a:off x="3632736" y="3051591"/>
              <a:ext cx="63288" cy="45217"/>
              <a:chOff x="3450375" y="3038225"/>
              <a:chExt cx="132875" cy="99400"/>
            </a:xfrm>
          </p:grpSpPr>
          <p:sp>
            <p:nvSpPr>
              <p:cNvPr id="4324" name="Google Shape;4324;p6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6" name="Google Shape;4326;p6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35" name="Google Shape;4335;p6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45" name="Google Shape;4345;p6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51" name="Google Shape;4351;p6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1" name="Google Shape;4361;p64"/>
          <p:cNvGrpSpPr/>
          <p:nvPr/>
        </p:nvGrpSpPr>
        <p:grpSpPr>
          <a:xfrm>
            <a:off x="719115" y="2852867"/>
            <a:ext cx="2622876" cy="1333540"/>
            <a:chOff x="238125" y="1038125"/>
            <a:chExt cx="7146800" cy="3633625"/>
          </a:xfrm>
        </p:grpSpPr>
        <p:sp>
          <p:nvSpPr>
            <p:cNvPr id="4362" name="Google Shape;4362;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4" name="Google Shape;5934;p64"/>
          <p:cNvGrpSpPr/>
          <p:nvPr/>
        </p:nvGrpSpPr>
        <p:grpSpPr>
          <a:xfrm>
            <a:off x="5834043" y="994977"/>
            <a:ext cx="2590840" cy="1380235"/>
            <a:chOff x="233350" y="949250"/>
            <a:chExt cx="7137300" cy="3802300"/>
          </a:xfrm>
        </p:grpSpPr>
        <p:sp>
          <p:nvSpPr>
            <p:cNvPr id="5935" name="Google Shape;5935;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64"/>
          <p:cNvGrpSpPr/>
          <p:nvPr/>
        </p:nvGrpSpPr>
        <p:grpSpPr>
          <a:xfrm>
            <a:off x="7648472" y="3039750"/>
            <a:ext cx="104231" cy="320340"/>
            <a:chOff x="7564426" y="3224343"/>
            <a:chExt cx="119985" cy="368801"/>
          </a:xfrm>
        </p:grpSpPr>
        <p:sp>
          <p:nvSpPr>
            <p:cNvPr id="5987" name="Google Shape;5987;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4"/>
          <p:cNvGrpSpPr/>
          <p:nvPr/>
        </p:nvGrpSpPr>
        <p:grpSpPr>
          <a:xfrm>
            <a:off x="7347961" y="3033852"/>
            <a:ext cx="189489" cy="332132"/>
            <a:chOff x="8370831" y="3202002"/>
            <a:chExt cx="218129" cy="382376"/>
          </a:xfrm>
        </p:grpSpPr>
        <p:sp>
          <p:nvSpPr>
            <p:cNvPr id="5990" name="Google Shape;5990;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64"/>
          <p:cNvGrpSpPr/>
          <p:nvPr/>
        </p:nvGrpSpPr>
        <p:grpSpPr>
          <a:xfrm>
            <a:off x="8071350" y="3444984"/>
            <a:ext cx="309429" cy="267000"/>
            <a:chOff x="6742064" y="3750480"/>
            <a:chExt cx="399315" cy="344560"/>
          </a:xfrm>
        </p:grpSpPr>
        <p:sp>
          <p:nvSpPr>
            <p:cNvPr id="5993" name="Google Shape;5993;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64"/>
          <p:cNvGrpSpPr/>
          <p:nvPr/>
        </p:nvGrpSpPr>
        <p:grpSpPr>
          <a:xfrm>
            <a:off x="7610369" y="3796031"/>
            <a:ext cx="180437" cy="281608"/>
            <a:chOff x="7248525" y="3739696"/>
            <a:chExt cx="230531" cy="359790"/>
          </a:xfrm>
        </p:grpSpPr>
        <p:sp>
          <p:nvSpPr>
            <p:cNvPr id="5996" name="Google Shape;5996;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64"/>
          <p:cNvGrpSpPr/>
          <p:nvPr/>
        </p:nvGrpSpPr>
        <p:grpSpPr>
          <a:xfrm>
            <a:off x="7856288" y="3439255"/>
            <a:ext cx="162896" cy="278710"/>
            <a:chOff x="7601242" y="3729267"/>
            <a:chExt cx="222566" cy="380803"/>
          </a:xfrm>
        </p:grpSpPr>
        <p:sp>
          <p:nvSpPr>
            <p:cNvPr id="5999" name="Google Shape;5999;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1" name="Google Shape;6001;p64"/>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2" name="Google Shape;6002;p64"/>
          <p:cNvGrpSpPr/>
          <p:nvPr/>
        </p:nvGrpSpPr>
        <p:grpSpPr>
          <a:xfrm>
            <a:off x="7345934" y="3440396"/>
            <a:ext cx="193543" cy="275990"/>
            <a:chOff x="8304647" y="3738687"/>
            <a:chExt cx="225076" cy="320956"/>
          </a:xfrm>
        </p:grpSpPr>
        <p:sp>
          <p:nvSpPr>
            <p:cNvPr id="6003" name="Google Shape;6003;p6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64"/>
          <p:cNvGrpSpPr/>
          <p:nvPr/>
        </p:nvGrpSpPr>
        <p:grpSpPr>
          <a:xfrm>
            <a:off x="7618426" y="3440396"/>
            <a:ext cx="178492" cy="275990"/>
            <a:chOff x="8615101" y="3738687"/>
            <a:chExt cx="207573" cy="320956"/>
          </a:xfrm>
        </p:grpSpPr>
        <p:sp>
          <p:nvSpPr>
            <p:cNvPr id="6007" name="Google Shape;6007;p6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0" name="Google Shape;6010;p64"/>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1" name="Google Shape;6011;p64"/>
          <p:cNvGrpSpPr/>
          <p:nvPr/>
        </p:nvGrpSpPr>
        <p:grpSpPr>
          <a:xfrm>
            <a:off x="6013131" y="3561884"/>
            <a:ext cx="557670" cy="511283"/>
            <a:chOff x="6015419" y="3716859"/>
            <a:chExt cx="557671" cy="511283"/>
          </a:xfrm>
        </p:grpSpPr>
        <p:sp>
          <p:nvSpPr>
            <p:cNvPr id="6012" name="Google Shape;6012;p6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3" name="Google Shape;6013;p64"/>
            <p:cNvGrpSpPr/>
            <p:nvPr/>
          </p:nvGrpSpPr>
          <p:grpSpPr>
            <a:xfrm>
              <a:off x="6036094" y="3716980"/>
              <a:ext cx="529860" cy="510468"/>
              <a:chOff x="6036094" y="3716980"/>
              <a:chExt cx="529860" cy="510468"/>
            </a:xfrm>
          </p:grpSpPr>
          <p:sp>
            <p:nvSpPr>
              <p:cNvPr id="6014" name="Google Shape;6014;p6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4" name="Google Shape;6024;p64"/>
          <p:cNvGrpSpPr/>
          <p:nvPr/>
        </p:nvGrpSpPr>
        <p:grpSpPr>
          <a:xfrm>
            <a:off x="6642016" y="2918653"/>
            <a:ext cx="576302" cy="511871"/>
            <a:chOff x="6644304" y="3073628"/>
            <a:chExt cx="576302" cy="511871"/>
          </a:xfrm>
        </p:grpSpPr>
        <p:sp>
          <p:nvSpPr>
            <p:cNvPr id="6025" name="Google Shape;6025;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6" name="Google Shape;6026;p64"/>
            <p:cNvGrpSpPr/>
            <p:nvPr/>
          </p:nvGrpSpPr>
          <p:grpSpPr>
            <a:xfrm>
              <a:off x="6712169" y="3085440"/>
              <a:ext cx="481622" cy="494913"/>
              <a:chOff x="6712169" y="3085440"/>
              <a:chExt cx="481622" cy="494913"/>
            </a:xfrm>
          </p:grpSpPr>
          <p:sp>
            <p:nvSpPr>
              <p:cNvPr id="6027" name="Google Shape;6027;p6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2" name="Google Shape;6032;p6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5" name="Google Shape;6035;p64"/>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6" name="Google Shape;6036;p64"/>
          <p:cNvGrpSpPr/>
          <p:nvPr/>
        </p:nvGrpSpPr>
        <p:grpSpPr>
          <a:xfrm>
            <a:off x="6649867" y="3561648"/>
            <a:ext cx="560631" cy="511352"/>
            <a:chOff x="6652154" y="3716623"/>
            <a:chExt cx="560631" cy="511352"/>
          </a:xfrm>
        </p:grpSpPr>
        <p:sp>
          <p:nvSpPr>
            <p:cNvPr id="6037" name="Google Shape;6037;p6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4"/>
            <p:cNvGrpSpPr/>
            <p:nvPr/>
          </p:nvGrpSpPr>
          <p:grpSpPr>
            <a:xfrm>
              <a:off x="6669657" y="3716715"/>
              <a:ext cx="466779" cy="464290"/>
              <a:chOff x="6669657" y="3716715"/>
              <a:chExt cx="466779" cy="464290"/>
            </a:xfrm>
          </p:grpSpPr>
          <p:sp>
            <p:nvSpPr>
              <p:cNvPr id="6039" name="Google Shape;6039;p6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2" name="Google Shape;6052;p64"/>
          <p:cNvGrpSpPr/>
          <p:nvPr/>
        </p:nvGrpSpPr>
        <p:grpSpPr>
          <a:xfrm>
            <a:off x="7843958" y="3843056"/>
            <a:ext cx="187557" cy="187557"/>
            <a:chOff x="8565775" y="671075"/>
            <a:chExt cx="441000" cy="441000"/>
          </a:xfrm>
        </p:grpSpPr>
        <p:sp>
          <p:nvSpPr>
            <p:cNvPr id="6053" name="Google Shape;6053;p6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5" name="Google Shape;6055;p64"/>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4"/>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7" name="Google Shape;6057;p64"/>
          <p:cNvGrpSpPr/>
          <p:nvPr/>
        </p:nvGrpSpPr>
        <p:grpSpPr>
          <a:xfrm>
            <a:off x="5997813" y="2921275"/>
            <a:ext cx="587871" cy="512373"/>
            <a:chOff x="6000100" y="3076250"/>
            <a:chExt cx="587871" cy="512373"/>
          </a:xfrm>
        </p:grpSpPr>
        <p:sp>
          <p:nvSpPr>
            <p:cNvPr id="6058" name="Google Shape;6058;p6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9" name="Google Shape;6059;p64"/>
            <p:cNvGrpSpPr/>
            <p:nvPr/>
          </p:nvGrpSpPr>
          <p:grpSpPr>
            <a:xfrm>
              <a:off x="6031360" y="3076713"/>
              <a:ext cx="539107" cy="480965"/>
              <a:chOff x="6031360" y="3076713"/>
              <a:chExt cx="539107" cy="480965"/>
            </a:xfrm>
          </p:grpSpPr>
          <p:sp>
            <p:nvSpPr>
              <p:cNvPr id="6060" name="Google Shape;6060;p6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67" name="Google Shape;6067;p64"/>
          <p:cNvGrpSpPr/>
          <p:nvPr/>
        </p:nvGrpSpPr>
        <p:grpSpPr>
          <a:xfrm>
            <a:off x="3416804" y="902588"/>
            <a:ext cx="2310381" cy="1488888"/>
            <a:chOff x="229225" y="549050"/>
            <a:chExt cx="7161750" cy="4615275"/>
          </a:xfrm>
        </p:grpSpPr>
        <p:sp>
          <p:nvSpPr>
            <p:cNvPr id="6068" name="Google Shape;6068;p6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64"/>
          <p:cNvGrpSpPr/>
          <p:nvPr/>
        </p:nvGrpSpPr>
        <p:grpSpPr>
          <a:xfrm>
            <a:off x="3514722" y="2832485"/>
            <a:ext cx="2310282" cy="1374222"/>
            <a:chOff x="3514722" y="2832485"/>
            <a:chExt cx="2310282" cy="1374222"/>
          </a:xfrm>
        </p:grpSpPr>
        <p:sp>
          <p:nvSpPr>
            <p:cNvPr id="6186" name="Google Shape;6186;p64"/>
            <p:cNvSpPr/>
            <p:nvPr/>
          </p:nvSpPr>
          <p:spPr>
            <a:xfrm>
              <a:off x="4463864" y="2916960"/>
              <a:ext cx="1217948" cy="1085392"/>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a:t>       </a:t>
              </a:r>
              <a:endParaRPr/>
            </a:p>
          </p:txBody>
        </p:sp>
        <p:sp>
          <p:nvSpPr>
            <p:cNvPr id="6187" name="Google Shape;6187;p64"/>
            <p:cNvSpPr/>
            <p:nvPr/>
          </p:nvSpPr>
          <p:spPr>
            <a:xfrm>
              <a:off x="4882083" y="3828574"/>
              <a:ext cx="63115" cy="99622"/>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5153636" y="3663083"/>
              <a:ext cx="20258" cy="34174"/>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5261131" y="3700927"/>
              <a:ext cx="83057" cy="86840"/>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5335902" y="3779067"/>
              <a:ext cx="110873" cy="2916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5432146" y="3793493"/>
              <a:ext cx="65975" cy="15447"/>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5430097" y="3724246"/>
              <a:ext cx="53500" cy="60969"/>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5360858" y="3682418"/>
              <a:ext cx="75281" cy="90218"/>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4"/>
            <p:cNvSpPr/>
            <p:nvPr/>
          </p:nvSpPr>
          <p:spPr>
            <a:xfrm>
              <a:off x="5516418" y="3735603"/>
              <a:ext cx="156597" cy="87966"/>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4"/>
            <p:cNvSpPr/>
            <p:nvPr/>
          </p:nvSpPr>
          <p:spPr>
            <a:xfrm>
              <a:off x="5376710" y="3816092"/>
              <a:ext cx="286286" cy="255911"/>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4"/>
            <p:cNvSpPr/>
            <p:nvPr/>
          </p:nvSpPr>
          <p:spPr>
            <a:xfrm>
              <a:off x="5565618" y="4088665"/>
              <a:ext cx="37543" cy="41018"/>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5700936" y="4119859"/>
              <a:ext cx="69044" cy="67927"/>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5776720" y="4042333"/>
              <a:ext cx="48284" cy="83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5422629" y="3537898"/>
              <a:ext cx="19238" cy="3979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5351851" y="3583614"/>
              <a:ext cx="27937" cy="25377"/>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5433272" y="3589138"/>
              <a:ext cx="40711" cy="6618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5454543" y="3641197"/>
              <a:ext cx="44906" cy="60758"/>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5483387" y="3380798"/>
              <a:ext cx="77128" cy="122334"/>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5531355" y="3332215"/>
              <a:ext cx="34271" cy="51961"/>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4"/>
            <p:cNvSpPr/>
            <p:nvPr/>
          </p:nvSpPr>
          <p:spPr>
            <a:xfrm>
              <a:off x="5501587" y="3222063"/>
              <a:ext cx="47166" cy="105964"/>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4"/>
            <p:cNvSpPr/>
            <p:nvPr/>
          </p:nvSpPr>
          <p:spPr>
            <a:xfrm>
              <a:off x="5257551" y="2882089"/>
              <a:ext cx="52682" cy="42452"/>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5321476" y="2883620"/>
              <a:ext cx="36118" cy="17399"/>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4"/>
            <p:cNvSpPr/>
            <p:nvPr/>
          </p:nvSpPr>
          <p:spPr>
            <a:xfrm>
              <a:off x="5301534" y="2920540"/>
              <a:ext cx="36620" cy="2210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4"/>
            <p:cNvSpPr/>
            <p:nvPr/>
          </p:nvSpPr>
          <p:spPr>
            <a:xfrm>
              <a:off x="5039490" y="2879838"/>
              <a:ext cx="30699" cy="44704"/>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4980377" y="2849665"/>
              <a:ext cx="59640" cy="59430"/>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4857945" y="2971376"/>
              <a:ext cx="58928" cy="131844"/>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4513266" y="3289973"/>
              <a:ext cx="30691" cy="43683"/>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4537307" y="3258780"/>
              <a:ext cx="52682" cy="87658"/>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4618614" y="2943253"/>
              <a:ext cx="84386" cy="7763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4"/>
            <p:cNvSpPr/>
            <p:nvPr/>
          </p:nvSpPr>
          <p:spPr>
            <a:xfrm>
              <a:off x="4658709" y="2930665"/>
              <a:ext cx="50738" cy="36118"/>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4"/>
            <p:cNvSpPr/>
            <p:nvPr/>
          </p:nvSpPr>
          <p:spPr>
            <a:xfrm>
              <a:off x="4438705" y="3158956"/>
              <a:ext cx="59227" cy="49718"/>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4666583" y="3449324"/>
              <a:ext cx="18525" cy="11567"/>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4658709" y="3446254"/>
              <a:ext cx="30999" cy="19238"/>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4"/>
            <p:cNvSpPr/>
            <p:nvPr/>
          </p:nvSpPr>
          <p:spPr>
            <a:xfrm>
              <a:off x="4634571" y="3406775"/>
              <a:ext cx="20363" cy="28544"/>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4"/>
            <p:cNvSpPr/>
            <p:nvPr/>
          </p:nvSpPr>
          <p:spPr>
            <a:xfrm>
              <a:off x="4632733" y="3425802"/>
              <a:ext cx="14021" cy="2997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4846289" y="3118553"/>
              <a:ext cx="24041" cy="14434"/>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4"/>
            <p:cNvSpPr/>
            <p:nvPr/>
          </p:nvSpPr>
          <p:spPr>
            <a:xfrm>
              <a:off x="4227190" y="2847008"/>
              <a:ext cx="304495" cy="394802"/>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4"/>
            <p:cNvSpPr/>
            <p:nvPr/>
          </p:nvSpPr>
          <p:spPr>
            <a:xfrm>
              <a:off x="4104354" y="2832485"/>
              <a:ext cx="222061" cy="1770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4084209" y="2964628"/>
              <a:ext cx="22712" cy="266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4112948" y="2899164"/>
              <a:ext cx="23944" cy="40613"/>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4082062" y="2875237"/>
              <a:ext cx="32732" cy="5625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4058637" y="2930973"/>
              <a:ext cx="40208" cy="41634"/>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3987657" y="2920751"/>
              <a:ext cx="67918" cy="50738"/>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3965568" y="2890270"/>
              <a:ext cx="59738" cy="36823"/>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4031737" y="2904073"/>
              <a:ext cx="33356" cy="18833"/>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4049841" y="2877999"/>
              <a:ext cx="19035" cy="25264"/>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3901335" y="2948769"/>
              <a:ext cx="65359" cy="67619"/>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3925781" y="2984878"/>
              <a:ext cx="113125" cy="93182"/>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4032247" y="2985591"/>
              <a:ext cx="36628" cy="61787"/>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4014962" y="3063627"/>
              <a:ext cx="32027" cy="29363"/>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3514722" y="2942451"/>
              <a:ext cx="832251" cy="1264256"/>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4063748" y="3127042"/>
              <a:ext cx="47166" cy="58101"/>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4089223" y="3006862"/>
              <a:ext cx="138591" cy="200580"/>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4194053" y="3324341"/>
              <a:ext cx="38362" cy="46032"/>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3985608" y="3568070"/>
              <a:ext cx="85925" cy="28131"/>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4058637" y="3586376"/>
              <a:ext cx="49305" cy="24454"/>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4028667" y="3603864"/>
              <a:ext cx="28755" cy="15455"/>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4110801" y="3597627"/>
              <a:ext cx="34579" cy="17601"/>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47"/>
        <p:cNvGrpSpPr/>
        <p:nvPr/>
      </p:nvGrpSpPr>
      <p:grpSpPr>
        <a:xfrm>
          <a:off x="0" y="0"/>
          <a:ext cx="0" cy="0"/>
          <a:chOff x="0" y="0"/>
          <a:chExt cx="0" cy="0"/>
        </a:xfrm>
      </p:grpSpPr>
      <p:grpSp>
        <p:nvGrpSpPr>
          <p:cNvPr id="6248" name="Google Shape;6248;p65"/>
          <p:cNvGrpSpPr/>
          <p:nvPr/>
        </p:nvGrpSpPr>
        <p:grpSpPr>
          <a:xfrm>
            <a:off x="725424" y="969759"/>
            <a:ext cx="2507799" cy="206239"/>
            <a:chOff x="106648" y="895722"/>
            <a:chExt cx="4481413" cy="374300"/>
          </a:xfrm>
        </p:grpSpPr>
        <p:grpSp>
          <p:nvGrpSpPr>
            <p:cNvPr id="6249" name="Google Shape;6249;p65"/>
            <p:cNvGrpSpPr/>
            <p:nvPr/>
          </p:nvGrpSpPr>
          <p:grpSpPr>
            <a:xfrm>
              <a:off x="2233276" y="895722"/>
              <a:ext cx="1082667" cy="223591"/>
              <a:chOff x="4808316" y="2800065"/>
              <a:chExt cx="1999386" cy="412910"/>
            </a:xfrm>
          </p:grpSpPr>
          <p:sp>
            <p:nvSpPr>
              <p:cNvPr id="6250" name="Google Shape;6250;p6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1" name="Google Shape;6251;p65"/>
              <p:cNvGrpSpPr/>
              <p:nvPr/>
            </p:nvGrpSpPr>
            <p:grpSpPr>
              <a:xfrm>
                <a:off x="4808316" y="2800065"/>
                <a:ext cx="92400" cy="411825"/>
                <a:chOff x="845575" y="2563700"/>
                <a:chExt cx="92400" cy="411825"/>
              </a:xfrm>
            </p:grpSpPr>
            <p:cxnSp>
              <p:nvCxnSpPr>
                <p:cNvPr id="6252" name="Google Shape;6252;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53" name="Google Shape;6253;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4" name="Google Shape;6254;p65"/>
            <p:cNvGrpSpPr/>
            <p:nvPr/>
          </p:nvGrpSpPr>
          <p:grpSpPr>
            <a:xfrm>
              <a:off x="106648" y="895722"/>
              <a:ext cx="1088401" cy="223591"/>
              <a:chOff x="881025" y="2800065"/>
              <a:chExt cx="2009975" cy="412910"/>
            </a:xfrm>
          </p:grpSpPr>
          <p:sp>
            <p:nvSpPr>
              <p:cNvPr id="6255" name="Google Shape;6255;p6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6" name="Google Shape;6256;p65"/>
              <p:cNvGrpSpPr/>
              <p:nvPr/>
            </p:nvGrpSpPr>
            <p:grpSpPr>
              <a:xfrm>
                <a:off x="881025" y="2800065"/>
                <a:ext cx="92400" cy="411825"/>
                <a:chOff x="845575" y="2563700"/>
                <a:chExt cx="92400" cy="411825"/>
              </a:xfrm>
            </p:grpSpPr>
            <p:cxnSp>
              <p:nvCxnSpPr>
                <p:cNvPr id="6257" name="Google Shape;6257;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58" name="Google Shape;6258;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9" name="Google Shape;6259;p65"/>
            <p:cNvGrpSpPr/>
            <p:nvPr/>
          </p:nvGrpSpPr>
          <p:grpSpPr>
            <a:xfrm>
              <a:off x="1172346" y="1047018"/>
              <a:ext cx="1083151" cy="223003"/>
              <a:chOff x="2849073" y="3079467"/>
              <a:chExt cx="2000279" cy="411825"/>
            </a:xfrm>
          </p:grpSpPr>
          <p:sp>
            <p:nvSpPr>
              <p:cNvPr id="6260" name="Google Shape;6260;p6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1" name="Google Shape;6261;p65"/>
              <p:cNvGrpSpPr/>
              <p:nvPr/>
            </p:nvGrpSpPr>
            <p:grpSpPr>
              <a:xfrm rot="10800000">
                <a:off x="2849073" y="3079467"/>
                <a:ext cx="92400" cy="411825"/>
                <a:chOff x="2070100" y="2563700"/>
                <a:chExt cx="92400" cy="411825"/>
              </a:xfrm>
            </p:grpSpPr>
            <p:cxnSp>
              <p:nvCxnSpPr>
                <p:cNvPr id="6262" name="Google Shape;6262;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63" name="Google Shape;6263;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4" name="Google Shape;6264;p65"/>
            <p:cNvGrpSpPr/>
            <p:nvPr/>
          </p:nvGrpSpPr>
          <p:grpSpPr>
            <a:xfrm>
              <a:off x="3290132" y="1047018"/>
              <a:ext cx="1297929" cy="223003"/>
              <a:chOff x="6760035" y="3079467"/>
              <a:chExt cx="2396914" cy="411825"/>
            </a:xfrm>
          </p:grpSpPr>
          <p:sp>
            <p:nvSpPr>
              <p:cNvPr id="6265" name="Google Shape;6265;p6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6" name="Google Shape;6266;p65"/>
              <p:cNvGrpSpPr/>
              <p:nvPr/>
            </p:nvGrpSpPr>
            <p:grpSpPr>
              <a:xfrm rot="10800000">
                <a:off x="6760035" y="3079467"/>
                <a:ext cx="92400" cy="411825"/>
                <a:chOff x="2070100" y="2563700"/>
                <a:chExt cx="92400" cy="411825"/>
              </a:xfrm>
            </p:grpSpPr>
            <p:cxnSp>
              <p:nvCxnSpPr>
                <p:cNvPr id="6267" name="Google Shape;6267;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268" name="Google Shape;6268;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69" name="Google Shape;6269;p65"/>
          <p:cNvGrpSpPr/>
          <p:nvPr/>
        </p:nvGrpSpPr>
        <p:grpSpPr>
          <a:xfrm>
            <a:off x="2143186" y="3369130"/>
            <a:ext cx="1086701" cy="799429"/>
            <a:chOff x="2183288" y="3555572"/>
            <a:chExt cx="1136241" cy="835873"/>
          </a:xfrm>
        </p:grpSpPr>
        <p:sp>
          <p:nvSpPr>
            <p:cNvPr id="6270" name="Google Shape;6270;p6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1" name="Google Shape;6271;p65"/>
            <p:cNvGrpSpPr/>
            <p:nvPr/>
          </p:nvGrpSpPr>
          <p:grpSpPr>
            <a:xfrm>
              <a:off x="2205895" y="3637269"/>
              <a:ext cx="1089848" cy="724993"/>
              <a:chOff x="2205895" y="3637269"/>
              <a:chExt cx="1089848" cy="724993"/>
            </a:xfrm>
          </p:grpSpPr>
          <p:sp>
            <p:nvSpPr>
              <p:cNvPr id="6272" name="Google Shape;6272;p6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8" name="Google Shape;6278;p6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79" name="Google Shape;6279;p6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280" name="Google Shape;6280;p65"/>
            <p:cNvGrpSpPr/>
            <p:nvPr/>
          </p:nvGrpSpPr>
          <p:grpSpPr>
            <a:xfrm>
              <a:off x="3173850" y="3779426"/>
              <a:ext cx="145679" cy="70048"/>
              <a:chOff x="3173850" y="3779426"/>
              <a:chExt cx="145679" cy="70048"/>
            </a:xfrm>
          </p:grpSpPr>
          <p:cxnSp>
            <p:nvCxnSpPr>
              <p:cNvPr id="6281" name="Google Shape;6281;p6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282" name="Google Shape;6282;p6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65"/>
            <p:cNvGrpSpPr/>
            <p:nvPr/>
          </p:nvGrpSpPr>
          <p:grpSpPr>
            <a:xfrm>
              <a:off x="2183288" y="4139483"/>
              <a:ext cx="145133" cy="70048"/>
              <a:chOff x="2183288" y="4139483"/>
              <a:chExt cx="145133" cy="70048"/>
            </a:xfrm>
          </p:grpSpPr>
          <p:cxnSp>
            <p:nvCxnSpPr>
              <p:cNvPr id="6284" name="Google Shape;6284;p6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285" name="Google Shape;6285;p6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6" name="Google Shape;6286;p6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7" name="Google Shape;6287;p6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288" name="Google Shape;6288;p65"/>
            <p:cNvGrpSpPr/>
            <p:nvPr/>
          </p:nvGrpSpPr>
          <p:grpSpPr>
            <a:xfrm>
              <a:off x="2943836" y="4268886"/>
              <a:ext cx="60717" cy="122559"/>
              <a:chOff x="2943836" y="4268886"/>
              <a:chExt cx="60717" cy="122559"/>
            </a:xfrm>
          </p:grpSpPr>
          <p:sp>
            <p:nvSpPr>
              <p:cNvPr id="6289" name="Google Shape;6289;p6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90" name="Google Shape;6290;p6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291" name="Google Shape;6291;p65"/>
          <p:cNvGrpSpPr/>
          <p:nvPr/>
        </p:nvGrpSpPr>
        <p:grpSpPr>
          <a:xfrm>
            <a:off x="3406131" y="1290129"/>
            <a:ext cx="1675870" cy="758251"/>
            <a:chOff x="3530532" y="1496185"/>
            <a:chExt cx="1562000" cy="706730"/>
          </a:xfrm>
        </p:grpSpPr>
        <p:cxnSp>
          <p:nvCxnSpPr>
            <p:cNvPr id="6292" name="Google Shape;6292;p6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293" name="Google Shape;6293;p65"/>
            <p:cNvGrpSpPr/>
            <p:nvPr/>
          </p:nvGrpSpPr>
          <p:grpSpPr>
            <a:xfrm>
              <a:off x="3530532" y="1496185"/>
              <a:ext cx="323430" cy="463587"/>
              <a:chOff x="3530532" y="1496185"/>
              <a:chExt cx="323430" cy="463587"/>
            </a:xfrm>
          </p:grpSpPr>
          <p:grpSp>
            <p:nvGrpSpPr>
              <p:cNvPr id="6294" name="Google Shape;6294;p65"/>
              <p:cNvGrpSpPr/>
              <p:nvPr/>
            </p:nvGrpSpPr>
            <p:grpSpPr>
              <a:xfrm>
                <a:off x="3567462" y="1496185"/>
                <a:ext cx="286500" cy="361376"/>
                <a:chOff x="3567462" y="1496185"/>
                <a:chExt cx="286500" cy="361376"/>
              </a:xfrm>
            </p:grpSpPr>
            <p:cxnSp>
              <p:nvCxnSpPr>
                <p:cNvPr id="6295" name="Google Shape;6295;p6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296" name="Google Shape;6296;p6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7" name="Google Shape;6297;p6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8" name="Google Shape;6298;p65"/>
            <p:cNvGrpSpPr/>
            <p:nvPr/>
          </p:nvGrpSpPr>
          <p:grpSpPr>
            <a:xfrm>
              <a:off x="3891569" y="1779209"/>
              <a:ext cx="323945" cy="423706"/>
              <a:chOff x="3891569" y="1779209"/>
              <a:chExt cx="323945" cy="423706"/>
            </a:xfrm>
          </p:grpSpPr>
          <p:grpSp>
            <p:nvGrpSpPr>
              <p:cNvPr id="6299" name="Google Shape;6299;p65"/>
              <p:cNvGrpSpPr/>
              <p:nvPr/>
            </p:nvGrpSpPr>
            <p:grpSpPr>
              <a:xfrm>
                <a:off x="3929014" y="1881638"/>
                <a:ext cx="286500" cy="321278"/>
                <a:chOff x="3929014" y="1881638"/>
                <a:chExt cx="286500" cy="321278"/>
              </a:xfrm>
            </p:grpSpPr>
            <p:cxnSp>
              <p:nvCxnSpPr>
                <p:cNvPr id="6300" name="Google Shape;6300;p6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301" name="Google Shape;6301;p6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2" name="Google Shape;6302;p6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65"/>
            <p:cNvGrpSpPr/>
            <p:nvPr/>
          </p:nvGrpSpPr>
          <p:grpSpPr>
            <a:xfrm>
              <a:off x="4252606" y="1496185"/>
              <a:ext cx="324721" cy="463587"/>
              <a:chOff x="4252606" y="1496185"/>
              <a:chExt cx="324721" cy="463587"/>
            </a:xfrm>
          </p:grpSpPr>
          <p:grpSp>
            <p:nvGrpSpPr>
              <p:cNvPr id="6304" name="Google Shape;6304;p65"/>
              <p:cNvGrpSpPr/>
              <p:nvPr/>
            </p:nvGrpSpPr>
            <p:grpSpPr>
              <a:xfrm>
                <a:off x="4290828" y="1496185"/>
                <a:ext cx="286500" cy="361376"/>
                <a:chOff x="4290828" y="1496185"/>
                <a:chExt cx="286500" cy="361376"/>
              </a:xfrm>
            </p:grpSpPr>
            <p:cxnSp>
              <p:nvCxnSpPr>
                <p:cNvPr id="6305" name="Google Shape;6305;p6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306" name="Google Shape;6306;p6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7" name="Google Shape;6307;p6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65"/>
            <p:cNvGrpSpPr/>
            <p:nvPr/>
          </p:nvGrpSpPr>
          <p:grpSpPr>
            <a:xfrm>
              <a:off x="4613643" y="1763716"/>
              <a:ext cx="325308" cy="439200"/>
              <a:chOff x="4613643" y="1763716"/>
              <a:chExt cx="325308" cy="439200"/>
            </a:xfrm>
          </p:grpSpPr>
          <p:grpSp>
            <p:nvGrpSpPr>
              <p:cNvPr id="6309" name="Google Shape;6309;p65"/>
              <p:cNvGrpSpPr/>
              <p:nvPr/>
            </p:nvGrpSpPr>
            <p:grpSpPr>
              <a:xfrm>
                <a:off x="4652451" y="1879538"/>
                <a:ext cx="286500" cy="323378"/>
                <a:chOff x="4652451" y="1879538"/>
                <a:chExt cx="286500" cy="323378"/>
              </a:xfrm>
            </p:grpSpPr>
            <p:cxnSp>
              <p:nvCxnSpPr>
                <p:cNvPr id="6310" name="Google Shape;6310;p6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311" name="Google Shape;6311;p6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2" name="Google Shape;6312;p6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3" name="Google Shape;6313;p65"/>
          <p:cNvGrpSpPr/>
          <p:nvPr/>
        </p:nvGrpSpPr>
        <p:grpSpPr>
          <a:xfrm>
            <a:off x="3417991" y="2143755"/>
            <a:ext cx="1652173" cy="391517"/>
            <a:chOff x="3512551" y="2358270"/>
            <a:chExt cx="1597383" cy="378533"/>
          </a:xfrm>
        </p:grpSpPr>
        <p:cxnSp>
          <p:nvCxnSpPr>
            <p:cNvPr id="6314" name="Google Shape;6314;p65"/>
            <p:cNvCxnSpPr>
              <a:stCxn id="6315" idx="6"/>
              <a:endCxn id="631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317" name="Google Shape;6317;p65"/>
            <p:cNvGrpSpPr/>
            <p:nvPr/>
          </p:nvGrpSpPr>
          <p:grpSpPr>
            <a:xfrm>
              <a:off x="3512551" y="2358270"/>
              <a:ext cx="225647" cy="307714"/>
              <a:chOff x="2182679" y="2004714"/>
              <a:chExt cx="792300" cy="1080458"/>
            </a:xfrm>
          </p:grpSpPr>
          <p:cxnSp>
            <p:nvCxnSpPr>
              <p:cNvPr id="6318" name="Google Shape;6318;p65"/>
              <p:cNvCxnSpPr>
                <a:stCxn id="631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315" name="Google Shape;6315;p6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65"/>
            <p:cNvGrpSpPr/>
            <p:nvPr/>
          </p:nvGrpSpPr>
          <p:grpSpPr>
            <a:xfrm>
              <a:off x="3969644" y="2440153"/>
              <a:ext cx="225853" cy="296651"/>
              <a:chOff x="3775710" y="1729289"/>
              <a:chExt cx="136500" cy="179289"/>
            </a:xfrm>
          </p:grpSpPr>
          <p:cxnSp>
            <p:nvCxnSpPr>
              <p:cNvPr id="6321" name="Google Shape;6321;p6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322" name="Google Shape;6322;p6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65"/>
            <p:cNvGrpSpPr/>
            <p:nvPr/>
          </p:nvGrpSpPr>
          <p:grpSpPr>
            <a:xfrm>
              <a:off x="4427051" y="2358270"/>
              <a:ext cx="225647" cy="307714"/>
              <a:chOff x="5393704" y="2004714"/>
              <a:chExt cx="792300" cy="1080458"/>
            </a:xfrm>
          </p:grpSpPr>
          <p:cxnSp>
            <p:nvCxnSpPr>
              <p:cNvPr id="6325" name="Google Shape;6325;p65"/>
              <p:cNvCxnSpPr>
                <a:stCxn id="632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327" name="Google Shape;6327;p6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5"/>
            <p:cNvGrpSpPr/>
            <p:nvPr/>
          </p:nvGrpSpPr>
          <p:grpSpPr>
            <a:xfrm>
              <a:off x="4884287" y="2440252"/>
              <a:ext cx="225647" cy="296532"/>
              <a:chOff x="6999166" y="2292572"/>
              <a:chExt cx="792300" cy="1041192"/>
            </a:xfrm>
          </p:grpSpPr>
          <p:cxnSp>
            <p:nvCxnSpPr>
              <p:cNvPr id="6329" name="Google Shape;6329;p6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316" name="Google Shape;6316;p6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31" name="Google Shape;6331;p65"/>
          <p:cNvGrpSpPr/>
          <p:nvPr/>
        </p:nvGrpSpPr>
        <p:grpSpPr>
          <a:xfrm>
            <a:off x="6838799" y="979955"/>
            <a:ext cx="1581844" cy="732818"/>
            <a:chOff x="634175" y="2986275"/>
            <a:chExt cx="3147949" cy="1458344"/>
          </a:xfrm>
        </p:grpSpPr>
        <p:cxnSp>
          <p:nvCxnSpPr>
            <p:cNvPr id="6332" name="Google Shape;6332;p65"/>
            <p:cNvCxnSpPr>
              <a:stCxn id="6333" idx="4"/>
              <a:endCxn id="633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335" name="Google Shape;6335;p65"/>
            <p:cNvCxnSpPr>
              <a:stCxn id="6334" idx="0"/>
              <a:endCxn id="633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337" name="Google Shape;6337;p65"/>
            <p:cNvCxnSpPr>
              <a:stCxn id="6336" idx="4"/>
              <a:endCxn id="633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339" name="Google Shape;6339;p65"/>
            <p:cNvCxnSpPr>
              <a:stCxn id="6338" idx="0"/>
              <a:endCxn id="634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340" name="Google Shape;6340;p6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36" name="Google Shape;6336;p6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33" name="Google Shape;6333;p6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38" name="Google Shape;6338;p6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334" name="Google Shape;6334;p6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341" name="Google Shape;6341;p65"/>
          <p:cNvGrpSpPr/>
          <p:nvPr/>
        </p:nvGrpSpPr>
        <p:grpSpPr>
          <a:xfrm>
            <a:off x="3406514" y="2674265"/>
            <a:ext cx="1675128" cy="313674"/>
            <a:chOff x="998425" y="1182125"/>
            <a:chExt cx="1065400" cy="199500"/>
          </a:xfrm>
        </p:grpSpPr>
        <p:sp>
          <p:nvSpPr>
            <p:cNvPr id="6342" name="Google Shape;6342;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65"/>
          <p:cNvGrpSpPr/>
          <p:nvPr/>
        </p:nvGrpSpPr>
        <p:grpSpPr>
          <a:xfrm>
            <a:off x="3406513" y="3630231"/>
            <a:ext cx="1675129" cy="525345"/>
            <a:chOff x="5194708" y="3484366"/>
            <a:chExt cx="3148148" cy="987304"/>
          </a:xfrm>
        </p:grpSpPr>
        <p:grpSp>
          <p:nvGrpSpPr>
            <p:cNvPr id="6348" name="Google Shape;6348;p65"/>
            <p:cNvGrpSpPr/>
            <p:nvPr/>
          </p:nvGrpSpPr>
          <p:grpSpPr>
            <a:xfrm>
              <a:off x="7531521" y="3484366"/>
              <a:ext cx="811335" cy="987304"/>
              <a:chOff x="3379425" y="1617275"/>
              <a:chExt cx="1090650" cy="1327200"/>
            </a:xfrm>
          </p:grpSpPr>
          <p:sp>
            <p:nvSpPr>
              <p:cNvPr id="6349" name="Google Shape;6349;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5"/>
            <p:cNvGrpSpPr/>
            <p:nvPr/>
          </p:nvGrpSpPr>
          <p:grpSpPr>
            <a:xfrm>
              <a:off x="6752546" y="3484366"/>
              <a:ext cx="811428" cy="987304"/>
              <a:chOff x="2332275" y="1617275"/>
              <a:chExt cx="1090775" cy="1327200"/>
            </a:xfrm>
          </p:grpSpPr>
          <p:sp>
            <p:nvSpPr>
              <p:cNvPr id="6353" name="Google Shape;6353;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6" name="Google Shape;6356;p65"/>
            <p:cNvGrpSpPr/>
            <p:nvPr/>
          </p:nvGrpSpPr>
          <p:grpSpPr>
            <a:xfrm>
              <a:off x="5973664" y="3484366"/>
              <a:ext cx="811335" cy="987304"/>
              <a:chOff x="1285250" y="1617275"/>
              <a:chExt cx="1090650" cy="1327200"/>
            </a:xfrm>
          </p:grpSpPr>
          <p:sp>
            <p:nvSpPr>
              <p:cNvPr id="6357" name="Google Shape;6357;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65"/>
            <p:cNvGrpSpPr/>
            <p:nvPr/>
          </p:nvGrpSpPr>
          <p:grpSpPr>
            <a:xfrm>
              <a:off x="5194708" y="3484366"/>
              <a:ext cx="811409" cy="987304"/>
              <a:chOff x="238125" y="1617275"/>
              <a:chExt cx="1090750" cy="1327200"/>
            </a:xfrm>
          </p:grpSpPr>
          <p:sp>
            <p:nvSpPr>
              <p:cNvPr id="6361" name="Google Shape;6361;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4" name="Google Shape;6364;p65"/>
          <p:cNvGrpSpPr/>
          <p:nvPr/>
        </p:nvGrpSpPr>
        <p:grpSpPr>
          <a:xfrm>
            <a:off x="6840198" y="2276120"/>
            <a:ext cx="1579046" cy="522230"/>
            <a:chOff x="6853641" y="2534077"/>
            <a:chExt cx="1515545" cy="501229"/>
          </a:xfrm>
        </p:grpSpPr>
        <p:grpSp>
          <p:nvGrpSpPr>
            <p:cNvPr id="6365" name="Google Shape;6365;p65"/>
            <p:cNvGrpSpPr/>
            <p:nvPr/>
          </p:nvGrpSpPr>
          <p:grpSpPr>
            <a:xfrm>
              <a:off x="6853641" y="2618923"/>
              <a:ext cx="1515545" cy="324556"/>
              <a:chOff x="6853641" y="2618923"/>
              <a:chExt cx="1515545" cy="324556"/>
            </a:xfrm>
          </p:grpSpPr>
          <p:sp>
            <p:nvSpPr>
              <p:cNvPr id="6366" name="Google Shape;6366;p6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1" name="Google Shape;6371;p6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65"/>
          <p:cNvGrpSpPr/>
          <p:nvPr/>
        </p:nvGrpSpPr>
        <p:grpSpPr>
          <a:xfrm>
            <a:off x="3435090" y="3151161"/>
            <a:ext cx="1617976" cy="346616"/>
            <a:chOff x="1808063" y="4294338"/>
            <a:chExt cx="3370782" cy="721817"/>
          </a:xfrm>
        </p:grpSpPr>
        <p:sp>
          <p:nvSpPr>
            <p:cNvPr id="6377" name="Google Shape;6377;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7" name="Google Shape;6387;p65"/>
          <p:cNvGrpSpPr/>
          <p:nvPr/>
        </p:nvGrpSpPr>
        <p:grpSpPr>
          <a:xfrm>
            <a:off x="5261086" y="3817911"/>
            <a:ext cx="1417067" cy="350605"/>
            <a:chOff x="4234950" y="2101012"/>
            <a:chExt cx="4219974" cy="1044090"/>
          </a:xfrm>
        </p:grpSpPr>
        <p:sp>
          <p:nvSpPr>
            <p:cNvPr id="6388" name="Google Shape;6388;p6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65"/>
          <p:cNvGrpSpPr/>
          <p:nvPr/>
        </p:nvGrpSpPr>
        <p:grpSpPr>
          <a:xfrm>
            <a:off x="6836558" y="1808668"/>
            <a:ext cx="1586327" cy="371557"/>
            <a:chOff x="1247650" y="2075423"/>
            <a:chExt cx="6648477" cy="1557238"/>
          </a:xfrm>
        </p:grpSpPr>
        <p:sp>
          <p:nvSpPr>
            <p:cNvPr id="6405" name="Google Shape;6405;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5"/>
          <p:cNvGrpSpPr/>
          <p:nvPr/>
        </p:nvGrpSpPr>
        <p:grpSpPr>
          <a:xfrm>
            <a:off x="5267828" y="961858"/>
            <a:ext cx="1415601" cy="1648533"/>
            <a:chOff x="1839112" y="2209163"/>
            <a:chExt cx="1918159" cy="2233784"/>
          </a:xfrm>
        </p:grpSpPr>
        <p:sp>
          <p:nvSpPr>
            <p:cNvPr id="6412" name="Google Shape;6412;p6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15" name="Google Shape;6415;p65"/>
            <p:cNvCxnSpPr>
              <a:stCxn id="6412" idx="6"/>
              <a:endCxn id="641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416" name="Google Shape;6416;p65"/>
            <p:cNvCxnSpPr>
              <a:stCxn id="6413" idx="4"/>
              <a:endCxn id="641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418" name="Google Shape;6418;p65"/>
            <p:cNvCxnSpPr>
              <a:stCxn id="6417" idx="6"/>
              <a:endCxn id="641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419" name="Google Shape;6419;p65"/>
            <p:cNvCxnSpPr>
              <a:stCxn id="6414" idx="4"/>
              <a:endCxn id="642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417" name="Google Shape;6417;p6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22" name="Google Shape;6422;p65"/>
            <p:cNvCxnSpPr>
              <a:endCxn id="642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423" name="Google Shape;6423;p65"/>
          <p:cNvGrpSpPr/>
          <p:nvPr/>
        </p:nvGrpSpPr>
        <p:grpSpPr>
          <a:xfrm>
            <a:off x="3425094" y="979942"/>
            <a:ext cx="1637968" cy="154942"/>
            <a:chOff x="238125" y="2506075"/>
            <a:chExt cx="7115411" cy="673075"/>
          </a:xfrm>
        </p:grpSpPr>
        <p:sp>
          <p:nvSpPr>
            <p:cNvPr id="6424" name="Google Shape;6424;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65"/>
          <p:cNvGrpSpPr/>
          <p:nvPr/>
        </p:nvGrpSpPr>
        <p:grpSpPr>
          <a:xfrm>
            <a:off x="1965830" y="1294660"/>
            <a:ext cx="1262932" cy="785408"/>
            <a:chOff x="548861" y="389676"/>
            <a:chExt cx="3843371" cy="2390163"/>
          </a:xfrm>
        </p:grpSpPr>
        <p:cxnSp>
          <p:nvCxnSpPr>
            <p:cNvPr id="6430" name="Google Shape;6430;p6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431" name="Google Shape;6431;p6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432" name="Google Shape;6432;p6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433" name="Google Shape;6433;p6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434" name="Google Shape;6434;p6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435" name="Google Shape;6435;p6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36" name="Google Shape;6436;p6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437" name="Google Shape;6437;p6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5"/>
          <p:cNvGrpSpPr/>
          <p:nvPr/>
        </p:nvGrpSpPr>
        <p:grpSpPr>
          <a:xfrm>
            <a:off x="753962" y="2401537"/>
            <a:ext cx="1412054" cy="633562"/>
            <a:chOff x="1187400" y="2529299"/>
            <a:chExt cx="6769193" cy="2241903"/>
          </a:xfrm>
        </p:grpSpPr>
        <p:sp>
          <p:nvSpPr>
            <p:cNvPr id="6444" name="Google Shape;6444;p6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445" name="Google Shape;6445;p6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46" name="Google Shape;6446;p6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47" name="Google Shape;6447;p6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48" name="Google Shape;6448;p6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49" name="Google Shape;6449;p6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450" name="Google Shape;6450;p6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451" name="Google Shape;6451;p65"/>
            <p:cNvCxnSpPr>
              <a:stCxn id="6444" idx="2"/>
              <a:endCxn id="644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52" name="Google Shape;6452;p65"/>
            <p:cNvCxnSpPr>
              <a:stCxn id="6446" idx="0"/>
              <a:endCxn id="644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53" name="Google Shape;6453;p65"/>
            <p:cNvCxnSpPr>
              <a:stCxn id="6446" idx="2"/>
              <a:endCxn id="644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54" name="Google Shape;6454;p65"/>
            <p:cNvCxnSpPr>
              <a:stCxn id="6447" idx="0"/>
              <a:endCxn id="644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55" name="Google Shape;6455;p65"/>
            <p:cNvCxnSpPr>
              <a:stCxn id="6445" idx="2"/>
              <a:endCxn id="645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456" name="Google Shape;6456;p65"/>
            <p:cNvCxnSpPr>
              <a:stCxn id="6449" idx="0"/>
              <a:endCxn id="644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457" name="Google Shape;6457;p65"/>
          <p:cNvGrpSpPr/>
          <p:nvPr/>
        </p:nvGrpSpPr>
        <p:grpSpPr>
          <a:xfrm>
            <a:off x="6840208" y="2894246"/>
            <a:ext cx="1579035" cy="540873"/>
            <a:chOff x="6895650" y="3126697"/>
            <a:chExt cx="1436662" cy="492105"/>
          </a:xfrm>
        </p:grpSpPr>
        <p:sp>
          <p:nvSpPr>
            <p:cNvPr id="6458" name="Google Shape;6458;p6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3" name="Google Shape;6463;p65"/>
            <p:cNvGrpSpPr/>
            <p:nvPr/>
          </p:nvGrpSpPr>
          <p:grpSpPr>
            <a:xfrm>
              <a:off x="6995957" y="3335810"/>
              <a:ext cx="1230393" cy="71754"/>
              <a:chOff x="6995957" y="3287964"/>
              <a:chExt cx="1230393" cy="71754"/>
            </a:xfrm>
          </p:grpSpPr>
          <p:sp>
            <p:nvSpPr>
              <p:cNvPr id="6464" name="Google Shape;6464;p6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9" name="Google Shape;6469;p65"/>
          <p:cNvGrpSpPr/>
          <p:nvPr/>
        </p:nvGrpSpPr>
        <p:grpSpPr>
          <a:xfrm>
            <a:off x="6838790" y="3531009"/>
            <a:ext cx="1581862" cy="650625"/>
            <a:chOff x="6777990" y="3710194"/>
            <a:chExt cx="1646915" cy="677382"/>
          </a:xfrm>
        </p:grpSpPr>
        <p:grpSp>
          <p:nvGrpSpPr>
            <p:cNvPr id="6470" name="Google Shape;6470;p65"/>
            <p:cNvGrpSpPr/>
            <p:nvPr/>
          </p:nvGrpSpPr>
          <p:grpSpPr>
            <a:xfrm>
              <a:off x="6777990" y="3874492"/>
              <a:ext cx="411129" cy="513083"/>
              <a:chOff x="6777990" y="3874492"/>
              <a:chExt cx="411129" cy="513083"/>
            </a:xfrm>
          </p:grpSpPr>
          <p:cxnSp>
            <p:nvCxnSpPr>
              <p:cNvPr id="6471" name="Google Shape;6471;p6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472" name="Google Shape;6472;p6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65"/>
            <p:cNvGrpSpPr/>
            <p:nvPr/>
          </p:nvGrpSpPr>
          <p:grpSpPr>
            <a:xfrm>
              <a:off x="7188425" y="3710194"/>
              <a:ext cx="411123" cy="520535"/>
              <a:chOff x="7188425" y="3710194"/>
              <a:chExt cx="411123" cy="520535"/>
            </a:xfrm>
          </p:grpSpPr>
          <p:cxnSp>
            <p:nvCxnSpPr>
              <p:cNvPr id="6474" name="Google Shape;6474;p6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475" name="Google Shape;6475;p6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5"/>
            <p:cNvGrpSpPr/>
            <p:nvPr/>
          </p:nvGrpSpPr>
          <p:grpSpPr>
            <a:xfrm>
              <a:off x="7603341" y="3874492"/>
              <a:ext cx="411474" cy="513083"/>
              <a:chOff x="7603341" y="3874492"/>
              <a:chExt cx="411474" cy="513083"/>
            </a:xfrm>
          </p:grpSpPr>
          <p:cxnSp>
            <p:nvCxnSpPr>
              <p:cNvPr id="6477" name="Google Shape;6477;p6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478" name="Google Shape;6478;p6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65"/>
            <p:cNvGrpSpPr/>
            <p:nvPr/>
          </p:nvGrpSpPr>
          <p:grpSpPr>
            <a:xfrm>
              <a:off x="8013776" y="3722847"/>
              <a:ext cx="411129" cy="507881"/>
              <a:chOff x="8013776" y="3722847"/>
              <a:chExt cx="411129" cy="507881"/>
            </a:xfrm>
          </p:grpSpPr>
          <p:cxnSp>
            <p:nvCxnSpPr>
              <p:cNvPr id="6480" name="Google Shape;6480;p6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481" name="Google Shape;6481;p6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82" name="Google Shape;6482;p65"/>
          <p:cNvGrpSpPr/>
          <p:nvPr/>
        </p:nvGrpSpPr>
        <p:grpSpPr>
          <a:xfrm>
            <a:off x="5258305" y="2703849"/>
            <a:ext cx="1421889" cy="1020603"/>
            <a:chOff x="5190863" y="2824811"/>
            <a:chExt cx="1544860" cy="1108869"/>
          </a:xfrm>
        </p:grpSpPr>
        <p:grpSp>
          <p:nvGrpSpPr>
            <p:cNvPr id="6483" name="Google Shape;6483;p65"/>
            <p:cNvGrpSpPr/>
            <p:nvPr/>
          </p:nvGrpSpPr>
          <p:grpSpPr>
            <a:xfrm>
              <a:off x="5938695" y="3176919"/>
              <a:ext cx="685761" cy="404739"/>
              <a:chOff x="5938695" y="3176919"/>
              <a:chExt cx="685761" cy="404739"/>
            </a:xfrm>
          </p:grpSpPr>
          <p:grpSp>
            <p:nvGrpSpPr>
              <p:cNvPr id="6484" name="Google Shape;6484;p65"/>
              <p:cNvGrpSpPr/>
              <p:nvPr/>
            </p:nvGrpSpPr>
            <p:grpSpPr>
              <a:xfrm>
                <a:off x="5938695" y="3176919"/>
                <a:ext cx="685761" cy="404739"/>
                <a:chOff x="5938695" y="3176919"/>
                <a:chExt cx="685761" cy="404739"/>
              </a:xfrm>
            </p:grpSpPr>
            <p:sp>
              <p:nvSpPr>
                <p:cNvPr id="6485" name="Google Shape;6485;p6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7" name="Google Shape;6487;p6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65"/>
            <p:cNvGrpSpPr/>
            <p:nvPr/>
          </p:nvGrpSpPr>
          <p:grpSpPr>
            <a:xfrm>
              <a:off x="5305233" y="3176835"/>
              <a:ext cx="685971" cy="404655"/>
              <a:chOff x="5305233" y="3176835"/>
              <a:chExt cx="685971" cy="404655"/>
            </a:xfrm>
          </p:grpSpPr>
          <p:grpSp>
            <p:nvGrpSpPr>
              <p:cNvPr id="6489" name="Google Shape;6489;p65"/>
              <p:cNvGrpSpPr/>
              <p:nvPr/>
            </p:nvGrpSpPr>
            <p:grpSpPr>
              <a:xfrm>
                <a:off x="5305233" y="3176835"/>
                <a:ext cx="685971" cy="404655"/>
                <a:chOff x="5305233" y="3176835"/>
                <a:chExt cx="685971" cy="404655"/>
              </a:xfrm>
            </p:grpSpPr>
            <p:sp>
              <p:nvSpPr>
                <p:cNvPr id="6490" name="Google Shape;6490;p6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2" name="Google Shape;6492;p6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3" name="Google Shape;6493;p6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4" name="Google Shape;6494;p65"/>
            <p:cNvGrpSpPr/>
            <p:nvPr/>
          </p:nvGrpSpPr>
          <p:grpSpPr>
            <a:xfrm>
              <a:off x="5657361" y="2824811"/>
              <a:ext cx="1078361" cy="404655"/>
              <a:chOff x="5657361" y="2824811"/>
              <a:chExt cx="1078361" cy="404655"/>
            </a:xfrm>
          </p:grpSpPr>
          <p:grpSp>
            <p:nvGrpSpPr>
              <p:cNvPr id="6495" name="Google Shape;6495;p65"/>
              <p:cNvGrpSpPr/>
              <p:nvPr/>
            </p:nvGrpSpPr>
            <p:grpSpPr>
              <a:xfrm>
                <a:off x="5657361" y="2824811"/>
                <a:ext cx="1078361" cy="404655"/>
                <a:chOff x="5657361" y="2824811"/>
                <a:chExt cx="1078361" cy="404655"/>
              </a:xfrm>
            </p:grpSpPr>
            <p:grpSp>
              <p:nvGrpSpPr>
                <p:cNvPr id="6496" name="Google Shape;6496;p65"/>
                <p:cNvGrpSpPr/>
                <p:nvPr/>
              </p:nvGrpSpPr>
              <p:grpSpPr>
                <a:xfrm>
                  <a:off x="5938485" y="2824811"/>
                  <a:ext cx="797237" cy="404655"/>
                  <a:chOff x="5938485" y="2824811"/>
                  <a:chExt cx="797237" cy="404655"/>
                </a:xfrm>
              </p:grpSpPr>
              <p:sp>
                <p:nvSpPr>
                  <p:cNvPr id="6497" name="Google Shape;6497;p6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9" name="Google Shape;6499;p6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0" name="Google Shape;6500;p6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65"/>
            <p:cNvGrpSpPr/>
            <p:nvPr/>
          </p:nvGrpSpPr>
          <p:grpSpPr>
            <a:xfrm>
              <a:off x="5190863" y="3528942"/>
              <a:ext cx="1078026" cy="404739"/>
              <a:chOff x="5190863" y="3528942"/>
              <a:chExt cx="1078026" cy="404739"/>
            </a:xfrm>
          </p:grpSpPr>
          <p:sp>
            <p:nvSpPr>
              <p:cNvPr id="6502" name="Google Shape;6502;p6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3" name="Google Shape;6503;p65"/>
              <p:cNvGrpSpPr/>
              <p:nvPr/>
            </p:nvGrpSpPr>
            <p:grpSpPr>
              <a:xfrm>
                <a:off x="5190863" y="3528942"/>
                <a:ext cx="1078026" cy="404739"/>
                <a:chOff x="5190863" y="3528942"/>
                <a:chExt cx="1078026" cy="404739"/>
              </a:xfrm>
            </p:grpSpPr>
            <p:sp>
              <p:nvSpPr>
                <p:cNvPr id="6504" name="Google Shape;6504;p6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06" name="Google Shape;6506;p65"/>
          <p:cNvGrpSpPr/>
          <p:nvPr/>
        </p:nvGrpSpPr>
        <p:grpSpPr>
          <a:xfrm>
            <a:off x="724312" y="1268317"/>
            <a:ext cx="1086719" cy="879487"/>
            <a:chOff x="803162" y="1474292"/>
            <a:chExt cx="1086719" cy="879487"/>
          </a:xfrm>
        </p:grpSpPr>
        <p:grpSp>
          <p:nvGrpSpPr>
            <p:cNvPr id="6507" name="Google Shape;6507;p65"/>
            <p:cNvGrpSpPr/>
            <p:nvPr/>
          </p:nvGrpSpPr>
          <p:grpSpPr>
            <a:xfrm>
              <a:off x="803162" y="1625948"/>
              <a:ext cx="445856" cy="576579"/>
              <a:chOff x="803162" y="1625948"/>
              <a:chExt cx="445856" cy="576579"/>
            </a:xfrm>
          </p:grpSpPr>
          <p:sp>
            <p:nvSpPr>
              <p:cNvPr id="6508" name="Google Shape;6508;p6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9" name="Google Shape;6509;p65"/>
              <p:cNvGrpSpPr/>
              <p:nvPr/>
            </p:nvGrpSpPr>
            <p:grpSpPr>
              <a:xfrm>
                <a:off x="1056023" y="1625948"/>
                <a:ext cx="192995" cy="576579"/>
                <a:chOff x="1056023" y="1625948"/>
                <a:chExt cx="192995" cy="576579"/>
              </a:xfrm>
            </p:grpSpPr>
            <p:sp>
              <p:nvSpPr>
                <p:cNvPr id="6510" name="Google Shape;6510;p6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15" name="Google Shape;6515;p65"/>
            <p:cNvGrpSpPr/>
            <p:nvPr/>
          </p:nvGrpSpPr>
          <p:grpSpPr>
            <a:xfrm>
              <a:off x="1371406" y="1474292"/>
              <a:ext cx="518475" cy="879487"/>
              <a:chOff x="1398231" y="1474292"/>
              <a:chExt cx="518475" cy="879487"/>
            </a:xfrm>
          </p:grpSpPr>
          <p:grpSp>
            <p:nvGrpSpPr>
              <p:cNvPr id="6516" name="Google Shape;6516;p65"/>
              <p:cNvGrpSpPr/>
              <p:nvPr/>
            </p:nvGrpSpPr>
            <p:grpSpPr>
              <a:xfrm>
                <a:off x="1398231" y="1474292"/>
                <a:ext cx="518475" cy="341643"/>
                <a:chOff x="1398231" y="1474292"/>
                <a:chExt cx="518475" cy="341643"/>
              </a:xfrm>
            </p:grpSpPr>
            <p:sp>
              <p:nvSpPr>
                <p:cNvPr id="6517" name="Google Shape;6517;p6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8" name="Google Shape;6518;p65"/>
                <p:cNvGrpSpPr/>
                <p:nvPr/>
              </p:nvGrpSpPr>
              <p:grpSpPr>
                <a:xfrm>
                  <a:off x="1616453" y="1474292"/>
                  <a:ext cx="300253" cy="341643"/>
                  <a:chOff x="1616453" y="1475379"/>
                  <a:chExt cx="300253" cy="341643"/>
                </a:xfrm>
              </p:grpSpPr>
              <p:sp>
                <p:nvSpPr>
                  <p:cNvPr id="6519" name="Google Shape;6519;p6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6" name="Google Shape;6526;p65"/>
                  <p:cNvGrpSpPr/>
                  <p:nvPr/>
                </p:nvGrpSpPr>
                <p:grpSpPr>
                  <a:xfrm>
                    <a:off x="1839639" y="1475379"/>
                    <a:ext cx="77067" cy="341643"/>
                    <a:chOff x="1839639" y="1475379"/>
                    <a:chExt cx="77067" cy="341643"/>
                  </a:xfrm>
                </p:grpSpPr>
                <p:sp>
                  <p:nvSpPr>
                    <p:cNvPr id="6527" name="Google Shape;6527;p6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29" name="Google Shape;6529;p65"/>
              <p:cNvGrpSpPr/>
              <p:nvPr/>
            </p:nvGrpSpPr>
            <p:grpSpPr>
              <a:xfrm>
                <a:off x="1398451" y="2012951"/>
                <a:ext cx="518255" cy="340828"/>
                <a:chOff x="1398451" y="2012951"/>
                <a:chExt cx="518255" cy="340828"/>
              </a:xfrm>
            </p:grpSpPr>
            <p:sp>
              <p:nvSpPr>
                <p:cNvPr id="6530" name="Google Shape;6530;p6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1" name="Google Shape;6531;p65"/>
                <p:cNvGrpSpPr/>
                <p:nvPr/>
              </p:nvGrpSpPr>
              <p:grpSpPr>
                <a:xfrm>
                  <a:off x="1616453" y="2012951"/>
                  <a:ext cx="300253" cy="340828"/>
                  <a:chOff x="1616453" y="2013538"/>
                  <a:chExt cx="300253" cy="340828"/>
                </a:xfrm>
              </p:grpSpPr>
              <p:sp>
                <p:nvSpPr>
                  <p:cNvPr id="6532" name="Google Shape;6532;p6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9" name="Google Shape;6539;p65"/>
                  <p:cNvGrpSpPr/>
                  <p:nvPr/>
                </p:nvGrpSpPr>
                <p:grpSpPr>
                  <a:xfrm>
                    <a:off x="1839639" y="2013538"/>
                    <a:ext cx="77067" cy="340828"/>
                    <a:chOff x="1839639" y="2013538"/>
                    <a:chExt cx="77067" cy="340828"/>
                  </a:xfrm>
                </p:grpSpPr>
                <p:sp>
                  <p:nvSpPr>
                    <p:cNvPr id="6540" name="Google Shape;6540;p6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542" name="Google Shape;6542;p65"/>
          <p:cNvGrpSpPr/>
          <p:nvPr/>
        </p:nvGrpSpPr>
        <p:grpSpPr>
          <a:xfrm>
            <a:off x="721136" y="3399503"/>
            <a:ext cx="1368681" cy="682918"/>
            <a:chOff x="724986" y="3605478"/>
            <a:chExt cx="1368681" cy="682918"/>
          </a:xfrm>
        </p:grpSpPr>
        <p:grpSp>
          <p:nvGrpSpPr>
            <p:cNvPr id="6543" name="Google Shape;6543;p65"/>
            <p:cNvGrpSpPr/>
            <p:nvPr/>
          </p:nvGrpSpPr>
          <p:grpSpPr>
            <a:xfrm>
              <a:off x="1289102" y="3823629"/>
              <a:ext cx="240442" cy="250435"/>
              <a:chOff x="-165066" y="3843615"/>
              <a:chExt cx="221259" cy="230455"/>
            </a:xfrm>
          </p:grpSpPr>
          <p:sp>
            <p:nvSpPr>
              <p:cNvPr id="6544" name="Google Shape;6544;p6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5"/>
            <p:cNvGrpSpPr/>
            <p:nvPr/>
          </p:nvGrpSpPr>
          <p:grpSpPr>
            <a:xfrm>
              <a:off x="724986" y="3605478"/>
              <a:ext cx="1368681" cy="682918"/>
              <a:chOff x="724986" y="3605478"/>
              <a:chExt cx="1368681" cy="682918"/>
            </a:xfrm>
          </p:grpSpPr>
          <p:grpSp>
            <p:nvGrpSpPr>
              <p:cNvPr id="6565" name="Google Shape;6565;p65"/>
              <p:cNvGrpSpPr/>
              <p:nvPr/>
            </p:nvGrpSpPr>
            <p:grpSpPr>
              <a:xfrm>
                <a:off x="1498221" y="4047614"/>
                <a:ext cx="529172" cy="240783"/>
                <a:chOff x="1498221" y="4047614"/>
                <a:chExt cx="529172" cy="240783"/>
              </a:xfrm>
            </p:grpSpPr>
            <p:grpSp>
              <p:nvGrpSpPr>
                <p:cNvPr id="6566" name="Google Shape;6566;p65"/>
                <p:cNvGrpSpPr/>
                <p:nvPr/>
              </p:nvGrpSpPr>
              <p:grpSpPr>
                <a:xfrm>
                  <a:off x="1826655" y="4224370"/>
                  <a:ext cx="200738" cy="25631"/>
                  <a:chOff x="1826655" y="4224370"/>
                  <a:chExt cx="200738" cy="25631"/>
                </a:xfrm>
              </p:grpSpPr>
              <p:sp>
                <p:nvSpPr>
                  <p:cNvPr id="6567" name="Google Shape;6567;p6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65"/>
                <p:cNvGrpSpPr/>
                <p:nvPr/>
              </p:nvGrpSpPr>
              <p:grpSpPr>
                <a:xfrm>
                  <a:off x="1498221" y="4047614"/>
                  <a:ext cx="328444" cy="240783"/>
                  <a:chOff x="1498221" y="4047614"/>
                  <a:chExt cx="328444" cy="240783"/>
                </a:xfrm>
              </p:grpSpPr>
              <p:sp>
                <p:nvSpPr>
                  <p:cNvPr id="6570" name="Google Shape;6570;p6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1" name="Google Shape;6571;p65"/>
                  <p:cNvGrpSpPr/>
                  <p:nvPr/>
                </p:nvGrpSpPr>
                <p:grpSpPr>
                  <a:xfrm>
                    <a:off x="1498221" y="4047614"/>
                    <a:ext cx="150566" cy="190416"/>
                    <a:chOff x="1498221" y="4047614"/>
                    <a:chExt cx="150566" cy="190416"/>
                  </a:xfrm>
                </p:grpSpPr>
                <p:sp>
                  <p:nvSpPr>
                    <p:cNvPr id="6572" name="Google Shape;6572;p6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74" name="Google Shape;6574;p65"/>
              <p:cNvGrpSpPr/>
              <p:nvPr/>
            </p:nvGrpSpPr>
            <p:grpSpPr>
              <a:xfrm>
                <a:off x="1560718" y="3800594"/>
                <a:ext cx="532948" cy="302090"/>
                <a:chOff x="1560718" y="3800594"/>
                <a:chExt cx="532948" cy="302090"/>
              </a:xfrm>
            </p:grpSpPr>
            <p:grpSp>
              <p:nvGrpSpPr>
                <p:cNvPr id="6575" name="Google Shape;6575;p65"/>
                <p:cNvGrpSpPr/>
                <p:nvPr/>
              </p:nvGrpSpPr>
              <p:grpSpPr>
                <a:xfrm>
                  <a:off x="1912179" y="3827344"/>
                  <a:ext cx="181487" cy="25631"/>
                  <a:chOff x="1912179" y="3827344"/>
                  <a:chExt cx="181487" cy="25631"/>
                </a:xfrm>
              </p:grpSpPr>
              <p:sp>
                <p:nvSpPr>
                  <p:cNvPr id="6576" name="Google Shape;6576;p6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5"/>
                <p:cNvGrpSpPr/>
                <p:nvPr/>
              </p:nvGrpSpPr>
              <p:grpSpPr>
                <a:xfrm>
                  <a:off x="1912179" y="4044505"/>
                  <a:ext cx="181487" cy="25622"/>
                  <a:chOff x="1912179" y="4044506"/>
                  <a:chExt cx="181487" cy="25622"/>
                </a:xfrm>
              </p:grpSpPr>
              <p:sp>
                <p:nvSpPr>
                  <p:cNvPr id="6579" name="Google Shape;6579;p6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65"/>
                <p:cNvGrpSpPr/>
                <p:nvPr/>
              </p:nvGrpSpPr>
              <p:grpSpPr>
                <a:xfrm>
                  <a:off x="1560718" y="3800594"/>
                  <a:ext cx="351472" cy="302090"/>
                  <a:chOff x="1560718" y="3800594"/>
                  <a:chExt cx="351472" cy="302090"/>
                </a:xfrm>
              </p:grpSpPr>
              <p:grpSp>
                <p:nvGrpSpPr>
                  <p:cNvPr id="6582" name="Google Shape;6582;p65"/>
                  <p:cNvGrpSpPr/>
                  <p:nvPr/>
                </p:nvGrpSpPr>
                <p:grpSpPr>
                  <a:xfrm>
                    <a:off x="1560718" y="3842857"/>
                    <a:ext cx="173586" cy="217131"/>
                    <a:chOff x="1560718" y="3842857"/>
                    <a:chExt cx="173586" cy="217131"/>
                  </a:xfrm>
                </p:grpSpPr>
                <p:sp>
                  <p:nvSpPr>
                    <p:cNvPr id="6583" name="Google Shape;6583;p6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6" name="Google Shape;6586;p6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88" name="Google Shape;6588;p6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9" name="Google Shape;6589;p65"/>
              <p:cNvGrpSpPr/>
              <p:nvPr/>
            </p:nvGrpSpPr>
            <p:grpSpPr>
              <a:xfrm>
                <a:off x="785350" y="3605478"/>
                <a:ext cx="535311" cy="249245"/>
                <a:chOff x="785350" y="3605478"/>
                <a:chExt cx="535311" cy="249245"/>
              </a:xfrm>
            </p:grpSpPr>
            <p:grpSp>
              <p:nvGrpSpPr>
                <p:cNvPr id="6590" name="Google Shape;6590;p65"/>
                <p:cNvGrpSpPr/>
                <p:nvPr/>
              </p:nvGrpSpPr>
              <p:grpSpPr>
                <a:xfrm>
                  <a:off x="785350" y="3605478"/>
                  <a:ext cx="376191" cy="102736"/>
                  <a:chOff x="785350" y="3605478"/>
                  <a:chExt cx="376191" cy="102736"/>
                </a:xfrm>
              </p:grpSpPr>
              <p:sp>
                <p:nvSpPr>
                  <p:cNvPr id="6591" name="Google Shape;6591;p6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65"/>
                <p:cNvGrpSpPr/>
                <p:nvPr/>
              </p:nvGrpSpPr>
              <p:grpSpPr>
                <a:xfrm>
                  <a:off x="1161530" y="3655851"/>
                  <a:ext cx="159131" cy="198872"/>
                  <a:chOff x="1161530" y="3655851"/>
                  <a:chExt cx="159131" cy="198872"/>
                </a:xfrm>
              </p:grpSpPr>
              <p:sp>
                <p:nvSpPr>
                  <p:cNvPr id="6595" name="Google Shape;6595;p6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97" name="Google Shape;6597;p65"/>
              <p:cNvGrpSpPr/>
              <p:nvPr/>
            </p:nvGrpSpPr>
            <p:grpSpPr>
              <a:xfrm>
                <a:off x="785350" y="4047614"/>
                <a:ext cx="535311" cy="240783"/>
                <a:chOff x="785350" y="4047614"/>
                <a:chExt cx="535311" cy="240783"/>
              </a:xfrm>
            </p:grpSpPr>
            <p:grpSp>
              <p:nvGrpSpPr>
                <p:cNvPr id="6598" name="Google Shape;6598;p65"/>
                <p:cNvGrpSpPr/>
                <p:nvPr/>
              </p:nvGrpSpPr>
              <p:grpSpPr>
                <a:xfrm>
                  <a:off x="1161636" y="4047614"/>
                  <a:ext cx="159025" cy="190415"/>
                  <a:chOff x="1161636" y="4047614"/>
                  <a:chExt cx="159025" cy="190415"/>
                </a:xfrm>
              </p:grpSpPr>
              <p:sp>
                <p:nvSpPr>
                  <p:cNvPr id="6599" name="Google Shape;6599;p6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65"/>
                <p:cNvGrpSpPr/>
                <p:nvPr/>
              </p:nvGrpSpPr>
              <p:grpSpPr>
                <a:xfrm>
                  <a:off x="785350" y="4185661"/>
                  <a:ext cx="376191" cy="102736"/>
                  <a:chOff x="785350" y="4185661"/>
                  <a:chExt cx="376191" cy="102736"/>
                </a:xfrm>
              </p:grpSpPr>
              <p:sp>
                <p:nvSpPr>
                  <p:cNvPr id="6602" name="Google Shape;6602;p6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05" name="Google Shape;6605;p65"/>
              <p:cNvGrpSpPr/>
              <p:nvPr/>
            </p:nvGrpSpPr>
            <p:grpSpPr>
              <a:xfrm>
                <a:off x="1501054" y="3605478"/>
                <a:ext cx="526340" cy="249240"/>
                <a:chOff x="1501054" y="3605478"/>
                <a:chExt cx="526340" cy="249240"/>
              </a:xfrm>
            </p:grpSpPr>
            <p:grpSp>
              <p:nvGrpSpPr>
                <p:cNvPr id="6606" name="Google Shape;6606;p65"/>
                <p:cNvGrpSpPr/>
                <p:nvPr/>
              </p:nvGrpSpPr>
              <p:grpSpPr>
                <a:xfrm>
                  <a:off x="1834208" y="3643867"/>
                  <a:ext cx="193185" cy="25622"/>
                  <a:chOff x="1834208" y="3643867"/>
                  <a:chExt cx="193185" cy="25622"/>
                </a:xfrm>
              </p:grpSpPr>
              <p:sp>
                <p:nvSpPr>
                  <p:cNvPr id="6607" name="Google Shape;6607;p6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65"/>
                <p:cNvGrpSpPr/>
                <p:nvPr/>
              </p:nvGrpSpPr>
              <p:grpSpPr>
                <a:xfrm>
                  <a:off x="1501054" y="3605478"/>
                  <a:ext cx="333165" cy="249240"/>
                  <a:chOff x="1501054" y="3605478"/>
                  <a:chExt cx="333165" cy="249240"/>
                </a:xfrm>
              </p:grpSpPr>
              <p:sp>
                <p:nvSpPr>
                  <p:cNvPr id="6610" name="Google Shape;6610;p6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1" name="Google Shape;6611;p65"/>
                  <p:cNvGrpSpPr/>
                  <p:nvPr/>
                </p:nvGrpSpPr>
                <p:grpSpPr>
                  <a:xfrm>
                    <a:off x="1501054" y="3655851"/>
                    <a:ext cx="155286" cy="198867"/>
                    <a:chOff x="1501054" y="3655851"/>
                    <a:chExt cx="155286" cy="198867"/>
                  </a:xfrm>
                </p:grpSpPr>
                <p:sp>
                  <p:nvSpPr>
                    <p:cNvPr id="6612" name="Google Shape;6612;p6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14" name="Google Shape;6614;p65"/>
              <p:cNvGrpSpPr/>
              <p:nvPr/>
            </p:nvGrpSpPr>
            <p:grpSpPr>
              <a:xfrm>
                <a:off x="724986" y="3800594"/>
                <a:ext cx="532950" cy="302090"/>
                <a:chOff x="724986" y="3800594"/>
                <a:chExt cx="532950" cy="302090"/>
              </a:xfrm>
            </p:grpSpPr>
            <p:grpSp>
              <p:nvGrpSpPr>
                <p:cNvPr id="6615" name="Google Shape;6615;p65"/>
                <p:cNvGrpSpPr/>
                <p:nvPr/>
              </p:nvGrpSpPr>
              <p:grpSpPr>
                <a:xfrm>
                  <a:off x="724986" y="4044367"/>
                  <a:ext cx="181314" cy="25626"/>
                  <a:chOff x="724986" y="4044367"/>
                  <a:chExt cx="181314" cy="25626"/>
                </a:xfrm>
              </p:grpSpPr>
              <p:sp>
                <p:nvSpPr>
                  <p:cNvPr id="6616" name="Google Shape;6616;p6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65"/>
                <p:cNvGrpSpPr/>
                <p:nvPr/>
              </p:nvGrpSpPr>
              <p:grpSpPr>
                <a:xfrm>
                  <a:off x="906290" y="3800594"/>
                  <a:ext cx="351646" cy="302090"/>
                  <a:chOff x="906290" y="3800594"/>
                  <a:chExt cx="351646" cy="302090"/>
                </a:xfrm>
              </p:grpSpPr>
              <p:grpSp>
                <p:nvGrpSpPr>
                  <p:cNvPr id="6619" name="Google Shape;6619;p65"/>
                  <p:cNvGrpSpPr/>
                  <p:nvPr/>
                </p:nvGrpSpPr>
                <p:grpSpPr>
                  <a:xfrm>
                    <a:off x="1084172" y="3842857"/>
                    <a:ext cx="173764" cy="217131"/>
                    <a:chOff x="1084172" y="3842857"/>
                    <a:chExt cx="173764" cy="217131"/>
                  </a:xfrm>
                </p:grpSpPr>
                <p:grpSp>
                  <p:nvGrpSpPr>
                    <p:cNvPr id="6620" name="Google Shape;6620;p65"/>
                    <p:cNvGrpSpPr/>
                    <p:nvPr/>
                  </p:nvGrpSpPr>
                  <p:grpSpPr>
                    <a:xfrm>
                      <a:off x="1156862" y="3936509"/>
                      <a:ext cx="101073" cy="25622"/>
                      <a:chOff x="1156862" y="3936509"/>
                      <a:chExt cx="101073" cy="25622"/>
                    </a:xfrm>
                  </p:grpSpPr>
                  <p:sp>
                    <p:nvSpPr>
                      <p:cNvPr id="6621" name="Google Shape;6621;p6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3" name="Google Shape;6623;p6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4" name="Google Shape;6624;p6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65"/>
                <p:cNvGrpSpPr/>
                <p:nvPr/>
              </p:nvGrpSpPr>
              <p:grpSpPr>
                <a:xfrm>
                  <a:off x="724986" y="3830189"/>
                  <a:ext cx="189533" cy="25626"/>
                  <a:chOff x="724986" y="3830189"/>
                  <a:chExt cx="189533" cy="25626"/>
                </a:xfrm>
              </p:grpSpPr>
              <p:sp>
                <p:nvSpPr>
                  <p:cNvPr id="6627" name="Google Shape;6627;p6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629" name="Google Shape;6629;p65"/>
          <p:cNvGrpSpPr/>
          <p:nvPr/>
        </p:nvGrpSpPr>
        <p:grpSpPr>
          <a:xfrm>
            <a:off x="2249448" y="2249665"/>
            <a:ext cx="948701" cy="935378"/>
            <a:chOff x="2253298" y="2428317"/>
            <a:chExt cx="948701" cy="935378"/>
          </a:xfrm>
        </p:grpSpPr>
        <p:sp>
          <p:nvSpPr>
            <p:cNvPr id="6630" name="Google Shape;6630;p6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666"/>
        <p:cNvGrpSpPr/>
        <p:nvPr/>
      </p:nvGrpSpPr>
      <p:grpSpPr>
        <a:xfrm>
          <a:off x="0" y="0"/>
          <a:ext cx="0" cy="0"/>
          <a:chOff x="0" y="0"/>
          <a:chExt cx="0" cy="0"/>
        </a:xfrm>
      </p:grpSpPr>
      <p:grpSp>
        <p:nvGrpSpPr>
          <p:cNvPr id="6667" name="Google Shape;6667;p66"/>
          <p:cNvGrpSpPr/>
          <p:nvPr/>
        </p:nvGrpSpPr>
        <p:grpSpPr>
          <a:xfrm>
            <a:off x="3339744" y="952989"/>
            <a:ext cx="2363393" cy="1017867"/>
            <a:chOff x="3292400" y="1219146"/>
            <a:chExt cx="2615240" cy="1110239"/>
          </a:xfrm>
        </p:grpSpPr>
        <p:sp>
          <p:nvSpPr>
            <p:cNvPr id="6668" name="Google Shape;6668;p6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669" name="Google Shape;6669;p6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70" name="Google Shape;6670;p6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JANUARY</a:t>
              </a:r>
              <a:endParaRPr sz="200">
                <a:solidFill>
                  <a:srgbClr val="FFFFFF"/>
                </a:solidFill>
              </a:endParaRPr>
            </a:p>
          </p:txBody>
        </p:sp>
        <p:sp>
          <p:nvSpPr>
            <p:cNvPr id="6671" name="Google Shape;6671;p6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FEBRUARY</a:t>
              </a:r>
              <a:endParaRPr sz="200">
                <a:solidFill>
                  <a:srgbClr val="FFFFFF"/>
                </a:solidFill>
              </a:endParaRPr>
            </a:p>
          </p:txBody>
        </p:sp>
        <p:sp>
          <p:nvSpPr>
            <p:cNvPr id="6672" name="Google Shape;6672;p6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MARCH</a:t>
              </a:r>
              <a:endParaRPr sz="200">
                <a:solidFill>
                  <a:srgbClr val="FFFFFF"/>
                </a:solidFill>
              </a:endParaRPr>
            </a:p>
          </p:txBody>
        </p:sp>
        <p:sp>
          <p:nvSpPr>
            <p:cNvPr id="6673" name="Google Shape;6673;p6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APRIL</a:t>
              </a:r>
              <a:endParaRPr sz="200">
                <a:solidFill>
                  <a:srgbClr val="FFFFFF"/>
                </a:solidFill>
              </a:endParaRPr>
            </a:p>
          </p:txBody>
        </p:sp>
        <p:sp>
          <p:nvSpPr>
            <p:cNvPr id="6674" name="Google Shape;6674;p6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MAY</a:t>
              </a:r>
              <a:endParaRPr sz="200">
                <a:solidFill>
                  <a:srgbClr val="FFFFFF"/>
                </a:solidFill>
              </a:endParaRPr>
            </a:p>
          </p:txBody>
        </p:sp>
        <p:sp>
          <p:nvSpPr>
            <p:cNvPr id="6675" name="Google Shape;6675;p6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JUNE</a:t>
              </a:r>
              <a:endParaRPr sz="200">
                <a:solidFill>
                  <a:srgbClr val="FFFFFF"/>
                </a:solidFill>
              </a:endParaRPr>
            </a:p>
          </p:txBody>
        </p:sp>
        <p:sp>
          <p:nvSpPr>
            <p:cNvPr id="6676" name="Google Shape;6676;p6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1</a:t>
              </a:r>
              <a:endParaRPr sz="200">
                <a:solidFill>
                  <a:srgbClr val="FFFFFF"/>
                </a:solidFill>
              </a:endParaRPr>
            </a:p>
          </p:txBody>
        </p:sp>
        <p:sp>
          <p:nvSpPr>
            <p:cNvPr id="6677" name="Google Shape;6677;p6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2</a:t>
              </a:r>
              <a:endParaRPr sz="200">
                <a:solidFill>
                  <a:srgbClr val="FFFFFF"/>
                </a:solidFill>
              </a:endParaRPr>
            </a:p>
          </p:txBody>
        </p:sp>
        <p:sp>
          <p:nvSpPr>
            <p:cNvPr id="6678" name="Google Shape;6678;p6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6679" name="Google Shape;6679;p6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6680" name="Google Shape;6680;p6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6681" name="Google Shape;6681;p6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6682" name="Google Shape;6682;p66"/>
            <p:cNvGrpSpPr/>
            <p:nvPr/>
          </p:nvGrpSpPr>
          <p:grpSpPr>
            <a:xfrm>
              <a:off x="3748438" y="1378608"/>
              <a:ext cx="2159202" cy="903971"/>
              <a:chOff x="1683525" y="2179850"/>
              <a:chExt cx="4519050" cy="2134525"/>
            </a:xfrm>
          </p:grpSpPr>
          <p:sp>
            <p:nvSpPr>
              <p:cNvPr id="6683" name="Google Shape;6683;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84" name="Google Shape;6684;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85" name="Google Shape;6685;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86" name="Google Shape;6686;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87" name="Google Shape;6687;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88" name="Google Shape;6688;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89" name="Google Shape;6689;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90" name="Google Shape;6690;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91" name="Google Shape;6691;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92" name="Google Shape;6692;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93" name="Google Shape;6693;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94" name="Google Shape;6694;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695" name="Google Shape;6695;p66"/>
          <p:cNvGraphicFramePr/>
          <p:nvPr/>
        </p:nvGraphicFramePr>
        <p:xfrm>
          <a:off x="5935838" y="2130462"/>
          <a:ext cx="2491300" cy="868600"/>
        </p:xfrm>
        <a:graphic>
          <a:graphicData uri="http://schemas.openxmlformats.org/drawingml/2006/table">
            <a:tbl>
              <a:tblPr>
                <a:noFill/>
                <a:tableStyleId>{30E1C44F-09FF-40A3-BCCB-89ABA2B9BC42}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696" name="Google Shape;6696;p66"/>
          <p:cNvGrpSpPr/>
          <p:nvPr/>
        </p:nvGrpSpPr>
        <p:grpSpPr>
          <a:xfrm>
            <a:off x="5913087" y="3189059"/>
            <a:ext cx="2519825" cy="1001454"/>
            <a:chOff x="1906114" y="789980"/>
            <a:chExt cx="1487676" cy="606868"/>
          </a:xfrm>
        </p:grpSpPr>
        <p:cxnSp>
          <p:nvCxnSpPr>
            <p:cNvPr id="6697" name="Google Shape;6697;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698" name="Google Shape;6698;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699" name="Google Shape;6699;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700" name="Google Shape;6700;p6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JANUARY</a:t>
              </a:r>
              <a:endParaRPr sz="300">
                <a:solidFill>
                  <a:srgbClr val="E3E9ED"/>
                </a:solidFill>
              </a:endParaRPr>
            </a:p>
          </p:txBody>
        </p:sp>
        <p:sp>
          <p:nvSpPr>
            <p:cNvPr id="6701" name="Google Shape;6701;p6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FEBRUARY</a:t>
              </a:r>
              <a:endParaRPr sz="300">
                <a:solidFill>
                  <a:srgbClr val="E3E9ED"/>
                </a:solidFill>
              </a:endParaRPr>
            </a:p>
          </p:txBody>
        </p:sp>
        <p:sp>
          <p:nvSpPr>
            <p:cNvPr id="6702" name="Google Shape;6702;p6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MARCH</a:t>
              </a:r>
              <a:endParaRPr sz="300">
                <a:solidFill>
                  <a:srgbClr val="E3E9ED"/>
                </a:solidFill>
              </a:endParaRPr>
            </a:p>
          </p:txBody>
        </p:sp>
        <p:sp>
          <p:nvSpPr>
            <p:cNvPr id="6703" name="Google Shape;6703;p6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APRIL</a:t>
              </a:r>
              <a:endParaRPr sz="300">
                <a:solidFill>
                  <a:srgbClr val="E3E9ED"/>
                </a:solidFill>
              </a:endParaRPr>
            </a:p>
          </p:txBody>
        </p:sp>
        <p:sp>
          <p:nvSpPr>
            <p:cNvPr id="6704" name="Google Shape;6704;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300">
                  <a:solidFill>
                    <a:srgbClr val="E3E9ED"/>
                  </a:solidFill>
                </a:rPr>
                <a:t>PHASE 1</a:t>
              </a:r>
              <a:endParaRPr sz="300">
                <a:solidFill>
                  <a:srgbClr val="E3E9ED"/>
                </a:solidFill>
              </a:endParaRPr>
            </a:p>
          </p:txBody>
        </p:sp>
        <p:sp>
          <p:nvSpPr>
            <p:cNvPr id="6711" name="Google Shape;6711;p6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6712" name="Google Shape;6712;p6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6713" name="Google Shape;6713;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6"/>
          <p:cNvGrpSpPr/>
          <p:nvPr/>
        </p:nvGrpSpPr>
        <p:grpSpPr>
          <a:xfrm>
            <a:off x="712562" y="998018"/>
            <a:ext cx="2394370" cy="976502"/>
            <a:chOff x="749309" y="1112739"/>
            <a:chExt cx="2371603" cy="976502"/>
          </a:xfrm>
        </p:grpSpPr>
        <p:sp>
          <p:nvSpPr>
            <p:cNvPr id="6715" name="Google Shape;6715;p6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747" name="Google Shape;6747;p66"/>
          <p:cNvGraphicFramePr/>
          <p:nvPr/>
        </p:nvGraphicFramePr>
        <p:xfrm>
          <a:off x="5935863" y="996312"/>
          <a:ext cx="2491300" cy="976425"/>
        </p:xfrm>
        <a:graphic>
          <a:graphicData uri="http://schemas.openxmlformats.org/drawingml/2006/table">
            <a:tbl>
              <a:tblPr>
                <a:noFill/>
                <a:tableStyleId>{30E1C44F-09FF-40A3-BCCB-89ABA2B9BC42}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748" name="Google Shape;6748;p66"/>
          <p:cNvGraphicFramePr/>
          <p:nvPr/>
        </p:nvGraphicFramePr>
        <p:xfrm>
          <a:off x="3342575" y="2130462"/>
          <a:ext cx="2363400" cy="868575"/>
        </p:xfrm>
        <a:graphic>
          <a:graphicData uri="http://schemas.openxmlformats.org/drawingml/2006/table">
            <a:tbl>
              <a:tblPr>
                <a:noFill/>
                <a:tableStyleId>{30E1C44F-09FF-40A3-BCCB-89ABA2B9BC42}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749" name="Google Shape;6749;p66"/>
          <p:cNvGrpSpPr/>
          <p:nvPr/>
        </p:nvGrpSpPr>
        <p:grpSpPr>
          <a:xfrm>
            <a:off x="4086504" y="2517105"/>
            <a:ext cx="1517436" cy="74460"/>
            <a:chOff x="3980086" y="2804397"/>
            <a:chExt cx="1227600" cy="66900"/>
          </a:xfrm>
        </p:grpSpPr>
        <p:sp>
          <p:nvSpPr>
            <p:cNvPr id="6750" name="Google Shape;6750;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2" name="Google Shape;6752;p66"/>
          <p:cNvGrpSpPr/>
          <p:nvPr/>
        </p:nvGrpSpPr>
        <p:grpSpPr>
          <a:xfrm>
            <a:off x="4711569" y="2809693"/>
            <a:ext cx="892956" cy="74460"/>
            <a:chOff x="3980086" y="2804397"/>
            <a:chExt cx="1227600" cy="66900"/>
          </a:xfrm>
        </p:grpSpPr>
        <p:sp>
          <p:nvSpPr>
            <p:cNvPr id="6753" name="Google Shape;6753;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6"/>
          <p:cNvGrpSpPr/>
          <p:nvPr/>
        </p:nvGrpSpPr>
        <p:grpSpPr>
          <a:xfrm>
            <a:off x="3344661" y="3168576"/>
            <a:ext cx="2363244" cy="1005943"/>
            <a:chOff x="3358415" y="3361302"/>
            <a:chExt cx="2363244" cy="1024695"/>
          </a:xfrm>
        </p:grpSpPr>
        <p:grpSp>
          <p:nvGrpSpPr>
            <p:cNvPr id="6756" name="Google Shape;6756;p66"/>
            <p:cNvGrpSpPr/>
            <p:nvPr/>
          </p:nvGrpSpPr>
          <p:grpSpPr>
            <a:xfrm>
              <a:off x="3358415" y="3361302"/>
              <a:ext cx="441300" cy="1024695"/>
              <a:chOff x="3358415" y="3361302"/>
              <a:chExt cx="441300" cy="1024695"/>
            </a:xfrm>
          </p:grpSpPr>
          <p:sp>
            <p:nvSpPr>
              <p:cNvPr id="6757" name="Google Shape;6757;p6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66"/>
            <p:cNvGrpSpPr/>
            <p:nvPr/>
          </p:nvGrpSpPr>
          <p:grpSpPr>
            <a:xfrm>
              <a:off x="3838901" y="3361302"/>
              <a:ext cx="441300" cy="1024695"/>
              <a:chOff x="3838901" y="3361302"/>
              <a:chExt cx="441300" cy="1024695"/>
            </a:xfrm>
          </p:grpSpPr>
          <p:sp>
            <p:nvSpPr>
              <p:cNvPr id="6764" name="Google Shape;6764;p6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0" name="Google Shape;6770;p66"/>
            <p:cNvGrpSpPr/>
            <p:nvPr/>
          </p:nvGrpSpPr>
          <p:grpSpPr>
            <a:xfrm>
              <a:off x="4319387" y="3361302"/>
              <a:ext cx="441300" cy="1024695"/>
              <a:chOff x="4319387" y="3361302"/>
              <a:chExt cx="441300" cy="1024695"/>
            </a:xfrm>
          </p:grpSpPr>
          <p:sp>
            <p:nvSpPr>
              <p:cNvPr id="6771" name="Google Shape;6771;p6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66"/>
            <p:cNvGrpSpPr/>
            <p:nvPr/>
          </p:nvGrpSpPr>
          <p:grpSpPr>
            <a:xfrm>
              <a:off x="4799873" y="3361302"/>
              <a:ext cx="441300" cy="1024695"/>
              <a:chOff x="4799873" y="3361302"/>
              <a:chExt cx="441300" cy="1024695"/>
            </a:xfrm>
          </p:grpSpPr>
          <p:sp>
            <p:nvSpPr>
              <p:cNvPr id="6778" name="Google Shape;6778;p6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66"/>
            <p:cNvGrpSpPr/>
            <p:nvPr/>
          </p:nvGrpSpPr>
          <p:grpSpPr>
            <a:xfrm>
              <a:off x="5280360" y="3361302"/>
              <a:ext cx="441300" cy="1024695"/>
              <a:chOff x="5280360" y="3361302"/>
              <a:chExt cx="441300" cy="1024695"/>
            </a:xfrm>
          </p:grpSpPr>
          <p:sp>
            <p:nvSpPr>
              <p:cNvPr id="6785" name="Google Shape;6785;p6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791" name="Google Shape;6791;p66"/>
          <p:cNvGraphicFramePr/>
          <p:nvPr/>
        </p:nvGraphicFramePr>
        <p:xfrm>
          <a:off x="711088" y="2130462"/>
          <a:ext cx="2403600" cy="881400"/>
        </p:xfrm>
        <a:graphic>
          <a:graphicData uri="http://schemas.openxmlformats.org/drawingml/2006/table">
            <a:tbl>
              <a:tblPr>
                <a:noFill/>
                <a:tableStyleId>{30E1C44F-09FF-40A3-BCCB-89ABA2B9BC42}</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792" name="Google Shape;6792;p66"/>
          <p:cNvGrpSpPr/>
          <p:nvPr/>
        </p:nvGrpSpPr>
        <p:grpSpPr>
          <a:xfrm>
            <a:off x="712613" y="3180187"/>
            <a:ext cx="2403614" cy="1005900"/>
            <a:chOff x="726450" y="3372825"/>
            <a:chExt cx="2403614" cy="1005900"/>
          </a:xfrm>
        </p:grpSpPr>
        <p:grpSp>
          <p:nvGrpSpPr>
            <p:cNvPr id="6793" name="Google Shape;6793;p66"/>
            <p:cNvGrpSpPr/>
            <p:nvPr/>
          </p:nvGrpSpPr>
          <p:grpSpPr>
            <a:xfrm>
              <a:off x="726450" y="3696000"/>
              <a:ext cx="2403614" cy="500898"/>
              <a:chOff x="726450" y="3696000"/>
              <a:chExt cx="2403614" cy="500898"/>
            </a:xfrm>
          </p:grpSpPr>
          <p:sp>
            <p:nvSpPr>
              <p:cNvPr id="6794" name="Google Shape;6794;p6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795" name="Google Shape;6795;p6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796" name="Google Shape;6796;p66"/>
            <p:cNvGrpSpPr/>
            <p:nvPr/>
          </p:nvGrpSpPr>
          <p:grpSpPr>
            <a:xfrm>
              <a:off x="1348050" y="3372825"/>
              <a:ext cx="1720425" cy="1005900"/>
              <a:chOff x="1348050" y="3372825"/>
              <a:chExt cx="1720425" cy="1005900"/>
            </a:xfrm>
          </p:grpSpPr>
          <p:sp>
            <p:nvSpPr>
              <p:cNvPr id="6797" name="Google Shape;6797;p6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798" name="Google Shape;6798;p6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799" name="Google Shape;6799;p6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00" name="Google Shape;6800;p6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801" name="Google Shape;6801;p6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802" name="Google Shape;6802;p66"/>
            <p:cNvGrpSpPr/>
            <p:nvPr/>
          </p:nvGrpSpPr>
          <p:grpSpPr>
            <a:xfrm>
              <a:off x="1455707" y="3731058"/>
              <a:ext cx="1491150" cy="417657"/>
              <a:chOff x="1455707" y="3731058"/>
              <a:chExt cx="1491150" cy="417657"/>
            </a:xfrm>
          </p:grpSpPr>
          <p:grpSp>
            <p:nvGrpSpPr>
              <p:cNvPr id="6803" name="Google Shape;6803;p66"/>
              <p:cNvGrpSpPr/>
              <p:nvPr/>
            </p:nvGrpSpPr>
            <p:grpSpPr>
              <a:xfrm>
                <a:off x="1472938" y="3745828"/>
                <a:ext cx="72126" cy="53788"/>
                <a:chOff x="1472938" y="3745828"/>
                <a:chExt cx="72126" cy="53788"/>
              </a:xfrm>
            </p:grpSpPr>
            <p:sp>
              <p:nvSpPr>
                <p:cNvPr id="6804" name="Google Shape;6804;p6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6"/>
              <p:cNvGrpSpPr/>
              <p:nvPr/>
            </p:nvGrpSpPr>
            <p:grpSpPr>
              <a:xfrm>
                <a:off x="1819181" y="4089633"/>
                <a:ext cx="72126" cy="53788"/>
                <a:chOff x="1819181" y="4089633"/>
                <a:chExt cx="72126" cy="53788"/>
              </a:xfrm>
            </p:grpSpPr>
            <p:sp>
              <p:nvSpPr>
                <p:cNvPr id="6807" name="Google Shape;6807;p6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66"/>
              <p:cNvGrpSpPr/>
              <p:nvPr/>
            </p:nvGrpSpPr>
            <p:grpSpPr>
              <a:xfrm>
                <a:off x="1455707" y="4084171"/>
                <a:ext cx="64321" cy="64544"/>
                <a:chOff x="1455707" y="4084171"/>
                <a:chExt cx="64321" cy="64544"/>
              </a:xfrm>
            </p:grpSpPr>
            <p:sp>
              <p:nvSpPr>
                <p:cNvPr id="6810" name="Google Shape;6810;p6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66"/>
              <p:cNvGrpSpPr/>
              <p:nvPr/>
            </p:nvGrpSpPr>
            <p:grpSpPr>
              <a:xfrm>
                <a:off x="1818610" y="3731058"/>
                <a:ext cx="64321" cy="64544"/>
                <a:chOff x="1818610" y="3731058"/>
                <a:chExt cx="64321" cy="64544"/>
              </a:xfrm>
            </p:grpSpPr>
            <p:sp>
              <p:nvSpPr>
                <p:cNvPr id="6813" name="Google Shape;6813;p6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66"/>
              <p:cNvGrpSpPr/>
              <p:nvPr/>
            </p:nvGrpSpPr>
            <p:grpSpPr>
              <a:xfrm>
                <a:off x="2172491" y="4089633"/>
                <a:ext cx="72126" cy="53788"/>
                <a:chOff x="2172491" y="4089633"/>
                <a:chExt cx="72126" cy="53788"/>
              </a:xfrm>
            </p:grpSpPr>
            <p:sp>
              <p:nvSpPr>
                <p:cNvPr id="6816" name="Google Shape;6816;p6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66"/>
              <p:cNvGrpSpPr/>
              <p:nvPr/>
            </p:nvGrpSpPr>
            <p:grpSpPr>
              <a:xfrm>
                <a:off x="2171920" y="3731058"/>
                <a:ext cx="64321" cy="64544"/>
                <a:chOff x="2171920" y="3731058"/>
                <a:chExt cx="64321" cy="64544"/>
              </a:xfrm>
            </p:grpSpPr>
            <p:sp>
              <p:nvSpPr>
                <p:cNvPr id="6819" name="Google Shape;6819;p6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6"/>
              <p:cNvGrpSpPr/>
              <p:nvPr/>
            </p:nvGrpSpPr>
            <p:grpSpPr>
              <a:xfrm>
                <a:off x="2874730" y="3745828"/>
                <a:ext cx="72126" cy="53788"/>
                <a:chOff x="2874730" y="3745828"/>
                <a:chExt cx="72126" cy="53788"/>
              </a:xfrm>
            </p:grpSpPr>
            <p:sp>
              <p:nvSpPr>
                <p:cNvPr id="6822" name="Google Shape;6822;p6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66"/>
              <p:cNvGrpSpPr/>
              <p:nvPr/>
            </p:nvGrpSpPr>
            <p:grpSpPr>
              <a:xfrm>
                <a:off x="2878589" y="4081481"/>
                <a:ext cx="64321" cy="64544"/>
                <a:chOff x="2878589" y="4081481"/>
                <a:chExt cx="64321" cy="64544"/>
              </a:xfrm>
            </p:grpSpPr>
            <p:sp>
              <p:nvSpPr>
                <p:cNvPr id="6825" name="Google Shape;6825;p6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6"/>
              <p:cNvGrpSpPr/>
              <p:nvPr/>
            </p:nvGrpSpPr>
            <p:grpSpPr>
              <a:xfrm>
                <a:off x="2525796" y="4089633"/>
                <a:ext cx="72126" cy="53788"/>
                <a:chOff x="2525796" y="4089633"/>
                <a:chExt cx="72126" cy="53788"/>
              </a:xfrm>
            </p:grpSpPr>
            <p:sp>
              <p:nvSpPr>
                <p:cNvPr id="6828" name="Google Shape;6828;p6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66"/>
              <p:cNvGrpSpPr/>
              <p:nvPr/>
            </p:nvGrpSpPr>
            <p:grpSpPr>
              <a:xfrm>
                <a:off x="2525225" y="3731058"/>
                <a:ext cx="64321" cy="64544"/>
                <a:chOff x="2525225" y="3731058"/>
                <a:chExt cx="64321" cy="64544"/>
              </a:xfrm>
            </p:grpSpPr>
            <p:sp>
              <p:nvSpPr>
                <p:cNvPr id="6831" name="Google Shape;6831;p6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836"/>
        <p:cNvGrpSpPr/>
        <p:nvPr/>
      </p:nvGrpSpPr>
      <p:grpSpPr>
        <a:xfrm>
          <a:off x="0" y="0"/>
          <a:ext cx="0" cy="0"/>
          <a:chOff x="0" y="0"/>
          <a:chExt cx="0" cy="0"/>
        </a:xfrm>
      </p:grpSpPr>
      <p:grpSp>
        <p:nvGrpSpPr>
          <p:cNvPr id="6837" name="Google Shape;6837;p67"/>
          <p:cNvGrpSpPr/>
          <p:nvPr/>
        </p:nvGrpSpPr>
        <p:grpSpPr>
          <a:xfrm>
            <a:off x="717003" y="971306"/>
            <a:ext cx="845921" cy="690752"/>
            <a:chOff x="732428" y="1198513"/>
            <a:chExt cx="845921" cy="690752"/>
          </a:xfrm>
        </p:grpSpPr>
        <p:grpSp>
          <p:nvGrpSpPr>
            <p:cNvPr id="6838" name="Google Shape;6838;p67"/>
            <p:cNvGrpSpPr/>
            <p:nvPr/>
          </p:nvGrpSpPr>
          <p:grpSpPr>
            <a:xfrm>
              <a:off x="823030" y="1198513"/>
              <a:ext cx="755319" cy="690752"/>
              <a:chOff x="823030" y="1198513"/>
              <a:chExt cx="755319" cy="690752"/>
            </a:xfrm>
          </p:grpSpPr>
          <p:sp>
            <p:nvSpPr>
              <p:cNvPr id="6839" name="Google Shape;6839;p6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67"/>
            <p:cNvGrpSpPr/>
            <p:nvPr/>
          </p:nvGrpSpPr>
          <p:grpSpPr>
            <a:xfrm>
              <a:off x="732428" y="1239937"/>
              <a:ext cx="739912" cy="607886"/>
              <a:chOff x="732428" y="1239937"/>
              <a:chExt cx="739912" cy="607886"/>
            </a:xfrm>
          </p:grpSpPr>
          <p:sp>
            <p:nvSpPr>
              <p:cNvPr id="6842" name="Google Shape;6842;p6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67"/>
            <p:cNvGrpSpPr/>
            <p:nvPr/>
          </p:nvGrpSpPr>
          <p:grpSpPr>
            <a:xfrm>
              <a:off x="732428" y="1277018"/>
              <a:ext cx="702832" cy="533758"/>
              <a:chOff x="732428" y="1277018"/>
              <a:chExt cx="702832" cy="533758"/>
            </a:xfrm>
          </p:grpSpPr>
          <p:sp>
            <p:nvSpPr>
              <p:cNvPr id="6845" name="Google Shape;6845;p6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67"/>
            <p:cNvGrpSpPr/>
            <p:nvPr/>
          </p:nvGrpSpPr>
          <p:grpSpPr>
            <a:xfrm>
              <a:off x="931170" y="1306653"/>
              <a:ext cx="647179" cy="474455"/>
              <a:chOff x="931170" y="1306653"/>
              <a:chExt cx="647179" cy="474455"/>
            </a:xfrm>
          </p:grpSpPr>
          <p:sp>
            <p:nvSpPr>
              <p:cNvPr id="6848" name="Google Shape;6848;p6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0" name="Google Shape;6850;p6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67"/>
          <p:cNvGrpSpPr/>
          <p:nvPr/>
        </p:nvGrpSpPr>
        <p:grpSpPr>
          <a:xfrm>
            <a:off x="3948612" y="971313"/>
            <a:ext cx="634656" cy="699982"/>
            <a:chOff x="5985650" y="2860025"/>
            <a:chExt cx="1396075" cy="1539775"/>
          </a:xfrm>
        </p:grpSpPr>
        <p:sp>
          <p:nvSpPr>
            <p:cNvPr id="6852" name="Google Shape;6852;p6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4" name="Google Shape;6884;p67"/>
          <p:cNvGrpSpPr/>
          <p:nvPr/>
        </p:nvGrpSpPr>
        <p:grpSpPr>
          <a:xfrm>
            <a:off x="4704262" y="971306"/>
            <a:ext cx="725845" cy="699975"/>
            <a:chOff x="4249973" y="1201875"/>
            <a:chExt cx="1958568" cy="1888762"/>
          </a:xfrm>
        </p:grpSpPr>
        <p:sp>
          <p:nvSpPr>
            <p:cNvPr id="6885" name="Google Shape;6885;p6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6" name="Google Shape;6886;p67"/>
            <p:cNvGrpSpPr/>
            <p:nvPr/>
          </p:nvGrpSpPr>
          <p:grpSpPr>
            <a:xfrm>
              <a:off x="5853086" y="1789142"/>
              <a:ext cx="355454" cy="1048099"/>
              <a:chOff x="5576108" y="2016725"/>
              <a:chExt cx="565200" cy="1666560"/>
            </a:xfrm>
          </p:grpSpPr>
          <p:sp>
            <p:nvSpPr>
              <p:cNvPr id="6887" name="Google Shape;6887;p6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888" name="Google Shape;6888;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67"/>
            <p:cNvGrpSpPr/>
            <p:nvPr/>
          </p:nvGrpSpPr>
          <p:grpSpPr>
            <a:xfrm>
              <a:off x="4869455" y="2691676"/>
              <a:ext cx="1013897" cy="398961"/>
              <a:chOff x="4012057" y="3451825"/>
              <a:chExt cx="1612175" cy="634379"/>
            </a:xfrm>
          </p:grpSpPr>
          <p:sp>
            <p:nvSpPr>
              <p:cNvPr id="6890" name="Google Shape;6890;p6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891" name="Google Shape;6891;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4276937" y="2155961"/>
              <a:ext cx="651965" cy="891358"/>
              <a:chOff x="3069908" y="2599997"/>
              <a:chExt cx="1036675" cy="1417328"/>
            </a:xfrm>
          </p:grpSpPr>
          <p:sp>
            <p:nvSpPr>
              <p:cNvPr id="6893" name="Google Shape;6893;p6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894" name="Google Shape;6894;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5054918" y="1201875"/>
              <a:ext cx="999548" cy="602711"/>
              <a:chOff x="4306958" y="1082925"/>
              <a:chExt cx="1589359" cy="958358"/>
            </a:xfrm>
          </p:grpSpPr>
          <p:sp>
            <p:nvSpPr>
              <p:cNvPr id="6896" name="Google Shape;6896;p6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897" name="Google Shape;6897;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8" name="Google Shape;6898;p67"/>
            <p:cNvGrpSpPr/>
            <p:nvPr/>
          </p:nvGrpSpPr>
          <p:grpSpPr>
            <a:xfrm>
              <a:off x="4249973" y="1303451"/>
              <a:ext cx="799317" cy="841334"/>
              <a:chOff x="3027033" y="1244439"/>
              <a:chExt cx="1270977" cy="1337786"/>
            </a:xfrm>
          </p:grpSpPr>
          <p:sp>
            <p:nvSpPr>
              <p:cNvPr id="6899" name="Google Shape;6899;p6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900" name="Google Shape;6900;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01" name="Google Shape;6901;p67"/>
          <p:cNvGrpSpPr/>
          <p:nvPr/>
        </p:nvGrpSpPr>
        <p:grpSpPr>
          <a:xfrm>
            <a:off x="4057126" y="1858087"/>
            <a:ext cx="750769" cy="683784"/>
            <a:chOff x="4204684" y="2104422"/>
            <a:chExt cx="699822" cy="637382"/>
          </a:xfrm>
        </p:grpSpPr>
        <p:grpSp>
          <p:nvGrpSpPr>
            <p:cNvPr id="6902" name="Google Shape;6902;p67"/>
            <p:cNvGrpSpPr/>
            <p:nvPr/>
          </p:nvGrpSpPr>
          <p:grpSpPr>
            <a:xfrm>
              <a:off x="4204684" y="2430067"/>
              <a:ext cx="342957" cy="311738"/>
              <a:chOff x="4204684" y="2430067"/>
              <a:chExt cx="342957" cy="311738"/>
            </a:xfrm>
          </p:grpSpPr>
          <p:sp>
            <p:nvSpPr>
              <p:cNvPr id="6903" name="Google Shape;6903;p6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67"/>
            <p:cNvGrpSpPr/>
            <p:nvPr/>
          </p:nvGrpSpPr>
          <p:grpSpPr>
            <a:xfrm>
              <a:off x="4561586" y="2430067"/>
              <a:ext cx="342920" cy="311738"/>
              <a:chOff x="4561586" y="2430067"/>
              <a:chExt cx="342920" cy="311738"/>
            </a:xfrm>
          </p:grpSpPr>
          <p:sp>
            <p:nvSpPr>
              <p:cNvPr id="6906" name="Google Shape;6906;p6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67"/>
            <p:cNvGrpSpPr/>
            <p:nvPr/>
          </p:nvGrpSpPr>
          <p:grpSpPr>
            <a:xfrm>
              <a:off x="4561586" y="2104422"/>
              <a:ext cx="342920" cy="311738"/>
              <a:chOff x="4561586" y="2104422"/>
              <a:chExt cx="342920" cy="311738"/>
            </a:xfrm>
          </p:grpSpPr>
          <p:sp>
            <p:nvSpPr>
              <p:cNvPr id="6909" name="Google Shape;6909;p6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4204684" y="2104422"/>
              <a:ext cx="342957" cy="311664"/>
              <a:chOff x="4204684" y="2104422"/>
              <a:chExt cx="342957" cy="311664"/>
            </a:xfrm>
          </p:grpSpPr>
          <p:sp>
            <p:nvSpPr>
              <p:cNvPr id="6912" name="Google Shape;6912;p6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4" name="Google Shape;6914;p67"/>
          <p:cNvGrpSpPr/>
          <p:nvPr/>
        </p:nvGrpSpPr>
        <p:grpSpPr>
          <a:xfrm>
            <a:off x="5521559" y="971301"/>
            <a:ext cx="660591" cy="688867"/>
            <a:chOff x="5830645" y="1267368"/>
            <a:chExt cx="530340" cy="553040"/>
          </a:xfrm>
        </p:grpSpPr>
        <p:sp>
          <p:nvSpPr>
            <p:cNvPr id="6915" name="Google Shape;6915;p6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6" name="Google Shape;6916;p67"/>
            <p:cNvGrpSpPr/>
            <p:nvPr/>
          </p:nvGrpSpPr>
          <p:grpSpPr>
            <a:xfrm>
              <a:off x="5830645" y="1267368"/>
              <a:ext cx="259743" cy="269909"/>
              <a:chOff x="5830645" y="1267368"/>
              <a:chExt cx="259743" cy="269909"/>
            </a:xfrm>
          </p:grpSpPr>
          <p:sp>
            <p:nvSpPr>
              <p:cNvPr id="6917" name="Google Shape;6917;p6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67"/>
            <p:cNvGrpSpPr/>
            <p:nvPr/>
          </p:nvGrpSpPr>
          <p:grpSpPr>
            <a:xfrm>
              <a:off x="6101293" y="1267368"/>
              <a:ext cx="259692" cy="269909"/>
              <a:chOff x="6101293" y="1267368"/>
              <a:chExt cx="259692" cy="269909"/>
            </a:xfrm>
          </p:grpSpPr>
          <p:sp>
            <p:nvSpPr>
              <p:cNvPr id="6920" name="Google Shape;6920;p6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5830645" y="1550500"/>
              <a:ext cx="259692" cy="269909"/>
              <a:chOff x="5830645" y="1550500"/>
              <a:chExt cx="259692" cy="269909"/>
            </a:xfrm>
          </p:grpSpPr>
          <p:sp>
            <p:nvSpPr>
              <p:cNvPr id="6923" name="Google Shape;6923;p6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67"/>
            <p:cNvGrpSpPr/>
            <p:nvPr/>
          </p:nvGrpSpPr>
          <p:grpSpPr>
            <a:xfrm>
              <a:off x="6101293" y="1550500"/>
              <a:ext cx="259692" cy="269909"/>
              <a:chOff x="6101293" y="1550500"/>
              <a:chExt cx="259692" cy="269909"/>
            </a:xfrm>
          </p:grpSpPr>
          <p:sp>
            <p:nvSpPr>
              <p:cNvPr id="6926" name="Google Shape;6926;p6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28" name="Google Shape;6928;p67"/>
          <p:cNvGrpSpPr/>
          <p:nvPr/>
        </p:nvGrpSpPr>
        <p:grpSpPr>
          <a:xfrm>
            <a:off x="723713" y="1861760"/>
            <a:ext cx="697154" cy="679574"/>
            <a:chOff x="2679875" y="2361475"/>
            <a:chExt cx="780425" cy="760575"/>
          </a:xfrm>
        </p:grpSpPr>
        <p:sp>
          <p:nvSpPr>
            <p:cNvPr id="6929" name="Google Shape;6929;p6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67"/>
          <p:cNvGrpSpPr/>
          <p:nvPr/>
        </p:nvGrpSpPr>
        <p:grpSpPr>
          <a:xfrm>
            <a:off x="3122872" y="971352"/>
            <a:ext cx="735829" cy="684547"/>
            <a:chOff x="3351965" y="1148808"/>
            <a:chExt cx="750770" cy="698375"/>
          </a:xfrm>
        </p:grpSpPr>
        <p:grpSp>
          <p:nvGrpSpPr>
            <p:cNvPr id="6936" name="Google Shape;6936;p67"/>
            <p:cNvGrpSpPr/>
            <p:nvPr/>
          </p:nvGrpSpPr>
          <p:grpSpPr>
            <a:xfrm>
              <a:off x="3586796" y="1148808"/>
              <a:ext cx="294857" cy="286830"/>
              <a:chOff x="3750225" y="1774000"/>
              <a:chExt cx="149575" cy="145525"/>
            </a:xfrm>
          </p:grpSpPr>
          <p:sp>
            <p:nvSpPr>
              <p:cNvPr id="6937" name="Google Shape;6937;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7"/>
            <p:cNvGrpSpPr/>
            <p:nvPr/>
          </p:nvGrpSpPr>
          <p:grpSpPr>
            <a:xfrm>
              <a:off x="3779245" y="1375768"/>
              <a:ext cx="323490" cy="286978"/>
              <a:chOff x="3847850" y="1889150"/>
              <a:chExt cx="164100" cy="145600"/>
            </a:xfrm>
          </p:grpSpPr>
          <p:sp>
            <p:nvSpPr>
              <p:cNvPr id="6940" name="Google Shape;6940;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67"/>
            <p:cNvGrpSpPr/>
            <p:nvPr/>
          </p:nvGrpSpPr>
          <p:grpSpPr>
            <a:xfrm>
              <a:off x="3351965" y="1330435"/>
              <a:ext cx="295449" cy="285401"/>
              <a:chOff x="3631100" y="1866150"/>
              <a:chExt cx="149875" cy="144800"/>
            </a:xfrm>
          </p:grpSpPr>
          <p:sp>
            <p:nvSpPr>
              <p:cNvPr id="6943" name="Google Shape;6943;p6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67"/>
            <p:cNvGrpSpPr/>
            <p:nvPr/>
          </p:nvGrpSpPr>
          <p:grpSpPr>
            <a:xfrm>
              <a:off x="3548208" y="1560352"/>
              <a:ext cx="294808" cy="286830"/>
              <a:chOff x="3730650" y="1982800"/>
              <a:chExt cx="149550" cy="145525"/>
            </a:xfrm>
          </p:grpSpPr>
          <p:sp>
            <p:nvSpPr>
              <p:cNvPr id="6946" name="Google Shape;6946;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48" name="Google Shape;6948;p67"/>
          <p:cNvGrpSpPr/>
          <p:nvPr/>
        </p:nvGrpSpPr>
        <p:grpSpPr>
          <a:xfrm>
            <a:off x="7624524" y="971306"/>
            <a:ext cx="804565" cy="677795"/>
            <a:chOff x="7636443" y="1204988"/>
            <a:chExt cx="804565" cy="677795"/>
          </a:xfrm>
        </p:grpSpPr>
        <p:grpSp>
          <p:nvGrpSpPr>
            <p:cNvPr id="6949" name="Google Shape;6949;p67"/>
            <p:cNvGrpSpPr/>
            <p:nvPr/>
          </p:nvGrpSpPr>
          <p:grpSpPr>
            <a:xfrm>
              <a:off x="7636443" y="1509705"/>
              <a:ext cx="804565" cy="373078"/>
              <a:chOff x="7636443" y="1509705"/>
              <a:chExt cx="804565" cy="373078"/>
            </a:xfrm>
          </p:grpSpPr>
          <p:sp>
            <p:nvSpPr>
              <p:cNvPr id="6950" name="Google Shape;6950;p6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7636443" y="1408133"/>
              <a:ext cx="804565" cy="373078"/>
              <a:chOff x="7636443" y="1408133"/>
              <a:chExt cx="804565" cy="373078"/>
            </a:xfrm>
          </p:grpSpPr>
          <p:sp>
            <p:nvSpPr>
              <p:cNvPr id="6953" name="Google Shape;6953;p6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67"/>
            <p:cNvGrpSpPr/>
            <p:nvPr/>
          </p:nvGrpSpPr>
          <p:grpSpPr>
            <a:xfrm>
              <a:off x="7636443" y="1306560"/>
              <a:ext cx="804565" cy="373078"/>
              <a:chOff x="7636443" y="1306560"/>
              <a:chExt cx="804565" cy="373078"/>
            </a:xfrm>
          </p:grpSpPr>
          <p:sp>
            <p:nvSpPr>
              <p:cNvPr id="6956" name="Google Shape;6956;p6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67"/>
            <p:cNvGrpSpPr/>
            <p:nvPr/>
          </p:nvGrpSpPr>
          <p:grpSpPr>
            <a:xfrm>
              <a:off x="7636443" y="1204988"/>
              <a:ext cx="804565" cy="373078"/>
              <a:chOff x="7636443" y="1204988"/>
              <a:chExt cx="804565" cy="373078"/>
            </a:xfrm>
          </p:grpSpPr>
          <p:sp>
            <p:nvSpPr>
              <p:cNvPr id="6959" name="Google Shape;6959;p6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1" name="Google Shape;6961;p67"/>
          <p:cNvGrpSpPr/>
          <p:nvPr/>
        </p:nvGrpSpPr>
        <p:grpSpPr>
          <a:xfrm>
            <a:off x="4963371" y="1878721"/>
            <a:ext cx="661339" cy="661188"/>
            <a:chOff x="3990000" y="975400"/>
            <a:chExt cx="3934200" cy="3933300"/>
          </a:xfrm>
        </p:grpSpPr>
        <p:sp>
          <p:nvSpPr>
            <p:cNvPr id="6962" name="Google Shape;6962;p6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67"/>
          <p:cNvGrpSpPr/>
          <p:nvPr/>
        </p:nvGrpSpPr>
        <p:grpSpPr>
          <a:xfrm>
            <a:off x="6607019" y="1857359"/>
            <a:ext cx="868881" cy="684241"/>
            <a:chOff x="6598259" y="2078634"/>
            <a:chExt cx="868881" cy="684241"/>
          </a:xfrm>
        </p:grpSpPr>
        <p:sp>
          <p:nvSpPr>
            <p:cNvPr id="6967" name="Google Shape;6967;p6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3" name="Google Shape;6973;p67"/>
            <p:cNvGrpSpPr/>
            <p:nvPr/>
          </p:nvGrpSpPr>
          <p:grpSpPr>
            <a:xfrm>
              <a:off x="6808175" y="2078634"/>
              <a:ext cx="452229" cy="684241"/>
              <a:chOff x="6808175" y="2078634"/>
              <a:chExt cx="452229" cy="684241"/>
            </a:xfrm>
          </p:grpSpPr>
          <p:sp>
            <p:nvSpPr>
              <p:cNvPr id="6974" name="Google Shape;6974;p6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0" name="Google Shape;6980;p67"/>
              <p:cNvGrpSpPr/>
              <p:nvPr/>
            </p:nvGrpSpPr>
            <p:grpSpPr>
              <a:xfrm>
                <a:off x="6821586" y="2078634"/>
                <a:ext cx="426871" cy="684241"/>
                <a:chOff x="6821586" y="2078634"/>
                <a:chExt cx="426871" cy="684241"/>
              </a:xfrm>
            </p:grpSpPr>
            <p:grpSp>
              <p:nvGrpSpPr>
                <p:cNvPr id="6981" name="Google Shape;6981;p67"/>
                <p:cNvGrpSpPr/>
                <p:nvPr/>
              </p:nvGrpSpPr>
              <p:grpSpPr>
                <a:xfrm>
                  <a:off x="6821586" y="2078634"/>
                  <a:ext cx="426871" cy="684241"/>
                  <a:chOff x="6821586" y="2078634"/>
                  <a:chExt cx="426871" cy="684241"/>
                </a:xfrm>
              </p:grpSpPr>
              <p:sp>
                <p:nvSpPr>
                  <p:cNvPr id="6982" name="Google Shape;6982;p6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1" name="Google Shape;7001;p6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07" name="Google Shape;7007;p67"/>
          <p:cNvGrpSpPr/>
          <p:nvPr/>
        </p:nvGrpSpPr>
        <p:grpSpPr>
          <a:xfrm>
            <a:off x="5780185" y="1862968"/>
            <a:ext cx="671358" cy="671358"/>
            <a:chOff x="6535625" y="760425"/>
            <a:chExt cx="1665900" cy="1665900"/>
          </a:xfrm>
        </p:grpSpPr>
        <p:sp>
          <p:nvSpPr>
            <p:cNvPr id="7008" name="Google Shape;7008;p67"/>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7"/>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67"/>
          <p:cNvGrpSpPr/>
          <p:nvPr/>
        </p:nvGrpSpPr>
        <p:grpSpPr>
          <a:xfrm>
            <a:off x="717002" y="3531368"/>
            <a:ext cx="1340789" cy="640830"/>
            <a:chOff x="238125" y="1151100"/>
            <a:chExt cx="7139450" cy="3412300"/>
          </a:xfrm>
        </p:grpSpPr>
        <p:sp>
          <p:nvSpPr>
            <p:cNvPr id="7013" name="Google Shape;7013;p6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5" name="Google Shape;7025;p67"/>
          <p:cNvGrpSpPr/>
          <p:nvPr/>
        </p:nvGrpSpPr>
        <p:grpSpPr>
          <a:xfrm>
            <a:off x="5584225" y="2734649"/>
            <a:ext cx="985357" cy="585764"/>
            <a:chOff x="5145061" y="2881789"/>
            <a:chExt cx="1107641" cy="658458"/>
          </a:xfrm>
        </p:grpSpPr>
        <p:grpSp>
          <p:nvGrpSpPr>
            <p:cNvPr id="7026" name="Google Shape;7026;p67"/>
            <p:cNvGrpSpPr/>
            <p:nvPr/>
          </p:nvGrpSpPr>
          <p:grpSpPr>
            <a:xfrm>
              <a:off x="5722989" y="3244587"/>
              <a:ext cx="529713" cy="295659"/>
              <a:chOff x="5722989" y="3244587"/>
              <a:chExt cx="529713" cy="295659"/>
            </a:xfrm>
          </p:grpSpPr>
          <p:sp>
            <p:nvSpPr>
              <p:cNvPr id="7027" name="Google Shape;7027;p6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28" name="Google Shape;7028;p6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029" name="Google Shape;7029;p67"/>
            <p:cNvGrpSpPr/>
            <p:nvPr/>
          </p:nvGrpSpPr>
          <p:grpSpPr>
            <a:xfrm>
              <a:off x="5145061" y="3244587"/>
              <a:ext cx="536807" cy="295659"/>
              <a:chOff x="5145061" y="3244587"/>
              <a:chExt cx="536807" cy="295659"/>
            </a:xfrm>
          </p:grpSpPr>
          <p:sp>
            <p:nvSpPr>
              <p:cNvPr id="7030" name="Google Shape;7030;p6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31" name="Google Shape;7031;p6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032" name="Google Shape;7032;p67"/>
            <p:cNvGrpSpPr/>
            <p:nvPr/>
          </p:nvGrpSpPr>
          <p:grpSpPr>
            <a:xfrm>
              <a:off x="5341327" y="2898245"/>
              <a:ext cx="532309" cy="614891"/>
              <a:chOff x="5341327" y="2898245"/>
              <a:chExt cx="532309" cy="614891"/>
            </a:xfrm>
          </p:grpSpPr>
          <p:sp>
            <p:nvSpPr>
              <p:cNvPr id="7033" name="Google Shape;7033;p6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34" name="Google Shape;7034;p6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035" name="Google Shape;7035;p67"/>
            <p:cNvGrpSpPr/>
            <p:nvPr/>
          </p:nvGrpSpPr>
          <p:grpSpPr>
            <a:xfrm>
              <a:off x="5532290" y="2881789"/>
              <a:ext cx="620516" cy="305456"/>
              <a:chOff x="5532290" y="2881789"/>
              <a:chExt cx="620516" cy="305456"/>
            </a:xfrm>
          </p:grpSpPr>
          <p:sp>
            <p:nvSpPr>
              <p:cNvPr id="7036" name="Google Shape;7036;p6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037" name="Google Shape;7037;p6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038" name="Google Shape;7038;p67"/>
          <p:cNvGrpSpPr/>
          <p:nvPr/>
        </p:nvGrpSpPr>
        <p:grpSpPr>
          <a:xfrm>
            <a:off x="8163148" y="3526707"/>
            <a:ext cx="269068" cy="645491"/>
            <a:chOff x="7026852" y="3311869"/>
            <a:chExt cx="434331" cy="1041954"/>
          </a:xfrm>
        </p:grpSpPr>
        <p:sp>
          <p:nvSpPr>
            <p:cNvPr id="7039" name="Google Shape;7039;p6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67"/>
          <p:cNvGrpSpPr/>
          <p:nvPr/>
        </p:nvGrpSpPr>
        <p:grpSpPr>
          <a:xfrm>
            <a:off x="6179729" y="3565945"/>
            <a:ext cx="293882" cy="293836"/>
            <a:chOff x="4873519" y="3311869"/>
            <a:chExt cx="499374" cy="499296"/>
          </a:xfrm>
        </p:grpSpPr>
        <p:sp>
          <p:nvSpPr>
            <p:cNvPr id="7043" name="Google Shape;7043;p6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67"/>
          <p:cNvGrpSpPr/>
          <p:nvPr/>
        </p:nvGrpSpPr>
        <p:grpSpPr>
          <a:xfrm>
            <a:off x="6179729" y="3878316"/>
            <a:ext cx="293882" cy="293882"/>
            <a:chOff x="4873519" y="3875839"/>
            <a:chExt cx="499374" cy="499374"/>
          </a:xfrm>
        </p:grpSpPr>
        <p:sp>
          <p:nvSpPr>
            <p:cNvPr id="7046" name="Google Shape;7046;p6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8" name="Google Shape;7048;p67"/>
          <p:cNvGrpSpPr/>
          <p:nvPr/>
        </p:nvGrpSpPr>
        <p:grpSpPr>
          <a:xfrm>
            <a:off x="2410256" y="1850269"/>
            <a:ext cx="698104" cy="698208"/>
            <a:chOff x="2565073" y="2075876"/>
            <a:chExt cx="672482" cy="672518"/>
          </a:xfrm>
        </p:grpSpPr>
        <p:sp>
          <p:nvSpPr>
            <p:cNvPr id="7049" name="Google Shape;7049;p6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7"/>
          <p:cNvGrpSpPr/>
          <p:nvPr/>
        </p:nvGrpSpPr>
        <p:grpSpPr>
          <a:xfrm>
            <a:off x="5633667" y="3534869"/>
            <a:ext cx="438354" cy="637329"/>
            <a:chOff x="1697726" y="3244179"/>
            <a:chExt cx="788124" cy="1146069"/>
          </a:xfrm>
        </p:grpSpPr>
        <p:sp>
          <p:nvSpPr>
            <p:cNvPr id="7056" name="Google Shape;7056;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8" name="Google Shape;7058;p67"/>
          <p:cNvSpPr/>
          <p:nvPr/>
        </p:nvSpPr>
        <p:spPr>
          <a:xfrm>
            <a:off x="8130926"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9" name="Google Shape;7059;p67"/>
          <p:cNvGrpSpPr/>
          <p:nvPr/>
        </p:nvGrpSpPr>
        <p:grpSpPr>
          <a:xfrm>
            <a:off x="7634881" y="1863232"/>
            <a:ext cx="799565" cy="670282"/>
            <a:chOff x="7617850" y="2063282"/>
            <a:chExt cx="799565" cy="670282"/>
          </a:xfrm>
        </p:grpSpPr>
        <p:cxnSp>
          <p:nvCxnSpPr>
            <p:cNvPr id="7060" name="Google Shape;7060;p6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61" name="Google Shape;7061;p6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62" name="Google Shape;7062;p6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63" name="Google Shape;7063;p6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64" name="Google Shape;7064;p6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065" name="Google Shape;7065;p6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066" name="Google Shape;7066;p67"/>
            <p:cNvGrpSpPr/>
            <p:nvPr/>
          </p:nvGrpSpPr>
          <p:grpSpPr>
            <a:xfrm>
              <a:off x="7734309" y="2063282"/>
              <a:ext cx="570957" cy="620095"/>
              <a:chOff x="7734309" y="2063282"/>
              <a:chExt cx="570957" cy="620095"/>
            </a:xfrm>
          </p:grpSpPr>
          <p:grpSp>
            <p:nvGrpSpPr>
              <p:cNvPr id="7067" name="Google Shape;7067;p67"/>
              <p:cNvGrpSpPr/>
              <p:nvPr/>
            </p:nvGrpSpPr>
            <p:grpSpPr>
              <a:xfrm>
                <a:off x="8031573" y="2063282"/>
                <a:ext cx="273693" cy="620095"/>
                <a:chOff x="8031573" y="2063282"/>
                <a:chExt cx="273693" cy="620095"/>
              </a:xfrm>
            </p:grpSpPr>
            <p:sp>
              <p:nvSpPr>
                <p:cNvPr id="7068" name="Google Shape;7068;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67"/>
              <p:cNvGrpSpPr/>
              <p:nvPr/>
            </p:nvGrpSpPr>
            <p:grpSpPr>
              <a:xfrm flipH="1">
                <a:off x="7734309" y="2063282"/>
                <a:ext cx="273693" cy="620095"/>
                <a:chOff x="8031573" y="2063282"/>
                <a:chExt cx="273693" cy="620095"/>
              </a:xfrm>
            </p:grpSpPr>
            <p:sp>
              <p:nvSpPr>
                <p:cNvPr id="7073" name="Google Shape;7073;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077" name="Google Shape;7077;p67"/>
          <p:cNvSpPr/>
          <p:nvPr/>
        </p:nvSpPr>
        <p:spPr>
          <a:xfrm>
            <a:off x="7095136"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7"/>
          <p:cNvSpPr/>
          <p:nvPr/>
        </p:nvSpPr>
        <p:spPr>
          <a:xfrm rot="10800000">
            <a:off x="6581318"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9" name="Google Shape;7079;p67"/>
          <p:cNvGrpSpPr/>
          <p:nvPr/>
        </p:nvGrpSpPr>
        <p:grpSpPr>
          <a:xfrm>
            <a:off x="7821488" y="2716715"/>
            <a:ext cx="602567" cy="601884"/>
            <a:chOff x="1186975" y="238125"/>
            <a:chExt cx="5244275" cy="5238325"/>
          </a:xfrm>
        </p:grpSpPr>
        <p:sp>
          <p:nvSpPr>
            <p:cNvPr id="7080" name="Google Shape;7080;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67"/>
          <p:cNvGrpSpPr/>
          <p:nvPr/>
        </p:nvGrpSpPr>
        <p:grpSpPr>
          <a:xfrm>
            <a:off x="3264225" y="1856199"/>
            <a:ext cx="651848" cy="687338"/>
            <a:chOff x="3400515" y="2056248"/>
            <a:chExt cx="698134" cy="735987"/>
          </a:xfrm>
        </p:grpSpPr>
        <p:grpSp>
          <p:nvGrpSpPr>
            <p:cNvPr id="7085" name="Google Shape;7085;p67"/>
            <p:cNvGrpSpPr/>
            <p:nvPr/>
          </p:nvGrpSpPr>
          <p:grpSpPr>
            <a:xfrm>
              <a:off x="3400515" y="2283913"/>
              <a:ext cx="312919" cy="219900"/>
              <a:chOff x="3400515" y="2283913"/>
              <a:chExt cx="312919" cy="219900"/>
            </a:xfrm>
          </p:grpSpPr>
          <p:sp>
            <p:nvSpPr>
              <p:cNvPr id="7086" name="Google Shape;7086;p6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087" name="Google Shape;7087;p6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088" name="Google Shape;7088;p67"/>
            <p:cNvGrpSpPr/>
            <p:nvPr/>
          </p:nvGrpSpPr>
          <p:grpSpPr>
            <a:xfrm>
              <a:off x="3547823" y="2461089"/>
              <a:ext cx="219900" cy="331146"/>
              <a:chOff x="3547823" y="2461089"/>
              <a:chExt cx="219900" cy="331146"/>
            </a:xfrm>
          </p:grpSpPr>
          <p:sp>
            <p:nvSpPr>
              <p:cNvPr id="7089" name="Google Shape;7089;p6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090" name="Google Shape;7090;p6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091" name="Google Shape;7091;p67"/>
            <p:cNvGrpSpPr/>
            <p:nvPr/>
          </p:nvGrpSpPr>
          <p:grpSpPr>
            <a:xfrm>
              <a:off x="3734138" y="2461089"/>
              <a:ext cx="219900" cy="331146"/>
              <a:chOff x="3734138" y="2461089"/>
              <a:chExt cx="219900" cy="331146"/>
            </a:xfrm>
          </p:grpSpPr>
          <p:sp>
            <p:nvSpPr>
              <p:cNvPr id="7092" name="Google Shape;7092;p6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093" name="Google Shape;7093;p6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094" name="Google Shape;7094;p67"/>
            <p:cNvGrpSpPr/>
            <p:nvPr/>
          </p:nvGrpSpPr>
          <p:grpSpPr>
            <a:xfrm>
              <a:off x="3787560" y="2281742"/>
              <a:ext cx="311089" cy="219900"/>
              <a:chOff x="3787560" y="2281742"/>
              <a:chExt cx="311089" cy="219900"/>
            </a:xfrm>
          </p:grpSpPr>
          <p:sp>
            <p:nvSpPr>
              <p:cNvPr id="7095" name="Google Shape;7095;p6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096" name="Google Shape;7096;p6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097" name="Google Shape;7097;p67"/>
            <p:cNvGrpSpPr/>
            <p:nvPr/>
          </p:nvGrpSpPr>
          <p:grpSpPr>
            <a:xfrm>
              <a:off x="3637290" y="2056248"/>
              <a:ext cx="219900" cy="330736"/>
              <a:chOff x="3637290" y="2056248"/>
              <a:chExt cx="219900" cy="330736"/>
            </a:xfrm>
          </p:grpSpPr>
          <p:sp>
            <p:nvSpPr>
              <p:cNvPr id="7098" name="Google Shape;7098;p6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099" name="Google Shape;7099;p6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100" name="Google Shape;7100;p67"/>
          <p:cNvGrpSpPr/>
          <p:nvPr/>
        </p:nvGrpSpPr>
        <p:grpSpPr>
          <a:xfrm>
            <a:off x="2555931" y="2726205"/>
            <a:ext cx="1268144" cy="592394"/>
            <a:chOff x="238125" y="1188750"/>
            <a:chExt cx="7140450" cy="3335550"/>
          </a:xfrm>
        </p:grpSpPr>
        <p:sp>
          <p:nvSpPr>
            <p:cNvPr id="7101" name="Google Shape;7101;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7"/>
          <p:cNvGrpSpPr/>
          <p:nvPr/>
        </p:nvGrpSpPr>
        <p:grpSpPr>
          <a:xfrm>
            <a:off x="6663832" y="2728360"/>
            <a:ext cx="1053944" cy="590147"/>
            <a:chOff x="238125" y="1335475"/>
            <a:chExt cx="5418735" cy="3034175"/>
          </a:xfrm>
        </p:grpSpPr>
        <p:sp>
          <p:nvSpPr>
            <p:cNvPr id="7107" name="Google Shape;7107;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67"/>
          <p:cNvGrpSpPr/>
          <p:nvPr/>
        </p:nvGrpSpPr>
        <p:grpSpPr>
          <a:xfrm>
            <a:off x="4094641" y="3533259"/>
            <a:ext cx="1268207" cy="638939"/>
            <a:chOff x="3967651" y="3645904"/>
            <a:chExt cx="1479304" cy="745292"/>
          </a:xfrm>
        </p:grpSpPr>
        <p:grpSp>
          <p:nvGrpSpPr>
            <p:cNvPr id="7111" name="Google Shape;7111;p67"/>
            <p:cNvGrpSpPr/>
            <p:nvPr/>
          </p:nvGrpSpPr>
          <p:grpSpPr>
            <a:xfrm>
              <a:off x="3967651" y="4009026"/>
              <a:ext cx="1479304" cy="382170"/>
              <a:chOff x="3967651" y="4009026"/>
              <a:chExt cx="1479304" cy="382170"/>
            </a:xfrm>
          </p:grpSpPr>
          <p:grpSp>
            <p:nvGrpSpPr>
              <p:cNvPr id="7112" name="Google Shape;7112;p67"/>
              <p:cNvGrpSpPr/>
              <p:nvPr/>
            </p:nvGrpSpPr>
            <p:grpSpPr>
              <a:xfrm>
                <a:off x="4892216" y="4195630"/>
                <a:ext cx="554739" cy="195566"/>
                <a:chOff x="3604375" y="4892160"/>
                <a:chExt cx="1651500" cy="582215"/>
              </a:xfrm>
            </p:grpSpPr>
            <p:sp>
              <p:nvSpPr>
                <p:cNvPr id="7113" name="Google Shape;7113;p6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67"/>
              <p:cNvGrpSpPr/>
              <p:nvPr/>
            </p:nvGrpSpPr>
            <p:grpSpPr>
              <a:xfrm>
                <a:off x="3967651" y="4146303"/>
                <a:ext cx="579402" cy="244893"/>
                <a:chOff x="851875" y="4745310"/>
                <a:chExt cx="1724925" cy="729065"/>
              </a:xfrm>
            </p:grpSpPr>
            <p:sp>
              <p:nvSpPr>
                <p:cNvPr id="7116" name="Google Shape;7116;p6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7"/>
              <p:cNvGrpSpPr/>
              <p:nvPr/>
            </p:nvGrpSpPr>
            <p:grpSpPr>
              <a:xfrm>
                <a:off x="4460753" y="4009026"/>
                <a:ext cx="493110" cy="382170"/>
                <a:chOff x="2319875" y="4336625"/>
                <a:chExt cx="1468025" cy="1137750"/>
              </a:xfrm>
            </p:grpSpPr>
            <p:sp>
              <p:nvSpPr>
                <p:cNvPr id="7119" name="Google Shape;7119;p6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1" name="Google Shape;7121;p67"/>
            <p:cNvGrpSpPr/>
            <p:nvPr/>
          </p:nvGrpSpPr>
          <p:grpSpPr>
            <a:xfrm>
              <a:off x="4479443" y="3645904"/>
              <a:ext cx="455965" cy="388789"/>
              <a:chOff x="2957425" y="238100"/>
              <a:chExt cx="1910200" cy="1628775"/>
            </a:xfrm>
          </p:grpSpPr>
          <p:sp>
            <p:nvSpPr>
              <p:cNvPr id="7122" name="Google Shape;7122;p6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2" name="Google Shape;7132;p67"/>
          <p:cNvGrpSpPr/>
          <p:nvPr/>
        </p:nvGrpSpPr>
        <p:grpSpPr>
          <a:xfrm>
            <a:off x="2480754" y="3534460"/>
            <a:ext cx="1243128" cy="637739"/>
            <a:chOff x="2496310" y="3693351"/>
            <a:chExt cx="1342906" cy="688926"/>
          </a:xfrm>
        </p:grpSpPr>
        <p:grpSp>
          <p:nvGrpSpPr>
            <p:cNvPr id="7133" name="Google Shape;7133;p67"/>
            <p:cNvGrpSpPr/>
            <p:nvPr/>
          </p:nvGrpSpPr>
          <p:grpSpPr>
            <a:xfrm>
              <a:off x="2496310" y="3693351"/>
              <a:ext cx="1342906" cy="688875"/>
              <a:chOff x="2496310" y="3693351"/>
              <a:chExt cx="1342906" cy="688875"/>
            </a:xfrm>
          </p:grpSpPr>
          <p:sp>
            <p:nvSpPr>
              <p:cNvPr id="7134" name="Google Shape;7134;p6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40" name="Google Shape;7140;p67"/>
              <p:cNvCxnSpPr>
                <a:stCxn id="713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141" name="Google Shape;7141;p67"/>
              <p:cNvCxnSpPr>
                <a:stCxn id="713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142" name="Google Shape;7142;p67"/>
              <p:cNvCxnSpPr>
                <a:stCxn id="713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143" name="Google Shape;7143;p67"/>
              <p:cNvCxnSpPr>
                <a:stCxn id="713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144" name="Google Shape;7144;p67"/>
              <p:cNvCxnSpPr>
                <a:stCxn id="713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45" name="Google Shape;7145;p67"/>
            <p:cNvGrpSpPr/>
            <p:nvPr/>
          </p:nvGrpSpPr>
          <p:grpSpPr>
            <a:xfrm>
              <a:off x="2675275" y="3930557"/>
              <a:ext cx="1003306" cy="451719"/>
              <a:chOff x="2675275" y="4174282"/>
              <a:chExt cx="1003306" cy="451719"/>
            </a:xfrm>
          </p:grpSpPr>
          <p:sp>
            <p:nvSpPr>
              <p:cNvPr id="7146" name="Google Shape;7146;p6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9" name="Google Shape;7149;p67"/>
          <p:cNvGrpSpPr/>
          <p:nvPr/>
        </p:nvGrpSpPr>
        <p:grpSpPr>
          <a:xfrm>
            <a:off x="1654425" y="971306"/>
            <a:ext cx="574511" cy="874709"/>
            <a:chOff x="1715404" y="1112080"/>
            <a:chExt cx="642270" cy="977984"/>
          </a:xfrm>
        </p:grpSpPr>
        <p:grpSp>
          <p:nvGrpSpPr>
            <p:cNvPr id="7150" name="Google Shape;7150;p67"/>
            <p:cNvGrpSpPr/>
            <p:nvPr/>
          </p:nvGrpSpPr>
          <p:grpSpPr>
            <a:xfrm>
              <a:off x="1715404" y="1112080"/>
              <a:ext cx="642270" cy="977984"/>
              <a:chOff x="1715404" y="1112080"/>
              <a:chExt cx="642270" cy="977984"/>
            </a:xfrm>
          </p:grpSpPr>
          <p:sp>
            <p:nvSpPr>
              <p:cNvPr id="7151" name="Google Shape;7151;p6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67"/>
            <p:cNvGrpSpPr/>
            <p:nvPr/>
          </p:nvGrpSpPr>
          <p:grpSpPr>
            <a:xfrm>
              <a:off x="1768927" y="1165603"/>
              <a:ext cx="535225" cy="851367"/>
              <a:chOff x="1768927" y="1165603"/>
              <a:chExt cx="535225" cy="851367"/>
            </a:xfrm>
          </p:grpSpPr>
          <p:sp>
            <p:nvSpPr>
              <p:cNvPr id="7154" name="Google Shape;7154;p6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7"/>
            <p:cNvGrpSpPr/>
            <p:nvPr/>
          </p:nvGrpSpPr>
          <p:grpSpPr>
            <a:xfrm>
              <a:off x="1822449" y="1219125"/>
              <a:ext cx="428180" cy="718859"/>
              <a:chOff x="1822449" y="1219125"/>
              <a:chExt cx="428180" cy="718859"/>
            </a:xfrm>
          </p:grpSpPr>
          <p:sp>
            <p:nvSpPr>
              <p:cNvPr id="7157" name="Google Shape;7157;p6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67"/>
            <p:cNvGrpSpPr/>
            <p:nvPr/>
          </p:nvGrpSpPr>
          <p:grpSpPr>
            <a:xfrm>
              <a:off x="1875972" y="1272648"/>
              <a:ext cx="321135" cy="586939"/>
              <a:chOff x="1875972" y="1272648"/>
              <a:chExt cx="321135" cy="586939"/>
            </a:xfrm>
          </p:grpSpPr>
          <p:sp>
            <p:nvSpPr>
              <p:cNvPr id="7160" name="Google Shape;7160;p6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2" name="Google Shape;7162;p67"/>
          <p:cNvGrpSpPr/>
          <p:nvPr/>
        </p:nvGrpSpPr>
        <p:grpSpPr>
          <a:xfrm>
            <a:off x="7761586" y="3528028"/>
            <a:ext cx="293855" cy="644170"/>
            <a:chOff x="241025" y="3151575"/>
            <a:chExt cx="293855" cy="644170"/>
          </a:xfrm>
        </p:grpSpPr>
        <p:sp>
          <p:nvSpPr>
            <p:cNvPr id="7163" name="Google Shape;7163;p6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67"/>
          <p:cNvGrpSpPr/>
          <p:nvPr/>
        </p:nvGrpSpPr>
        <p:grpSpPr>
          <a:xfrm>
            <a:off x="709569" y="2728028"/>
            <a:ext cx="1779649" cy="591620"/>
            <a:chOff x="246070" y="1983375"/>
            <a:chExt cx="1855347" cy="616849"/>
          </a:xfrm>
        </p:grpSpPr>
        <p:sp>
          <p:nvSpPr>
            <p:cNvPr id="7166" name="Google Shape;7166;p6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2320436" y="971306"/>
            <a:ext cx="711055" cy="745993"/>
            <a:chOff x="2496269" y="1171698"/>
            <a:chExt cx="761953" cy="799392"/>
          </a:xfrm>
        </p:grpSpPr>
        <p:grpSp>
          <p:nvGrpSpPr>
            <p:cNvPr id="7176" name="Google Shape;7176;p67"/>
            <p:cNvGrpSpPr/>
            <p:nvPr/>
          </p:nvGrpSpPr>
          <p:grpSpPr>
            <a:xfrm>
              <a:off x="2496269" y="1171698"/>
              <a:ext cx="761953" cy="723022"/>
              <a:chOff x="2496269" y="1171698"/>
              <a:chExt cx="761953" cy="723022"/>
            </a:xfrm>
          </p:grpSpPr>
          <p:sp>
            <p:nvSpPr>
              <p:cNvPr id="7177" name="Google Shape;7177;p6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2496269" y="1171698"/>
                <a:ext cx="761953" cy="723022"/>
                <a:chOff x="2496269" y="1120652"/>
                <a:chExt cx="761953" cy="723022"/>
              </a:xfrm>
            </p:grpSpPr>
            <p:grpSp>
              <p:nvGrpSpPr>
                <p:cNvPr id="7180" name="Google Shape;7180;p67"/>
                <p:cNvGrpSpPr/>
                <p:nvPr/>
              </p:nvGrpSpPr>
              <p:grpSpPr>
                <a:xfrm>
                  <a:off x="2496269" y="1120652"/>
                  <a:ext cx="761953" cy="723022"/>
                  <a:chOff x="2496269" y="1120652"/>
                  <a:chExt cx="761953" cy="723022"/>
                </a:xfrm>
              </p:grpSpPr>
              <p:grpSp>
                <p:nvGrpSpPr>
                  <p:cNvPr id="7181" name="Google Shape;7181;p67"/>
                  <p:cNvGrpSpPr/>
                  <p:nvPr/>
                </p:nvGrpSpPr>
                <p:grpSpPr>
                  <a:xfrm>
                    <a:off x="2496269" y="1304589"/>
                    <a:ext cx="407089" cy="305057"/>
                    <a:chOff x="2496269" y="1304589"/>
                    <a:chExt cx="407089" cy="305057"/>
                  </a:xfrm>
                </p:grpSpPr>
                <p:sp>
                  <p:nvSpPr>
                    <p:cNvPr id="7182" name="Google Shape;7182;p6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67"/>
                  <p:cNvGrpSpPr/>
                  <p:nvPr/>
                </p:nvGrpSpPr>
                <p:grpSpPr>
                  <a:xfrm>
                    <a:off x="2586468" y="1493376"/>
                    <a:ext cx="358850" cy="349656"/>
                    <a:chOff x="2586468" y="1493376"/>
                    <a:chExt cx="358850" cy="349656"/>
                  </a:xfrm>
                </p:grpSpPr>
                <p:sp>
                  <p:nvSpPr>
                    <p:cNvPr id="7185" name="Google Shape;7185;p6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67"/>
                  <p:cNvGrpSpPr/>
                  <p:nvPr/>
                </p:nvGrpSpPr>
                <p:grpSpPr>
                  <a:xfrm>
                    <a:off x="2807939" y="1494024"/>
                    <a:ext cx="358857" cy="349650"/>
                    <a:chOff x="2807939" y="1494024"/>
                    <a:chExt cx="358857" cy="349650"/>
                  </a:xfrm>
                </p:grpSpPr>
                <p:sp>
                  <p:nvSpPr>
                    <p:cNvPr id="7188" name="Google Shape;7188;p6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67"/>
                  <p:cNvGrpSpPr/>
                  <p:nvPr/>
                </p:nvGrpSpPr>
                <p:grpSpPr>
                  <a:xfrm>
                    <a:off x="2851133" y="1305635"/>
                    <a:ext cx="407089" cy="305057"/>
                    <a:chOff x="2851133" y="1305635"/>
                    <a:chExt cx="407089" cy="305057"/>
                  </a:xfrm>
                </p:grpSpPr>
                <p:sp>
                  <p:nvSpPr>
                    <p:cNvPr id="7191" name="Google Shape;7191;p6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7"/>
                  <p:cNvGrpSpPr/>
                  <p:nvPr/>
                </p:nvGrpSpPr>
                <p:grpSpPr>
                  <a:xfrm>
                    <a:off x="2727495" y="1120652"/>
                    <a:ext cx="300271" cy="396358"/>
                    <a:chOff x="2727495" y="1120652"/>
                    <a:chExt cx="300271" cy="396358"/>
                  </a:xfrm>
                </p:grpSpPr>
                <p:sp>
                  <p:nvSpPr>
                    <p:cNvPr id="7194" name="Google Shape;7194;p6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6" name="Google Shape;7196;p67"/>
                <p:cNvGrpSpPr/>
                <p:nvPr/>
              </p:nvGrpSpPr>
              <p:grpSpPr>
                <a:xfrm>
                  <a:off x="2722305" y="1350460"/>
                  <a:ext cx="308357" cy="308344"/>
                  <a:chOff x="2722305" y="1350460"/>
                  <a:chExt cx="308357" cy="308344"/>
                </a:xfrm>
              </p:grpSpPr>
              <p:sp>
                <p:nvSpPr>
                  <p:cNvPr id="7197" name="Google Shape;7197;p6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8" name="Google Shape;7198;p67"/>
                  <p:cNvGrpSpPr/>
                  <p:nvPr/>
                </p:nvGrpSpPr>
                <p:grpSpPr>
                  <a:xfrm>
                    <a:off x="2725064" y="1364529"/>
                    <a:ext cx="297954" cy="280182"/>
                    <a:chOff x="2725064" y="1364529"/>
                    <a:chExt cx="297954" cy="280182"/>
                  </a:xfrm>
                </p:grpSpPr>
                <p:sp>
                  <p:nvSpPr>
                    <p:cNvPr id="7199" name="Google Shape;7199;p6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204" name="Google Shape;7204;p6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67"/>
          <p:cNvGrpSpPr/>
          <p:nvPr/>
        </p:nvGrpSpPr>
        <p:grpSpPr>
          <a:xfrm>
            <a:off x="3909136" y="2727412"/>
            <a:ext cx="1569144" cy="591015"/>
            <a:chOff x="3820100" y="3023049"/>
            <a:chExt cx="1303926" cy="491162"/>
          </a:xfrm>
        </p:grpSpPr>
        <p:grpSp>
          <p:nvGrpSpPr>
            <p:cNvPr id="7210" name="Google Shape;7210;p67"/>
            <p:cNvGrpSpPr/>
            <p:nvPr/>
          </p:nvGrpSpPr>
          <p:grpSpPr>
            <a:xfrm>
              <a:off x="3820100" y="3023072"/>
              <a:ext cx="1303926" cy="491139"/>
              <a:chOff x="3820100" y="3023072"/>
              <a:chExt cx="1303926" cy="491139"/>
            </a:xfrm>
          </p:grpSpPr>
          <p:sp>
            <p:nvSpPr>
              <p:cNvPr id="7211" name="Google Shape;7211;p6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4132439" y="3023645"/>
              <a:ext cx="393633" cy="177096"/>
              <a:chOff x="4132439" y="3023645"/>
              <a:chExt cx="393633" cy="177096"/>
            </a:xfrm>
          </p:grpSpPr>
          <p:sp>
            <p:nvSpPr>
              <p:cNvPr id="7214" name="Google Shape;7214;p6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3921811" y="3023049"/>
              <a:ext cx="1002397" cy="388943"/>
              <a:chOff x="3921811" y="3023049"/>
              <a:chExt cx="1002397" cy="388943"/>
            </a:xfrm>
          </p:grpSpPr>
          <p:sp>
            <p:nvSpPr>
              <p:cNvPr id="7217" name="Google Shape;7217;p6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7"/>
            <p:cNvGrpSpPr/>
            <p:nvPr/>
          </p:nvGrpSpPr>
          <p:grpSpPr>
            <a:xfrm>
              <a:off x="4023645" y="3023049"/>
              <a:ext cx="683032" cy="286722"/>
              <a:chOff x="4023645" y="3023049"/>
              <a:chExt cx="683032" cy="286722"/>
            </a:xfrm>
          </p:grpSpPr>
          <p:sp>
            <p:nvSpPr>
              <p:cNvPr id="7220" name="Google Shape;7220;p6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22" name="Google Shape;7222;p67"/>
          <p:cNvGrpSpPr/>
          <p:nvPr/>
        </p:nvGrpSpPr>
        <p:grpSpPr>
          <a:xfrm>
            <a:off x="1541258" y="1854257"/>
            <a:ext cx="713522" cy="688025"/>
            <a:chOff x="1706078" y="2092648"/>
            <a:chExt cx="660913" cy="637296"/>
          </a:xfrm>
        </p:grpSpPr>
        <p:sp>
          <p:nvSpPr>
            <p:cNvPr id="7223" name="Google Shape;7223;p6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4" name="Google Shape;7224;p67"/>
            <p:cNvGrpSpPr/>
            <p:nvPr/>
          </p:nvGrpSpPr>
          <p:grpSpPr>
            <a:xfrm>
              <a:off x="1706078" y="2092648"/>
              <a:ext cx="660913" cy="575241"/>
              <a:chOff x="1706078" y="2092648"/>
              <a:chExt cx="660913" cy="575241"/>
            </a:xfrm>
          </p:grpSpPr>
          <p:sp>
            <p:nvSpPr>
              <p:cNvPr id="7225" name="Google Shape;7225;p6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28" name="Google Shape;7228;p67"/>
          <p:cNvGrpSpPr/>
          <p:nvPr/>
        </p:nvGrpSpPr>
        <p:grpSpPr>
          <a:xfrm>
            <a:off x="6303117" y="971806"/>
            <a:ext cx="1317459" cy="684168"/>
            <a:chOff x="238125" y="999450"/>
            <a:chExt cx="7140700" cy="3708225"/>
          </a:xfrm>
        </p:grpSpPr>
        <p:sp>
          <p:nvSpPr>
            <p:cNvPr id="7229" name="Google Shape;7229;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241"/>
        <p:cNvGrpSpPr/>
        <p:nvPr/>
      </p:nvGrpSpPr>
      <p:grpSpPr>
        <a:xfrm>
          <a:off x="0" y="0"/>
          <a:ext cx="0" cy="0"/>
          <a:chOff x="0" y="0"/>
          <a:chExt cx="0" cy="0"/>
        </a:xfrm>
      </p:grpSpPr>
      <p:grpSp>
        <p:nvGrpSpPr>
          <p:cNvPr id="7242" name="Google Shape;7242;p68"/>
          <p:cNvGrpSpPr/>
          <p:nvPr/>
        </p:nvGrpSpPr>
        <p:grpSpPr>
          <a:xfrm>
            <a:off x="717025" y="967615"/>
            <a:ext cx="1636117" cy="1526144"/>
            <a:chOff x="729238" y="1179665"/>
            <a:chExt cx="1636117" cy="1526144"/>
          </a:xfrm>
        </p:grpSpPr>
        <p:grpSp>
          <p:nvGrpSpPr>
            <p:cNvPr id="7243" name="Google Shape;7243;p68"/>
            <p:cNvGrpSpPr/>
            <p:nvPr/>
          </p:nvGrpSpPr>
          <p:grpSpPr>
            <a:xfrm>
              <a:off x="729238" y="1179665"/>
              <a:ext cx="80700" cy="1526144"/>
              <a:chOff x="729238" y="1179665"/>
              <a:chExt cx="80700" cy="1526144"/>
            </a:xfrm>
          </p:grpSpPr>
          <p:sp>
            <p:nvSpPr>
              <p:cNvPr id="7244" name="Google Shape;7244;p6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903098" y="1179665"/>
              <a:ext cx="80700" cy="1526144"/>
              <a:chOff x="903098" y="1179665"/>
              <a:chExt cx="80700" cy="1526144"/>
            </a:xfrm>
          </p:grpSpPr>
          <p:sp>
            <p:nvSpPr>
              <p:cNvPr id="7255" name="Google Shape;7255;p6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8"/>
            <p:cNvGrpSpPr/>
            <p:nvPr/>
          </p:nvGrpSpPr>
          <p:grpSpPr>
            <a:xfrm>
              <a:off x="1076958" y="1179665"/>
              <a:ext cx="80700" cy="1526144"/>
              <a:chOff x="1076958" y="1179665"/>
              <a:chExt cx="80700" cy="1526144"/>
            </a:xfrm>
          </p:grpSpPr>
          <p:sp>
            <p:nvSpPr>
              <p:cNvPr id="7266" name="Google Shape;7266;p6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8"/>
            <p:cNvGrpSpPr/>
            <p:nvPr/>
          </p:nvGrpSpPr>
          <p:grpSpPr>
            <a:xfrm>
              <a:off x="1247707" y="1179665"/>
              <a:ext cx="80700" cy="1526144"/>
              <a:chOff x="1247707" y="1179665"/>
              <a:chExt cx="80700" cy="1526144"/>
            </a:xfrm>
          </p:grpSpPr>
          <p:sp>
            <p:nvSpPr>
              <p:cNvPr id="7277" name="Google Shape;7277;p6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8"/>
            <p:cNvGrpSpPr/>
            <p:nvPr/>
          </p:nvGrpSpPr>
          <p:grpSpPr>
            <a:xfrm>
              <a:off x="1421567" y="1179665"/>
              <a:ext cx="80700" cy="1526144"/>
              <a:chOff x="1421567" y="1179665"/>
              <a:chExt cx="80700" cy="1526144"/>
            </a:xfrm>
          </p:grpSpPr>
          <p:sp>
            <p:nvSpPr>
              <p:cNvPr id="7288" name="Google Shape;7288;p6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68"/>
            <p:cNvGrpSpPr/>
            <p:nvPr/>
          </p:nvGrpSpPr>
          <p:grpSpPr>
            <a:xfrm>
              <a:off x="1592327" y="1179665"/>
              <a:ext cx="80700" cy="1526144"/>
              <a:chOff x="1592327" y="1179665"/>
              <a:chExt cx="80700" cy="1526144"/>
            </a:xfrm>
          </p:grpSpPr>
          <p:sp>
            <p:nvSpPr>
              <p:cNvPr id="7299" name="Google Shape;7299;p6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68"/>
            <p:cNvGrpSpPr/>
            <p:nvPr/>
          </p:nvGrpSpPr>
          <p:grpSpPr>
            <a:xfrm>
              <a:off x="1766187" y="1179665"/>
              <a:ext cx="80700" cy="1526144"/>
              <a:chOff x="1766187" y="1179665"/>
              <a:chExt cx="80700" cy="1526144"/>
            </a:xfrm>
          </p:grpSpPr>
          <p:sp>
            <p:nvSpPr>
              <p:cNvPr id="7310" name="Google Shape;7310;p6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68"/>
            <p:cNvGrpSpPr/>
            <p:nvPr/>
          </p:nvGrpSpPr>
          <p:grpSpPr>
            <a:xfrm>
              <a:off x="1936935" y="1179665"/>
              <a:ext cx="80700" cy="1526144"/>
              <a:chOff x="1936935" y="1179665"/>
              <a:chExt cx="80700" cy="1526144"/>
            </a:xfrm>
          </p:grpSpPr>
          <p:sp>
            <p:nvSpPr>
              <p:cNvPr id="7321" name="Google Shape;7321;p6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68"/>
            <p:cNvGrpSpPr/>
            <p:nvPr/>
          </p:nvGrpSpPr>
          <p:grpSpPr>
            <a:xfrm>
              <a:off x="2110795" y="1179665"/>
              <a:ext cx="80700" cy="1526144"/>
              <a:chOff x="2110795" y="1179665"/>
              <a:chExt cx="80700" cy="1526144"/>
            </a:xfrm>
          </p:grpSpPr>
          <p:sp>
            <p:nvSpPr>
              <p:cNvPr id="7332" name="Google Shape;7332;p6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68"/>
            <p:cNvGrpSpPr/>
            <p:nvPr/>
          </p:nvGrpSpPr>
          <p:grpSpPr>
            <a:xfrm>
              <a:off x="2284655" y="1179665"/>
              <a:ext cx="80700" cy="1526144"/>
              <a:chOff x="2284655" y="1179665"/>
              <a:chExt cx="80700" cy="1526144"/>
            </a:xfrm>
          </p:grpSpPr>
          <p:sp>
            <p:nvSpPr>
              <p:cNvPr id="7343" name="Google Shape;7343;p6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53" name="Google Shape;7353;p68"/>
          <p:cNvGrpSpPr/>
          <p:nvPr/>
        </p:nvGrpSpPr>
        <p:grpSpPr>
          <a:xfrm>
            <a:off x="2611692" y="986753"/>
            <a:ext cx="1364248" cy="1102133"/>
            <a:chOff x="2623904" y="1198803"/>
            <a:chExt cx="1364248" cy="1102133"/>
          </a:xfrm>
        </p:grpSpPr>
        <p:grpSp>
          <p:nvGrpSpPr>
            <p:cNvPr id="7354" name="Google Shape;7354;p68"/>
            <p:cNvGrpSpPr/>
            <p:nvPr/>
          </p:nvGrpSpPr>
          <p:grpSpPr>
            <a:xfrm>
              <a:off x="2623907" y="1198803"/>
              <a:ext cx="1364245" cy="273000"/>
              <a:chOff x="2623907" y="1198803"/>
              <a:chExt cx="1364245" cy="273000"/>
            </a:xfrm>
          </p:grpSpPr>
          <p:sp>
            <p:nvSpPr>
              <p:cNvPr id="7355" name="Google Shape;7355;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8"/>
            <p:cNvGrpSpPr/>
            <p:nvPr/>
          </p:nvGrpSpPr>
          <p:grpSpPr>
            <a:xfrm>
              <a:off x="2623904" y="1476964"/>
              <a:ext cx="1364245" cy="273000"/>
              <a:chOff x="2623904" y="1476964"/>
              <a:chExt cx="1364245" cy="273000"/>
            </a:xfrm>
          </p:grpSpPr>
          <p:sp>
            <p:nvSpPr>
              <p:cNvPr id="7361" name="Google Shape;7361;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68"/>
            <p:cNvGrpSpPr/>
            <p:nvPr/>
          </p:nvGrpSpPr>
          <p:grpSpPr>
            <a:xfrm>
              <a:off x="2623907" y="1749775"/>
              <a:ext cx="1364245" cy="273000"/>
              <a:chOff x="2623907" y="1749775"/>
              <a:chExt cx="1364245" cy="273000"/>
            </a:xfrm>
          </p:grpSpPr>
          <p:sp>
            <p:nvSpPr>
              <p:cNvPr id="7367" name="Google Shape;7367;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68"/>
            <p:cNvGrpSpPr/>
            <p:nvPr/>
          </p:nvGrpSpPr>
          <p:grpSpPr>
            <a:xfrm>
              <a:off x="2623904" y="2027936"/>
              <a:ext cx="1364245" cy="273000"/>
              <a:chOff x="2623904" y="2027936"/>
              <a:chExt cx="1364245" cy="273000"/>
            </a:xfrm>
          </p:grpSpPr>
          <p:sp>
            <p:nvSpPr>
              <p:cNvPr id="7373" name="Google Shape;7373;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8" name="Google Shape;7378;p68"/>
          <p:cNvGrpSpPr/>
          <p:nvPr/>
        </p:nvGrpSpPr>
        <p:grpSpPr>
          <a:xfrm>
            <a:off x="2601153" y="2445826"/>
            <a:ext cx="1387541" cy="159124"/>
            <a:chOff x="3200660" y="2180272"/>
            <a:chExt cx="2563824" cy="378237"/>
          </a:xfrm>
        </p:grpSpPr>
        <p:sp>
          <p:nvSpPr>
            <p:cNvPr id="7379" name="Google Shape;7379;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68"/>
          <p:cNvGrpSpPr/>
          <p:nvPr/>
        </p:nvGrpSpPr>
        <p:grpSpPr>
          <a:xfrm>
            <a:off x="2597677" y="2723590"/>
            <a:ext cx="1390502" cy="159625"/>
            <a:chOff x="3530150" y="2790075"/>
            <a:chExt cx="1962600" cy="225300"/>
          </a:xfrm>
        </p:grpSpPr>
        <p:sp>
          <p:nvSpPr>
            <p:cNvPr id="7398" name="Google Shape;7398;p6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68"/>
          <p:cNvGrpSpPr/>
          <p:nvPr/>
        </p:nvGrpSpPr>
        <p:grpSpPr>
          <a:xfrm>
            <a:off x="2597735" y="3001855"/>
            <a:ext cx="1411629" cy="154175"/>
            <a:chOff x="3558802" y="4011244"/>
            <a:chExt cx="1866000" cy="111600"/>
          </a:xfrm>
        </p:grpSpPr>
        <p:sp>
          <p:nvSpPr>
            <p:cNvPr id="7401" name="Google Shape;7401;p6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68"/>
          <p:cNvGrpSpPr/>
          <p:nvPr/>
        </p:nvGrpSpPr>
        <p:grpSpPr>
          <a:xfrm>
            <a:off x="2598023" y="2207425"/>
            <a:ext cx="1383503" cy="119761"/>
            <a:chOff x="3465975" y="2270258"/>
            <a:chExt cx="1986364" cy="171947"/>
          </a:xfrm>
        </p:grpSpPr>
        <p:sp>
          <p:nvSpPr>
            <p:cNvPr id="7404" name="Google Shape;7404;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8"/>
          <p:cNvGrpSpPr/>
          <p:nvPr/>
        </p:nvGrpSpPr>
        <p:grpSpPr>
          <a:xfrm>
            <a:off x="2609030" y="3571198"/>
            <a:ext cx="1369531" cy="195460"/>
            <a:chOff x="723300" y="4253549"/>
            <a:chExt cx="2276482" cy="324900"/>
          </a:xfrm>
        </p:grpSpPr>
        <p:sp>
          <p:nvSpPr>
            <p:cNvPr id="7413" name="Google Shape;7413;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68"/>
          <p:cNvGrpSpPr/>
          <p:nvPr/>
        </p:nvGrpSpPr>
        <p:grpSpPr>
          <a:xfrm>
            <a:off x="2598591" y="3272439"/>
            <a:ext cx="1389066" cy="180119"/>
            <a:chOff x="705948" y="3788465"/>
            <a:chExt cx="2308953" cy="299400"/>
          </a:xfrm>
        </p:grpSpPr>
        <p:sp>
          <p:nvSpPr>
            <p:cNvPr id="7419" name="Google Shape;7419;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8"/>
          <p:cNvGrpSpPr/>
          <p:nvPr/>
        </p:nvGrpSpPr>
        <p:grpSpPr>
          <a:xfrm>
            <a:off x="4195581" y="1876393"/>
            <a:ext cx="1433821" cy="191501"/>
            <a:chOff x="4273350" y="2088443"/>
            <a:chExt cx="1433821" cy="191501"/>
          </a:xfrm>
        </p:grpSpPr>
        <p:grpSp>
          <p:nvGrpSpPr>
            <p:cNvPr id="7425" name="Google Shape;7425;p68"/>
            <p:cNvGrpSpPr/>
            <p:nvPr/>
          </p:nvGrpSpPr>
          <p:grpSpPr>
            <a:xfrm>
              <a:off x="4273350" y="2088443"/>
              <a:ext cx="1433821" cy="0"/>
              <a:chOff x="5224975" y="2962250"/>
              <a:chExt cx="1544400" cy="0"/>
            </a:xfrm>
          </p:grpSpPr>
          <p:cxnSp>
            <p:nvCxnSpPr>
              <p:cNvPr id="7426" name="Google Shape;7426;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427" name="Google Shape;7427;p6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428" name="Google Shape;7428;p68"/>
            <p:cNvGrpSpPr/>
            <p:nvPr/>
          </p:nvGrpSpPr>
          <p:grpSpPr>
            <a:xfrm>
              <a:off x="4273350" y="2279944"/>
              <a:ext cx="1433821" cy="0"/>
              <a:chOff x="5224975" y="2962250"/>
              <a:chExt cx="1544400" cy="0"/>
            </a:xfrm>
          </p:grpSpPr>
          <p:cxnSp>
            <p:nvCxnSpPr>
              <p:cNvPr id="7429" name="Google Shape;7429;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430" name="Google Shape;7430;p6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431" name="Google Shape;7431;p68"/>
          <p:cNvGrpSpPr/>
          <p:nvPr/>
        </p:nvGrpSpPr>
        <p:grpSpPr>
          <a:xfrm>
            <a:off x="2646528" y="3885297"/>
            <a:ext cx="1304609" cy="294074"/>
            <a:chOff x="2658741" y="4097347"/>
            <a:chExt cx="1304609" cy="294074"/>
          </a:xfrm>
        </p:grpSpPr>
        <p:grpSp>
          <p:nvGrpSpPr>
            <p:cNvPr id="7432" name="Google Shape;7432;p68"/>
            <p:cNvGrpSpPr/>
            <p:nvPr/>
          </p:nvGrpSpPr>
          <p:grpSpPr>
            <a:xfrm>
              <a:off x="2658741" y="4097347"/>
              <a:ext cx="118572" cy="294074"/>
              <a:chOff x="3343310" y="4475555"/>
              <a:chExt cx="127717" cy="316753"/>
            </a:xfrm>
          </p:grpSpPr>
          <p:sp>
            <p:nvSpPr>
              <p:cNvPr id="7433" name="Google Shape;7433;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68"/>
            <p:cNvGrpSpPr/>
            <p:nvPr/>
          </p:nvGrpSpPr>
          <p:grpSpPr>
            <a:xfrm>
              <a:off x="3815519" y="4098388"/>
              <a:ext cx="147831" cy="291991"/>
              <a:chOff x="3527539" y="4476677"/>
              <a:chExt cx="159232" cy="314510"/>
            </a:xfrm>
          </p:grpSpPr>
          <p:sp>
            <p:nvSpPr>
              <p:cNvPr id="7436" name="Google Shape;7436;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3511696" y="4098388"/>
              <a:ext cx="147831" cy="291991"/>
              <a:chOff x="3527539" y="4476677"/>
              <a:chExt cx="159232" cy="314510"/>
            </a:xfrm>
          </p:grpSpPr>
          <p:sp>
            <p:nvSpPr>
              <p:cNvPr id="7439" name="Google Shape;7439;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68"/>
            <p:cNvGrpSpPr/>
            <p:nvPr/>
          </p:nvGrpSpPr>
          <p:grpSpPr>
            <a:xfrm>
              <a:off x="3207874" y="4098388"/>
              <a:ext cx="147831" cy="291991"/>
              <a:chOff x="3527539" y="4476677"/>
              <a:chExt cx="159232" cy="314510"/>
            </a:xfrm>
          </p:grpSpPr>
          <p:sp>
            <p:nvSpPr>
              <p:cNvPr id="7442" name="Google Shape;7442;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68"/>
            <p:cNvGrpSpPr/>
            <p:nvPr/>
          </p:nvGrpSpPr>
          <p:grpSpPr>
            <a:xfrm>
              <a:off x="2933305" y="4097347"/>
              <a:ext cx="118572" cy="294074"/>
              <a:chOff x="3343310" y="4475555"/>
              <a:chExt cx="127717" cy="316753"/>
            </a:xfrm>
          </p:grpSpPr>
          <p:sp>
            <p:nvSpPr>
              <p:cNvPr id="7445" name="Google Shape;7445;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7" name="Google Shape;7447;p68"/>
          <p:cNvGrpSpPr/>
          <p:nvPr/>
        </p:nvGrpSpPr>
        <p:grpSpPr>
          <a:xfrm>
            <a:off x="4197136" y="963991"/>
            <a:ext cx="1430711" cy="751237"/>
            <a:chOff x="5159450" y="1919950"/>
            <a:chExt cx="1541050" cy="862500"/>
          </a:xfrm>
        </p:grpSpPr>
        <p:sp>
          <p:nvSpPr>
            <p:cNvPr id="7448" name="Google Shape;7448;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449" name="Google Shape;7449;p68"/>
            <p:cNvGrpSpPr/>
            <p:nvPr/>
          </p:nvGrpSpPr>
          <p:grpSpPr>
            <a:xfrm>
              <a:off x="5159450" y="1919950"/>
              <a:ext cx="1541050" cy="862500"/>
              <a:chOff x="5159450" y="1919950"/>
              <a:chExt cx="1541050" cy="862500"/>
            </a:xfrm>
          </p:grpSpPr>
          <p:cxnSp>
            <p:nvCxnSpPr>
              <p:cNvPr id="7450" name="Google Shape;7450;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451" name="Google Shape;7451;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452" name="Google Shape;7452;p68"/>
          <p:cNvGrpSpPr/>
          <p:nvPr/>
        </p:nvGrpSpPr>
        <p:grpSpPr>
          <a:xfrm>
            <a:off x="4245274" y="2227761"/>
            <a:ext cx="1334436" cy="967914"/>
            <a:chOff x="4294923" y="2439811"/>
            <a:chExt cx="1334436" cy="967914"/>
          </a:xfrm>
        </p:grpSpPr>
        <p:grpSp>
          <p:nvGrpSpPr>
            <p:cNvPr id="7453" name="Google Shape;7453;p68"/>
            <p:cNvGrpSpPr/>
            <p:nvPr/>
          </p:nvGrpSpPr>
          <p:grpSpPr>
            <a:xfrm>
              <a:off x="4960455" y="2469658"/>
              <a:ext cx="668904" cy="885524"/>
              <a:chOff x="4960455" y="2469658"/>
              <a:chExt cx="668904" cy="885524"/>
            </a:xfrm>
          </p:grpSpPr>
          <p:sp>
            <p:nvSpPr>
              <p:cNvPr id="7454" name="Google Shape;7454;p6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4294923" y="2469658"/>
              <a:ext cx="668951" cy="885524"/>
              <a:chOff x="4294923" y="2469658"/>
              <a:chExt cx="668951" cy="885524"/>
            </a:xfrm>
          </p:grpSpPr>
          <p:sp>
            <p:nvSpPr>
              <p:cNvPr id="7461" name="Google Shape;7461;p6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7" name="Google Shape;7467;p6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8"/>
          <p:cNvGrpSpPr/>
          <p:nvPr/>
        </p:nvGrpSpPr>
        <p:grpSpPr>
          <a:xfrm>
            <a:off x="4231477" y="3282206"/>
            <a:ext cx="1430949" cy="897289"/>
            <a:chOff x="4351371" y="3547942"/>
            <a:chExt cx="1345130" cy="843475"/>
          </a:xfrm>
        </p:grpSpPr>
        <p:grpSp>
          <p:nvGrpSpPr>
            <p:cNvPr id="7469" name="Google Shape;7469;p68"/>
            <p:cNvGrpSpPr/>
            <p:nvPr/>
          </p:nvGrpSpPr>
          <p:grpSpPr>
            <a:xfrm>
              <a:off x="4351371" y="4209917"/>
              <a:ext cx="1345130" cy="181500"/>
              <a:chOff x="4351371" y="4209917"/>
              <a:chExt cx="1345130" cy="181500"/>
            </a:xfrm>
          </p:grpSpPr>
          <p:sp>
            <p:nvSpPr>
              <p:cNvPr id="7470" name="Google Shape;7470;p6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71" name="Google Shape;7471;p6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472" name="Google Shape;7472;p68"/>
            <p:cNvGrpSpPr/>
            <p:nvPr/>
          </p:nvGrpSpPr>
          <p:grpSpPr>
            <a:xfrm>
              <a:off x="4403010" y="3985221"/>
              <a:ext cx="1109518" cy="181500"/>
              <a:chOff x="4403010" y="3985221"/>
              <a:chExt cx="1109518" cy="181500"/>
            </a:xfrm>
          </p:grpSpPr>
          <p:sp>
            <p:nvSpPr>
              <p:cNvPr id="7473" name="Google Shape;7473;p6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74" name="Google Shape;7474;p6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475" name="Google Shape;7475;p68"/>
            <p:cNvGrpSpPr/>
            <p:nvPr/>
          </p:nvGrpSpPr>
          <p:grpSpPr>
            <a:xfrm>
              <a:off x="4618704" y="3766582"/>
              <a:ext cx="807858" cy="181500"/>
              <a:chOff x="4618704" y="3766582"/>
              <a:chExt cx="807858" cy="181500"/>
            </a:xfrm>
          </p:grpSpPr>
          <p:sp>
            <p:nvSpPr>
              <p:cNvPr id="7476" name="Google Shape;7476;p6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77" name="Google Shape;7477;p6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478" name="Google Shape;7478;p68"/>
            <p:cNvGrpSpPr/>
            <p:nvPr/>
          </p:nvGrpSpPr>
          <p:grpSpPr>
            <a:xfrm>
              <a:off x="4735238" y="3547942"/>
              <a:ext cx="462839" cy="181500"/>
              <a:chOff x="4735238" y="3547942"/>
              <a:chExt cx="462839" cy="181500"/>
            </a:xfrm>
          </p:grpSpPr>
          <p:sp>
            <p:nvSpPr>
              <p:cNvPr id="7479" name="Google Shape;7479;p6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0" name="Google Shape;7480;p6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481" name="Google Shape;7481;p68"/>
          <p:cNvGrpSpPr/>
          <p:nvPr/>
        </p:nvGrpSpPr>
        <p:grpSpPr>
          <a:xfrm>
            <a:off x="7407835" y="2217530"/>
            <a:ext cx="1020955" cy="928853"/>
            <a:chOff x="926675" y="238125"/>
            <a:chExt cx="5755100" cy="5232975"/>
          </a:xfrm>
        </p:grpSpPr>
        <p:sp>
          <p:nvSpPr>
            <p:cNvPr id="7482" name="Google Shape;7482;p6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68"/>
          <p:cNvGrpSpPr/>
          <p:nvPr/>
        </p:nvGrpSpPr>
        <p:grpSpPr>
          <a:xfrm>
            <a:off x="715208" y="2616265"/>
            <a:ext cx="1695374" cy="1560837"/>
            <a:chOff x="727421" y="2828315"/>
            <a:chExt cx="1695374" cy="1560837"/>
          </a:xfrm>
        </p:grpSpPr>
        <p:grpSp>
          <p:nvGrpSpPr>
            <p:cNvPr id="7487" name="Google Shape;7487;p68"/>
            <p:cNvGrpSpPr/>
            <p:nvPr/>
          </p:nvGrpSpPr>
          <p:grpSpPr>
            <a:xfrm>
              <a:off x="727421" y="2828315"/>
              <a:ext cx="1695374" cy="1560837"/>
              <a:chOff x="734799" y="2782450"/>
              <a:chExt cx="1571100" cy="1577400"/>
            </a:xfrm>
          </p:grpSpPr>
          <p:cxnSp>
            <p:nvCxnSpPr>
              <p:cNvPr id="7488" name="Google Shape;7488;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489" name="Google Shape;7489;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490" name="Google Shape;7490;p68"/>
            <p:cNvGrpSpPr/>
            <p:nvPr/>
          </p:nvGrpSpPr>
          <p:grpSpPr>
            <a:xfrm>
              <a:off x="819108" y="2882501"/>
              <a:ext cx="1556791" cy="1426186"/>
              <a:chOff x="819108" y="2882501"/>
              <a:chExt cx="1556791" cy="1426186"/>
            </a:xfrm>
          </p:grpSpPr>
          <p:grpSp>
            <p:nvGrpSpPr>
              <p:cNvPr id="7491" name="Google Shape;7491;p68"/>
              <p:cNvGrpSpPr/>
              <p:nvPr/>
            </p:nvGrpSpPr>
            <p:grpSpPr>
              <a:xfrm>
                <a:off x="819108" y="2882501"/>
                <a:ext cx="103104" cy="1426186"/>
                <a:chOff x="4674013" y="3100904"/>
                <a:chExt cx="122758" cy="1698043"/>
              </a:xfrm>
            </p:grpSpPr>
            <p:sp>
              <p:nvSpPr>
                <p:cNvPr id="7492" name="Google Shape;7492;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8"/>
              <p:cNvGrpSpPr/>
              <p:nvPr/>
            </p:nvGrpSpPr>
            <p:grpSpPr>
              <a:xfrm>
                <a:off x="1062475" y="2882501"/>
                <a:ext cx="103104" cy="1426186"/>
                <a:chOff x="4940438" y="3100904"/>
                <a:chExt cx="122758" cy="1698043"/>
              </a:xfrm>
            </p:grpSpPr>
            <p:sp>
              <p:nvSpPr>
                <p:cNvPr id="7500" name="Google Shape;7500;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68"/>
              <p:cNvGrpSpPr/>
              <p:nvPr/>
            </p:nvGrpSpPr>
            <p:grpSpPr>
              <a:xfrm>
                <a:off x="1299324" y="2882501"/>
                <a:ext cx="103104" cy="1426186"/>
                <a:chOff x="5206863" y="3100904"/>
                <a:chExt cx="122758" cy="1698043"/>
              </a:xfrm>
            </p:grpSpPr>
            <p:sp>
              <p:nvSpPr>
                <p:cNvPr id="7508" name="Google Shape;7508;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68"/>
              <p:cNvGrpSpPr/>
              <p:nvPr/>
            </p:nvGrpSpPr>
            <p:grpSpPr>
              <a:xfrm>
                <a:off x="1786057" y="2882501"/>
                <a:ext cx="103104" cy="1426186"/>
                <a:chOff x="6006138" y="3143629"/>
                <a:chExt cx="122758" cy="1698043"/>
              </a:xfrm>
            </p:grpSpPr>
            <p:sp>
              <p:nvSpPr>
                <p:cNvPr id="7516" name="Google Shape;7516;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68"/>
              <p:cNvGrpSpPr/>
              <p:nvPr/>
            </p:nvGrpSpPr>
            <p:grpSpPr>
              <a:xfrm>
                <a:off x="2029422" y="2882501"/>
                <a:ext cx="103104" cy="1426186"/>
                <a:chOff x="6805413" y="3100904"/>
                <a:chExt cx="122758" cy="1698043"/>
              </a:xfrm>
            </p:grpSpPr>
            <p:sp>
              <p:nvSpPr>
                <p:cNvPr id="7524" name="Google Shape;7524;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2272795" y="2882501"/>
                <a:ext cx="103104" cy="1426186"/>
                <a:chOff x="5206863" y="3100904"/>
                <a:chExt cx="122758" cy="1698043"/>
              </a:xfrm>
            </p:grpSpPr>
            <p:sp>
              <p:nvSpPr>
                <p:cNvPr id="7532" name="Google Shape;7532;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1542694" y="2882501"/>
                <a:ext cx="103104" cy="1426186"/>
                <a:chOff x="6006138" y="3143629"/>
                <a:chExt cx="122758" cy="1698043"/>
              </a:xfrm>
            </p:grpSpPr>
            <p:sp>
              <p:nvSpPr>
                <p:cNvPr id="7540" name="Google Shape;7540;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47" name="Google Shape;7547;p68"/>
          <p:cNvGrpSpPr/>
          <p:nvPr/>
        </p:nvGrpSpPr>
        <p:grpSpPr>
          <a:xfrm>
            <a:off x="5671259" y="3305987"/>
            <a:ext cx="2749952" cy="870677"/>
            <a:chOff x="238125" y="1725700"/>
            <a:chExt cx="7139025" cy="2260325"/>
          </a:xfrm>
        </p:grpSpPr>
        <p:sp>
          <p:nvSpPr>
            <p:cNvPr id="7548" name="Google Shape;7548;p6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68"/>
          <p:cNvGrpSpPr/>
          <p:nvPr/>
        </p:nvGrpSpPr>
        <p:grpSpPr>
          <a:xfrm>
            <a:off x="5941423" y="2247733"/>
            <a:ext cx="1105452" cy="916747"/>
            <a:chOff x="5249100" y="1210600"/>
            <a:chExt cx="3502700" cy="2904775"/>
          </a:xfrm>
        </p:grpSpPr>
        <p:sp>
          <p:nvSpPr>
            <p:cNvPr id="7559" name="Google Shape;7559;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63" name="Google Shape;7563;p6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564" name="Google Shape;7564;p6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565" name="Google Shape;7565;p6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566" name="Google Shape;7566;p6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567" name="Google Shape;7567;p6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8"/>
          <p:cNvGrpSpPr/>
          <p:nvPr/>
        </p:nvGrpSpPr>
        <p:grpSpPr>
          <a:xfrm>
            <a:off x="7123971" y="967151"/>
            <a:ext cx="1304650" cy="1124856"/>
            <a:chOff x="7287122" y="1165658"/>
            <a:chExt cx="1219413" cy="1051365"/>
          </a:xfrm>
        </p:grpSpPr>
        <p:grpSp>
          <p:nvGrpSpPr>
            <p:cNvPr id="7569" name="Google Shape;7569;p68"/>
            <p:cNvGrpSpPr/>
            <p:nvPr/>
          </p:nvGrpSpPr>
          <p:grpSpPr>
            <a:xfrm>
              <a:off x="7287122" y="1969723"/>
              <a:ext cx="1219413" cy="247300"/>
              <a:chOff x="7287122" y="1969723"/>
              <a:chExt cx="1219413" cy="247300"/>
            </a:xfrm>
          </p:grpSpPr>
          <p:sp>
            <p:nvSpPr>
              <p:cNvPr id="7570" name="Google Shape;7570;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1" name="Google Shape;7571;p68"/>
              <p:cNvGrpSpPr/>
              <p:nvPr/>
            </p:nvGrpSpPr>
            <p:grpSpPr>
              <a:xfrm>
                <a:off x="7287122" y="2063892"/>
                <a:ext cx="1151753" cy="73428"/>
                <a:chOff x="7287122" y="2063892"/>
                <a:chExt cx="1151753" cy="73428"/>
              </a:xfrm>
            </p:grpSpPr>
            <p:sp>
              <p:nvSpPr>
                <p:cNvPr id="7572" name="Google Shape;7572;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73" name="Google Shape;7573;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574" name="Google Shape;7574;p68"/>
            <p:cNvGrpSpPr/>
            <p:nvPr/>
          </p:nvGrpSpPr>
          <p:grpSpPr>
            <a:xfrm>
              <a:off x="7287122" y="1712201"/>
              <a:ext cx="1219403" cy="246767"/>
              <a:chOff x="7287122" y="1712201"/>
              <a:chExt cx="1219403" cy="246767"/>
            </a:xfrm>
          </p:grpSpPr>
          <p:sp>
            <p:nvSpPr>
              <p:cNvPr id="7575" name="Google Shape;7575;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6" name="Google Shape;7576;p68"/>
              <p:cNvGrpSpPr/>
              <p:nvPr/>
            </p:nvGrpSpPr>
            <p:grpSpPr>
              <a:xfrm>
                <a:off x="7287122" y="1842861"/>
                <a:ext cx="1005303" cy="73419"/>
                <a:chOff x="7287122" y="1842861"/>
                <a:chExt cx="1005303" cy="73419"/>
              </a:xfrm>
            </p:grpSpPr>
            <p:sp>
              <p:nvSpPr>
                <p:cNvPr id="7577" name="Google Shape;7577;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78" name="Google Shape;7578;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579" name="Google Shape;7579;p68"/>
            <p:cNvGrpSpPr/>
            <p:nvPr/>
          </p:nvGrpSpPr>
          <p:grpSpPr>
            <a:xfrm>
              <a:off x="7287122" y="1447520"/>
              <a:ext cx="1219403" cy="286667"/>
              <a:chOff x="7287122" y="1447520"/>
              <a:chExt cx="1219403" cy="286667"/>
            </a:xfrm>
          </p:grpSpPr>
          <p:sp>
            <p:nvSpPr>
              <p:cNvPr id="7580" name="Google Shape;7580;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1" name="Google Shape;7581;p68"/>
              <p:cNvGrpSpPr/>
              <p:nvPr/>
            </p:nvGrpSpPr>
            <p:grpSpPr>
              <a:xfrm>
                <a:off x="7287122" y="1581977"/>
                <a:ext cx="852803" cy="73428"/>
                <a:chOff x="7287122" y="1581977"/>
                <a:chExt cx="852803" cy="73428"/>
              </a:xfrm>
            </p:grpSpPr>
            <p:sp>
              <p:nvSpPr>
                <p:cNvPr id="7582" name="Google Shape;7582;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83" name="Google Shape;7583;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584" name="Google Shape;7584;p68"/>
            <p:cNvGrpSpPr/>
            <p:nvPr/>
          </p:nvGrpSpPr>
          <p:grpSpPr>
            <a:xfrm>
              <a:off x="7287122" y="1165658"/>
              <a:ext cx="1219403" cy="344253"/>
              <a:chOff x="7287122" y="1165658"/>
              <a:chExt cx="1219403" cy="344253"/>
            </a:xfrm>
          </p:grpSpPr>
          <p:sp>
            <p:nvSpPr>
              <p:cNvPr id="7585" name="Google Shape;7585;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68"/>
              <p:cNvGrpSpPr/>
              <p:nvPr/>
            </p:nvGrpSpPr>
            <p:grpSpPr>
              <a:xfrm>
                <a:off x="7287122" y="1341025"/>
                <a:ext cx="695703" cy="73419"/>
                <a:chOff x="7287122" y="1341025"/>
                <a:chExt cx="695703" cy="73419"/>
              </a:xfrm>
            </p:grpSpPr>
            <p:sp>
              <p:nvSpPr>
                <p:cNvPr id="7587" name="Google Shape;7587;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88" name="Google Shape;7588;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589" name="Google Shape;7589;p68"/>
          <p:cNvGrpSpPr/>
          <p:nvPr/>
        </p:nvGrpSpPr>
        <p:grpSpPr>
          <a:xfrm>
            <a:off x="5790463" y="973174"/>
            <a:ext cx="1397729" cy="1098540"/>
            <a:chOff x="5900602" y="1193063"/>
            <a:chExt cx="1299851" cy="1021707"/>
          </a:xfrm>
        </p:grpSpPr>
        <p:grpSp>
          <p:nvGrpSpPr>
            <p:cNvPr id="7590" name="Google Shape;7590;p68"/>
            <p:cNvGrpSpPr/>
            <p:nvPr/>
          </p:nvGrpSpPr>
          <p:grpSpPr>
            <a:xfrm>
              <a:off x="6520337" y="1193063"/>
              <a:ext cx="341815" cy="799959"/>
              <a:chOff x="6520337" y="1193063"/>
              <a:chExt cx="341815" cy="799959"/>
            </a:xfrm>
          </p:grpSpPr>
          <p:grpSp>
            <p:nvGrpSpPr>
              <p:cNvPr id="7591" name="Google Shape;7591;p68"/>
              <p:cNvGrpSpPr/>
              <p:nvPr/>
            </p:nvGrpSpPr>
            <p:grpSpPr>
              <a:xfrm>
                <a:off x="6520337" y="1589527"/>
                <a:ext cx="213950" cy="403494"/>
                <a:chOff x="6520337" y="1589527"/>
                <a:chExt cx="213950" cy="403494"/>
              </a:xfrm>
            </p:grpSpPr>
            <p:sp>
              <p:nvSpPr>
                <p:cNvPr id="7592" name="Google Shape;7592;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68"/>
              <p:cNvGrpSpPr/>
              <p:nvPr/>
            </p:nvGrpSpPr>
            <p:grpSpPr>
              <a:xfrm>
                <a:off x="6577204" y="1193063"/>
                <a:ext cx="284947" cy="464512"/>
                <a:chOff x="6577204" y="1193063"/>
                <a:chExt cx="284947" cy="464512"/>
              </a:xfrm>
            </p:grpSpPr>
            <p:sp>
              <p:nvSpPr>
                <p:cNvPr id="7595" name="Google Shape;7595;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96" name="Google Shape;7596;p6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597" name="Google Shape;7597;p68"/>
            <p:cNvGrpSpPr/>
            <p:nvPr/>
          </p:nvGrpSpPr>
          <p:grpSpPr>
            <a:xfrm>
              <a:off x="6238903" y="1193063"/>
              <a:ext cx="300475" cy="900152"/>
              <a:chOff x="6238903" y="1193063"/>
              <a:chExt cx="300475" cy="900152"/>
            </a:xfrm>
          </p:grpSpPr>
          <p:grpSp>
            <p:nvGrpSpPr>
              <p:cNvPr id="7598" name="Google Shape;7598;p68"/>
              <p:cNvGrpSpPr/>
              <p:nvPr/>
            </p:nvGrpSpPr>
            <p:grpSpPr>
              <a:xfrm>
                <a:off x="6290865" y="1489315"/>
                <a:ext cx="248514" cy="603900"/>
                <a:chOff x="6290865" y="1489315"/>
                <a:chExt cx="248514" cy="603900"/>
              </a:xfrm>
            </p:grpSpPr>
            <p:sp>
              <p:nvSpPr>
                <p:cNvPr id="7599" name="Google Shape;7599;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68"/>
              <p:cNvGrpSpPr/>
              <p:nvPr/>
            </p:nvGrpSpPr>
            <p:grpSpPr>
              <a:xfrm>
                <a:off x="6238903" y="1193063"/>
                <a:ext cx="284947" cy="333087"/>
                <a:chOff x="6238903" y="1193063"/>
                <a:chExt cx="284947" cy="333087"/>
              </a:xfrm>
            </p:grpSpPr>
            <p:sp>
              <p:nvSpPr>
                <p:cNvPr id="7602" name="Google Shape;7602;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03" name="Google Shape;7603;p6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604" name="Google Shape;7604;p68"/>
            <p:cNvGrpSpPr/>
            <p:nvPr/>
          </p:nvGrpSpPr>
          <p:grpSpPr>
            <a:xfrm>
              <a:off x="5900602" y="1193063"/>
              <a:ext cx="444345" cy="1021707"/>
              <a:chOff x="5900602" y="1193063"/>
              <a:chExt cx="444345" cy="1021707"/>
            </a:xfrm>
          </p:grpSpPr>
          <p:grpSp>
            <p:nvGrpSpPr>
              <p:cNvPr id="7605" name="Google Shape;7605;p68"/>
              <p:cNvGrpSpPr/>
              <p:nvPr/>
            </p:nvGrpSpPr>
            <p:grpSpPr>
              <a:xfrm>
                <a:off x="6046501" y="1367785"/>
                <a:ext cx="298446" cy="846986"/>
                <a:chOff x="6046501" y="1367785"/>
                <a:chExt cx="298446" cy="846986"/>
              </a:xfrm>
            </p:grpSpPr>
            <p:sp>
              <p:nvSpPr>
                <p:cNvPr id="7606" name="Google Shape;7606;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8"/>
              <p:cNvGrpSpPr/>
              <p:nvPr/>
            </p:nvGrpSpPr>
            <p:grpSpPr>
              <a:xfrm>
                <a:off x="5900602" y="1193063"/>
                <a:ext cx="284947" cy="182312"/>
                <a:chOff x="5900602" y="1193063"/>
                <a:chExt cx="284947" cy="182312"/>
              </a:xfrm>
            </p:grpSpPr>
            <p:sp>
              <p:nvSpPr>
                <p:cNvPr id="7609" name="Google Shape;7609;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10" name="Google Shape;7610;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611" name="Google Shape;7611;p68"/>
            <p:cNvGrpSpPr/>
            <p:nvPr/>
          </p:nvGrpSpPr>
          <p:grpSpPr>
            <a:xfrm>
              <a:off x="6738300" y="1193063"/>
              <a:ext cx="462153" cy="707634"/>
              <a:chOff x="6738300" y="1193063"/>
              <a:chExt cx="462153" cy="707634"/>
            </a:xfrm>
          </p:grpSpPr>
          <p:grpSp>
            <p:nvGrpSpPr>
              <p:cNvPr id="7612" name="Google Shape;7612;p68"/>
              <p:cNvGrpSpPr/>
              <p:nvPr/>
            </p:nvGrpSpPr>
            <p:grpSpPr>
              <a:xfrm>
                <a:off x="6915505" y="1193063"/>
                <a:ext cx="284947" cy="597387"/>
                <a:chOff x="6915505" y="1193063"/>
                <a:chExt cx="284947" cy="597387"/>
              </a:xfrm>
            </p:grpSpPr>
            <p:sp>
              <p:nvSpPr>
                <p:cNvPr id="7613" name="Google Shape;7613;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14" name="Google Shape;7614;p6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615" name="Google Shape;7615;p68"/>
              <p:cNvGrpSpPr/>
              <p:nvPr/>
            </p:nvGrpSpPr>
            <p:grpSpPr>
              <a:xfrm>
                <a:off x="6738300" y="1684725"/>
                <a:ext cx="230066" cy="215971"/>
                <a:chOff x="6738300" y="1684725"/>
                <a:chExt cx="230066" cy="215971"/>
              </a:xfrm>
            </p:grpSpPr>
            <p:sp>
              <p:nvSpPr>
                <p:cNvPr id="7616" name="Google Shape;7616;p6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1595" name="Google Shape;1595;p32"/>
          <p:cNvSpPr txBox="1">
            <a:spLocks noGrp="1"/>
          </p:cNvSpPr>
          <p:nvPr>
            <p:ph type="body" idx="1"/>
          </p:nvPr>
        </p:nvSpPr>
        <p:spPr>
          <a:xfrm>
            <a:off x="1368600" y="1758238"/>
            <a:ext cx="6406800" cy="169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La palabra que ves más abajo es texto WordArt. Para modificarlo: </a:t>
            </a:r>
            <a:endParaRPr/>
          </a:p>
          <a:p>
            <a:pPr marL="457200" lvl="0" indent="-336550" algn="l" rtl="0">
              <a:spcBef>
                <a:spcPts val="1000"/>
              </a:spcBef>
              <a:spcAft>
                <a:spcPts val="0"/>
              </a:spcAft>
              <a:buSzPts val="1700"/>
              <a:buChar char="●"/>
            </a:pPr>
            <a:r>
              <a:rPr lang="es"/>
              <a:t>Haz doble clic sobre él</a:t>
            </a:r>
            <a:endParaRPr/>
          </a:p>
          <a:p>
            <a:pPr marL="457200" lvl="0" indent="-336550" algn="l" rtl="0">
              <a:spcBef>
                <a:spcPts val="0"/>
              </a:spcBef>
              <a:spcAft>
                <a:spcPts val="0"/>
              </a:spcAft>
              <a:buSzPts val="1700"/>
              <a:buChar char="●"/>
            </a:pPr>
            <a:r>
              <a:rPr lang="es"/>
              <a:t>Escribe el nuevo texto en la caja</a:t>
            </a:r>
            <a:endParaRPr/>
          </a:p>
          <a:p>
            <a:pPr marL="457200" lvl="0" indent="-336550" algn="l" rtl="0">
              <a:spcBef>
                <a:spcPts val="0"/>
              </a:spcBef>
              <a:spcAft>
                <a:spcPts val="0"/>
              </a:spcAft>
              <a:buSzPts val="1700"/>
              <a:buChar char="●"/>
            </a:pPr>
            <a:r>
              <a:rPr lang="es"/>
              <a:t>Puedes cambiar el color de relleno en el menú superior</a:t>
            </a:r>
            <a:endParaRPr/>
          </a:p>
          <a:p>
            <a:pPr marL="457200" lvl="0" indent="-336550" algn="l" rtl="0">
              <a:spcBef>
                <a:spcPts val="0"/>
              </a:spcBef>
              <a:spcAft>
                <a:spcPts val="0"/>
              </a:spcAft>
              <a:buSzPts val="1700"/>
              <a:buChar char="●"/>
            </a:pPr>
            <a:r>
              <a:rPr lang="es"/>
              <a:t>También puedes cambiar el borde y su color, grosor o tipo</a:t>
            </a:r>
            <a:endParaRPr/>
          </a:p>
          <a:p>
            <a:pPr marL="457200" lvl="0" indent="-336550" algn="l" rtl="0">
              <a:spcBef>
                <a:spcPts val="0"/>
              </a:spcBef>
              <a:spcAft>
                <a:spcPts val="0"/>
              </a:spcAft>
              <a:buSzPts val="1700"/>
              <a:buChar char="●"/>
            </a:pPr>
            <a:r>
              <a:rPr lang="es"/>
              <a:t>Pulsa Intro</a:t>
            </a:r>
            <a:endParaRPr/>
          </a:p>
        </p:txBody>
      </p:sp>
      <p:sp>
        <p:nvSpPr>
          <p:cNvPr id="1596" name="Google Shape;1596;p32"/>
          <p:cNvSpPr txBox="1"/>
          <p:nvPr/>
        </p:nvSpPr>
        <p:spPr>
          <a:xfrm>
            <a:off x="3494375" y="3452950"/>
            <a:ext cx="3731400" cy="775800"/>
          </a:xfrm>
          <a:prstGeom prst="rect">
            <a:avLst/>
          </a:prstGeom>
          <a:noFill/>
          <a:ln>
            <a:noFill/>
          </a:ln>
          <a:effectLst>
            <a:outerShdw dist="104775" dir="6000000" algn="bl" rotWithShape="0">
              <a:schemeClr val="dk1"/>
            </a:outerShdw>
          </a:effectLst>
        </p:spPr>
        <p:txBody>
          <a:bodyPr spcFirstLastPara="1" wrap="square" lIns="91425" tIns="91425" rIns="91425" bIns="91425" anchor="t" anchorCtr="0">
            <a:spAutoFit/>
          </a:bodyPr>
          <a:lstStyle/>
          <a:p>
            <a:pPr marL="0" lvl="0" indent="0" algn="ctr" rtl="0">
              <a:lnSpc>
                <a:spcPct val="80000"/>
              </a:lnSpc>
              <a:spcBef>
                <a:spcPts val="0"/>
              </a:spcBef>
              <a:spcAft>
                <a:spcPts val="0"/>
              </a:spcAft>
              <a:buNone/>
            </a:pPr>
            <a:r>
              <a:rPr lang="es" sz="4800" b="1">
                <a:solidFill>
                  <a:schemeClr val="dk1"/>
                </a:solidFill>
                <a:latin typeface="Bowlby One SC"/>
                <a:ea typeface="Bowlby One SC"/>
                <a:cs typeface="Bowlby One SC"/>
                <a:sym typeface="Bowlby One SC"/>
              </a:rPr>
              <a:t>WORDART</a:t>
            </a:r>
            <a:endParaRPr sz="4800" b="1"/>
          </a:p>
        </p:txBody>
      </p:sp>
      <p:grpSp>
        <p:nvGrpSpPr>
          <p:cNvPr id="1597" name="Google Shape;1597;p32"/>
          <p:cNvGrpSpPr/>
          <p:nvPr/>
        </p:nvGrpSpPr>
        <p:grpSpPr>
          <a:xfrm>
            <a:off x="1918839" y="358524"/>
            <a:ext cx="5306936" cy="1198496"/>
            <a:chOff x="1979225" y="358525"/>
            <a:chExt cx="5186100" cy="1198496"/>
          </a:xfrm>
        </p:grpSpPr>
        <p:sp>
          <p:nvSpPr>
            <p:cNvPr id="1598" name="Google Shape;1598;p32"/>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2"/>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 name="Google Shape;1600;p32"/>
          <p:cNvSpPr txBox="1">
            <a:spLocks noGrp="1"/>
          </p:cNvSpPr>
          <p:nvPr>
            <p:ph type="ctrTitle"/>
          </p:nvPr>
        </p:nvSpPr>
        <p:spPr>
          <a:xfrm>
            <a:off x="2203175" y="445175"/>
            <a:ext cx="47376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PLANTILLA CON TEXTO WORDART</a:t>
            </a:r>
            <a:endParaRPr/>
          </a:p>
        </p:txBody>
      </p:sp>
      <p:grpSp>
        <p:nvGrpSpPr>
          <p:cNvPr id="1601" name="Google Shape;1601;p32"/>
          <p:cNvGrpSpPr/>
          <p:nvPr/>
        </p:nvGrpSpPr>
        <p:grpSpPr>
          <a:xfrm flipH="1">
            <a:off x="8090691" y="1084584"/>
            <a:ext cx="580547" cy="528926"/>
            <a:chOff x="7953250" y="1084584"/>
            <a:chExt cx="580547" cy="528926"/>
          </a:xfrm>
        </p:grpSpPr>
        <p:sp>
          <p:nvSpPr>
            <p:cNvPr id="1602" name="Google Shape;1602;p32"/>
            <p:cNvSpPr/>
            <p:nvPr/>
          </p:nvSpPr>
          <p:spPr>
            <a:xfrm>
              <a:off x="7953250" y="1084584"/>
              <a:ext cx="580547" cy="528926"/>
            </a:xfrm>
            <a:custGeom>
              <a:avLst/>
              <a:gdLst/>
              <a:ahLst/>
              <a:cxnLst/>
              <a:rect l="l" t="t" r="r" b="b"/>
              <a:pathLst>
                <a:path w="7850" h="7152" extrusionOk="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2"/>
            <p:cNvSpPr/>
            <p:nvPr/>
          </p:nvSpPr>
          <p:spPr>
            <a:xfrm>
              <a:off x="8109222"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2"/>
            <p:cNvSpPr/>
            <p:nvPr/>
          </p:nvSpPr>
          <p:spPr>
            <a:xfrm>
              <a:off x="8362297"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2"/>
            <p:cNvSpPr/>
            <p:nvPr/>
          </p:nvSpPr>
          <p:spPr>
            <a:xfrm>
              <a:off x="8182068" y="1377226"/>
              <a:ext cx="122174" cy="49402"/>
            </a:xfrm>
            <a:custGeom>
              <a:avLst/>
              <a:gdLst/>
              <a:ahLst/>
              <a:cxnLst/>
              <a:rect l="l" t="t" r="r" b="b"/>
              <a:pathLst>
                <a:path w="1652" h="668" fill="none" extrusionOk="0">
                  <a:moveTo>
                    <a:pt x="0" y="1"/>
                  </a:moveTo>
                  <a:cubicBezTo>
                    <a:pt x="0" y="1"/>
                    <a:pt x="946" y="667"/>
                    <a:pt x="1652" y="1"/>
                  </a:cubicBez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6" name="Google Shape;1606;p32"/>
          <p:cNvSpPr/>
          <p:nvPr/>
        </p:nvSpPr>
        <p:spPr>
          <a:xfrm>
            <a:off x="6815313" y="2211133"/>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2"/>
          <p:cNvSpPr/>
          <p:nvPr/>
        </p:nvSpPr>
        <p:spPr>
          <a:xfrm>
            <a:off x="3669465" y="3529800"/>
            <a:ext cx="3380407" cy="493275"/>
          </a:xfrm>
          <a:prstGeom prst="rect">
            <a:avLst/>
          </a:prstGeom>
        </p:spPr>
        <p:txBody>
          <a:bodyPr>
            <a:prstTxWarp prst="textPlain">
              <a:avLst/>
            </a:prstTxWarp>
          </a:bodyPr>
          <a:lstStyle/>
          <a:p>
            <a:pPr lvl="0" algn="ctr"/>
            <a:r>
              <a:rPr b="1" i="0">
                <a:ln w="28575" cap="flat" cmpd="sng">
                  <a:solidFill>
                    <a:schemeClr val="dk1"/>
                  </a:solidFill>
                  <a:prstDash val="solid"/>
                  <a:round/>
                  <a:headEnd type="none" w="sm" len="sm"/>
                  <a:tailEnd type="none" w="sm" len="sm"/>
                </a:ln>
                <a:solidFill>
                  <a:schemeClr val="accent2"/>
                </a:solidFill>
                <a:latin typeface="Bowlby One SC"/>
              </a:rPr>
              <a:t>WORDART</a:t>
            </a:r>
          </a:p>
        </p:txBody>
      </p:sp>
      <p:sp>
        <p:nvSpPr>
          <p:cNvPr id="1608" name="Google Shape;1608;p32"/>
          <p:cNvSpPr/>
          <p:nvPr/>
        </p:nvSpPr>
        <p:spPr>
          <a:xfrm>
            <a:off x="1745538" y="3720559"/>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21"/>
        <p:cNvGrpSpPr/>
        <p:nvPr/>
      </p:nvGrpSpPr>
      <p:grpSpPr>
        <a:xfrm>
          <a:off x="0" y="0"/>
          <a:ext cx="0" cy="0"/>
          <a:chOff x="0" y="0"/>
          <a:chExt cx="0" cy="0"/>
        </a:xfrm>
      </p:grpSpPr>
      <p:grpSp>
        <p:nvGrpSpPr>
          <p:cNvPr id="7622" name="Google Shape;7622;p69"/>
          <p:cNvGrpSpPr/>
          <p:nvPr/>
        </p:nvGrpSpPr>
        <p:grpSpPr>
          <a:xfrm>
            <a:off x="855151" y="2280157"/>
            <a:ext cx="421923" cy="360050"/>
            <a:chOff x="855151" y="2280157"/>
            <a:chExt cx="421923" cy="360050"/>
          </a:xfrm>
        </p:grpSpPr>
        <p:sp>
          <p:nvSpPr>
            <p:cNvPr id="7623" name="Google Shape;7623;p69"/>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9"/>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9"/>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9"/>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9"/>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9"/>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9"/>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1417348" y="2283640"/>
            <a:ext cx="385276" cy="384123"/>
            <a:chOff x="1417348" y="2283640"/>
            <a:chExt cx="385276" cy="384123"/>
          </a:xfrm>
        </p:grpSpPr>
        <p:sp>
          <p:nvSpPr>
            <p:cNvPr id="7639" name="Google Shape;7639;p69"/>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9"/>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9"/>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9"/>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9"/>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9"/>
          <p:cNvGrpSpPr/>
          <p:nvPr/>
        </p:nvGrpSpPr>
        <p:grpSpPr>
          <a:xfrm>
            <a:off x="2586876" y="2283117"/>
            <a:ext cx="205605" cy="356828"/>
            <a:chOff x="2586876" y="2283117"/>
            <a:chExt cx="205605" cy="356828"/>
          </a:xfrm>
        </p:grpSpPr>
        <p:sp>
          <p:nvSpPr>
            <p:cNvPr id="7654" name="Google Shape;7654;p69"/>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9"/>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9"/>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9"/>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9"/>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9"/>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9"/>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69"/>
          <p:cNvGrpSpPr/>
          <p:nvPr/>
        </p:nvGrpSpPr>
        <p:grpSpPr>
          <a:xfrm>
            <a:off x="1961313" y="2299436"/>
            <a:ext cx="385302" cy="352532"/>
            <a:chOff x="1961313" y="2299436"/>
            <a:chExt cx="385302" cy="352532"/>
          </a:xfrm>
        </p:grpSpPr>
        <p:sp>
          <p:nvSpPr>
            <p:cNvPr id="7666" name="Google Shape;7666;p69"/>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8" name="Google Shape;7668;p69"/>
            <p:cNvGrpSpPr/>
            <p:nvPr/>
          </p:nvGrpSpPr>
          <p:grpSpPr>
            <a:xfrm>
              <a:off x="1961313" y="2299436"/>
              <a:ext cx="385302" cy="352532"/>
              <a:chOff x="1961313" y="2299436"/>
              <a:chExt cx="385302" cy="352532"/>
            </a:xfrm>
          </p:grpSpPr>
          <p:sp>
            <p:nvSpPr>
              <p:cNvPr id="7669" name="Google Shape;7669;p69"/>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9"/>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9"/>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9"/>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9"/>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7" name="Google Shape;7677;p69"/>
          <p:cNvGrpSpPr/>
          <p:nvPr/>
        </p:nvGrpSpPr>
        <p:grpSpPr>
          <a:xfrm>
            <a:off x="3049165" y="2320078"/>
            <a:ext cx="401543" cy="311432"/>
            <a:chOff x="3049165" y="2320078"/>
            <a:chExt cx="401543" cy="311432"/>
          </a:xfrm>
        </p:grpSpPr>
        <p:sp>
          <p:nvSpPr>
            <p:cNvPr id="7678" name="Google Shape;7678;p69"/>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9"/>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9"/>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9"/>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9"/>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9"/>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9"/>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69"/>
          <p:cNvGrpSpPr/>
          <p:nvPr/>
        </p:nvGrpSpPr>
        <p:grpSpPr>
          <a:xfrm>
            <a:off x="3593052" y="2313712"/>
            <a:ext cx="385381" cy="323980"/>
            <a:chOff x="3593052" y="2313712"/>
            <a:chExt cx="385381" cy="323980"/>
          </a:xfrm>
        </p:grpSpPr>
        <p:sp>
          <p:nvSpPr>
            <p:cNvPr id="7689" name="Google Shape;7689;p69"/>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9"/>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9"/>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9"/>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1" name="Google Shape;7701;p69"/>
          <p:cNvGrpSpPr/>
          <p:nvPr/>
        </p:nvGrpSpPr>
        <p:grpSpPr>
          <a:xfrm>
            <a:off x="4134162" y="2284610"/>
            <a:ext cx="387005" cy="382185"/>
            <a:chOff x="4134162" y="2284610"/>
            <a:chExt cx="387005" cy="382185"/>
          </a:xfrm>
        </p:grpSpPr>
        <p:sp>
          <p:nvSpPr>
            <p:cNvPr id="7702" name="Google Shape;7702;p69"/>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9"/>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9"/>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9"/>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9"/>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9"/>
          <p:cNvGrpSpPr/>
          <p:nvPr/>
        </p:nvGrpSpPr>
        <p:grpSpPr>
          <a:xfrm>
            <a:off x="5224896" y="2282645"/>
            <a:ext cx="385486" cy="385748"/>
            <a:chOff x="5224896" y="2282645"/>
            <a:chExt cx="385486" cy="385748"/>
          </a:xfrm>
        </p:grpSpPr>
        <p:sp>
          <p:nvSpPr>
            <p:cNvPr id="7715" name="Google Shape;7715;p69"/>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9"/>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9"/>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69"/>
          <p:cNvGrpSpPr/>
          <p:nvPr/>
        </p:nvGrpSpPr>
        <p:grpSpPr>
          <a:xfrm>
            <a:off x="4680930" y="2286941"/>
            <a:ext cx="385381" cy="377601"/>
            <a:chOff x="4680930" y="2286941"/>
            <a:chExt cx="385381" cy="377601"/>
          </a:xfrm>
        </p:grpSpPr>
        <p:sp>
          <p:nvSpPr>
            <p:cNvPr id="7722" name="Google Shape;7722;p69"/>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9"/>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9"/>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9"/>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69"/>
          <p:cNvGrpSpPr/>
          <p:nvPr/>
        </p:nvGrpSpPr>
        <p:grpSpPr>
          <a:xfrm>
            <a:off x="5769778" y="2292101"/>
            <a:ext cx="374877" cy="367044"/>
            <a:chOff x="5769778" y="2292101"/>
            <a:chExt cx="374877" cy="367044"/>
          </a:xfrm>
        </p:grpSpPr>
        <p:sp>
          <p:nvSpPr>
            <p:cNvPr id="7732" name="Google Shape;7732;p69"/>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9"/>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9"/>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9"/>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9"/>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9"/>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9"/>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9"/>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69"/>
          <p:cNvGrpSpPr/>
          <p:nvPr/>
        </p:nvGrpSpPr>
        <p:grpSpPr>
          <a:xfrm>
            <a:off x="6371739" y="2314603"/>
            <a:ext cx="267346" cy="322303"/>
            <a:chOff x="6371739" y="2314603"/>
            <a:chExt cx="267346" cy="322303"/>
          </a:xfrm>
        </p:grpSpPr>
        <p:sp>
          <p:nvSpPr>
            <p:cNvPr id="7752" name="Google Shape;7752;p69"/>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9"/>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9"/>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9"/>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9"/>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9"/>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9"/>
          <p:cNvGrpSpPr/>
          <p:nvPr/>
        </p:nvGrpSpPr>
        <p:grpSpPr>
          <a:xfrm>
            <a:off x="6856635" y="2291787"/>
            <a:ext cx="388079" cy="367909"/>
            <a:chOff x="6856635" y="2291787"/>
            <a:chExt cx="388079" cy="367909"/>
          </a:xfrm>
        </p:grpSpPr>
        <p:sp>
          <p:nvSpPr>
            <p:cNvPr id="7769" name="Google Shape;7769;p69"/>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9"/>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9"/>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9"/>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9"/>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9"/>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9"/>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9"/>
          <p:cNvGrpSpPr/>
          <p:nvPr/>
        </p:nvGrpSpPr>
        <p:grpSpPr>
          <a:xfrm>
            <a:off x="7407254" y="2296345"/>
            <a:ext cx="373357" cy="357352"/>
            <a:chOff x="7407254" y="2296345"/>
            <a:chExt cx="373357" cy="357352"/>
          </a:xfrm>
        </p:grpSpPr>
        <p:sp>
          <p:nvSpPr>
            <p:cNvPr id="7780" name="Google Shape;7780;p69"/>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9"/>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9"/>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9"/>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7943780" y="2341374"/>
            <a:ext cx="386900" cy="268682"/>
            <a:chOff x="7943780" y="2341374"/>
            <a:chExt cx="386900" cy="268682"/>
          </a:xfrm>
        </p:grpSpPr>
        <p:sp>
          <p:nvSpPr>
            <p:cNvPr id="7791" name="Google Shape;7791;p69"/>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9"/>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9"/>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9"/>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69"/>
          <p:cNvGrpSpPr/>
          <p:nvPr/>
        </p:nvGrpSpPr>
        <p:grpSpPr>
          <a:xfrm>
            <a:off x="2486628" y="2743153"/>
            <a:ext cx="389860" cy="389782"/>
            <a:chOff x="2486628" y="2743153"/>
            <a:chExt cx="389860" cy="389782"/>
          </a:xfrm>
        </p:grpSpPr>
        <p:sp>
          <p:nvSpPr>
            <p:cNvPr id="7804" name="Google Shape;7804;p69"/>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9"/>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9"/>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9"/>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9"/>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69"/>
          <p:cNvGrpSpPr/>
          <p:nvPr/>
        </p:nvGrpSpPr>
        <p:grpSpPr>
          <a:xfrm>
            <a:off x="1674328" y="4150741"/>
            <a:ext cx="322277" cy="321046"/>
            <a:chOff x="1448494" y="4150741"/>
            <a:chExt cx="322277" cy="321046"/>
          </a:xfrm>
        </p:grpSpPr>
        <p:sp>
          <p:nvSpPr>
            <p:cNvPr id="7814" name="Google Shape;7814;p69"/>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9"/>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9"/>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9"/>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9"/>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9"/>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9"/>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9"/>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9"/>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9"/>
          <p:cNvGrpSpPr/>
          <p:nvPr/>
        </p:nvGrpSpPr>
        <p:grpSpPr>
          <a:xfrm>
            <a:off x="1454676" y="2778516"/>
            <a:ext cx="271564" cy="327045"/>
            <a:chOff x="1454676" y="2778516"/>
            <a:chExt cx="271564" cy="327045"/>
          </a:xfrm>
        </p:grpSpPr>
        <p:sp>
          <p:nvSpPr>
            <p:cNvPr id="7830" name="Google Shape;7830;p69"/>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9"/>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9"/>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9"/>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9"/>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9"/>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9"/>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9"/>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9"/>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69"/>
          <p:cNvGrpSpPr/>
          <p:nvPr/>
        </p:nvGrpSpPr>
        <p:grpSpPr>
          <a:xfrm>
            <a:off x="1956729" y="2771522"/>
            <a:ext cx="362224" cy="332336"/>
            <a:chOff x="1956729" y="2771522"/>
            <a:chExt cx="362224" cy="332336"/>
          </a:xfrm>
        </p:grpSpPr>
        <p:sp>
          <p:nvSpPr>
            <p:cNvPr id="7844" name="Google Shape;7844;p69"/>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9"/>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9"/>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9"/>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9"/>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9"/>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9"/>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9"/>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69"/>
          <p:cNvGrpSpPr/>
          <p:nvPr/>
        </p:nvGrpSpPr>
        <p:grpSpPr>
          <a:xfrm>
            <a:off x="3050527" y="2745694"/>
            <a:ext cx="353502" cy="394156"/>
            <a:chOff x="3050527" y="2745694"/>
            <a:chExt cx="353502" cy="394156"/>
          </a:xfrm>
        </p:grpSpPr>
        <p:sp>
          <p:nvSpPr>
            <p:cNvPr id="7859" name="Google Shape;7859;p69"/>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9"/>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9"/>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9"/>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9"/>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9"/>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9"/>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9"/>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9"/>
          <p:cNvGrpSpPr/>
          <p:nvPr/>
        </p:nvGrpSpPr>
        <p:grpSpPr>
          <a:xfrm>
            <a:off x="3593785" y="2734692"/>
            <a:ext cx="357274" cy="375453"/>
            <a:chOff x="3593785" y="2734692"/>
            <a:chExt cx="357274" cy="375453"/>
          </a:xfrm>
        </p:grpSpPr>
        <p:sp>
          <p:nvSpPr>
            <p:cNvPr id="7868" name="Google Shape;7868;p69"/>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9"/>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9"/>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9"/>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9"/>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9"/>
          <p:cNvGrpSpPr/>
          <p:nvPr/>
        </p:nvGrpSpPr>
        <p:grpSpPr>
          <a:xfrm>
            <a:off x="4123213" y="2747816"/>
            <a:ext cx="384307" cy="370135"/>
            <a:chOff x="4123213" y="2747816"/>
            <a:chExt cx="384307" cy="370135"/>
          </a:xfrm>
        </p:grpSpPr>
        <p:sp>
          <p:nvSpPr>
            <p:cNvPr id="7874" name="Google Shape;7874;p69"/>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9"/>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9"/>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9"/>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9"/>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9"/>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9"/>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9"/>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9"/>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9"/>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9"/>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9"/>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69"/>
          <p:cNvGrpSpPr/>
          <p:nvPr/>
        </p:nvGrpSpPr>
        <p:grpSpPr>
          <a:xfrm>
            <a:off x="5178923" y="2743677"/>
            <a:ext cx="460980" cy="374353"/>
            <a:chOff x="5178923" y="2743677"/>
            <a:chExt cx="460980" cy="374353"/>
          </a:xfrm>
        </p:grpSpPr>
        <p:sp>
          <p:nvSpPr>
            <p:cNvPr id="7887" name="Google Shape;7887;p69"/>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9"/>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9"/>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9"/>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9"/>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9"/>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9"/>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9"/>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9"/>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9"/>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9"/>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9"/>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9"/>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9"/>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9"/>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9"/>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9"/>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9"/>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9"/>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9"/>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9"/>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9"/>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9"/>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9"/>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9"/>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9"/>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9"/>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9"/>
          <p:cNvGrpSpPr/>
          <p:nvPr/>
        </p:nvGrpSpPr>
        <p:grpSpPr>
          <a:xfrm>
            <a:off x="5798854" y="2759132"/>
            <a:ext cx="297130" cy="358898"/>
            <a:chOff x="5798854" y="2759132"/>
            <a:chExt cx="297130" cy="358898"/>
          </a:xfrm>
        </p:grpSpPr>
        <p:sp>
          <p:nvSpPr>
            <p:cNvPr id="7915" name="Google Shape;7915;p69"/>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9"/>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9"/>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9"/>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9"/>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9"/>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9"/>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9"/>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9"/>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9"/>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9"/>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9"/>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69"/>
          <p:cNvGrpSpPr/>
          <p:nvPr/>
        </p:nvGrpSpPr>
        <p:grpSpPr>
          <a:xfrm>
            <a:off x="6324614" y="2756696"/>
            <a:ext cx="351799" cy="351904"/>
            <a:chOff x="6324614" y="2756696"/>
            <a:chExt cx="351799" cy="351904"/>
          </a:xfrm>
        </p:grpSpPr>
        <p:sp>
          <p:nvSpPr>
            <p:cNvPr id="7928" name="Google Shape;7928;p69"/>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9"/>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9"/>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9"/>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9"/>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9"/>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9"/>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9"/>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9"/>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9"/>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9"/>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9"/>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9"/>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9"/>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9"/>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69"/>
          <p:cNvGrpSpPr/>
          <p:nvPr/>
        </p:nvGrpSpPr>
        <p:grpSpPr>
          <a:xfrm>
            <a:off x="2179525" y="4126249"/>
            <a:ext cx="390044" cy="370031"/>
            <a:chOff x="1953690" y="4126249"/>
            <a:chExt cx="390044" cy="370031"/>
          </a:xfrm>
        </p:grpSpPr>
        <p:sp>
          <p:nvSpPr>
            <p:cNvPr id="7944" name="Google Shape;7944;p69"/>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9"/>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9"/>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9"/>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9"/>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9"/>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9"/>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9"/>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9"/>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9"/>
          <p:cNvGrpSpPr/>
          <p:nvPr/>
        </p:nvGrpSpPr>
        <p:grpSpPr>
          <a:xfrm>
            <a:off x="6904755" y="2752295"/>
            <a:ext cx="282592" cy="361805"/>
            <a:chOff x="6904755" y="2752295"/>
            <a:chExt cx="282592" cy="361805"/>
          </a:xfrm>
        </p:grpSpPr>
        <p:sp>
          <p:nvSpPr>
            <p:cNvPr id="7954" name="Google Shape;7954;p69"/>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9"/>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9"/>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9"/>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9"/>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9"/>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9"/>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9"/>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9"/>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9"/>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9"/>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9"/>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9"/>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9"/>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9"/>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9"/>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69"/>
          <p:cNvGrpSpPr/>
          <p:nvPr/>
        </p:nvGrpSpPr>
        <p:grpSpPr>
          <a:xfrm>
            <a:off x="7455819" y="2753395"/>
            <a:ext cx="271380" cy="361308"/>
            <a:chOff x="7455819" y="2753395"/>
            <a:chExt cx="271380" cy="361308"/>
          </a:xfrm>
        </p:grpSpPr>
        <p:sp>
          <p:nvSpPr>
            <p:cNvPr id="7971" name="Google Shape;7971;p69"/>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9"/>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9"/>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9"/>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9"/>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9"/>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9"/>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9"/>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9"/>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9"/>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9"/>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9"/>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9"/>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9"/>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69"/>
          <p:cNvGrpSpPr/>
          <p:nvPr/>
        </p:nvGrpSpPr>
        <p:grpSpPr>
          <a:xfrm>
            <a:off x="7943229" y="2786689"/>
            <a:ext cx="387110" cy="331079"/>
            <a:chOff x="7943229" y="2786689"/>
            <a:chExt cx="387110" cy="331079"/>
          </a:xfrm>
        </p:grpSpPr>
        <p:sp>
          <p:nvSpPr>
            <p:cNvPr id="7986" name="Google Shape;7986;p69"/>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9"/>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9"/>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9"/>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9"/>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9"/>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9"/>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9"/>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9"/>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9"/>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9"/>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69"/>
          <p:cNvGrpSpPr/>
          <p:nvPr/>
        </p:nvGrpSpPr>
        <p:grpSpPr>
          <a:xfrm>
            <a:off x="853526" y="2742734"/>
            <a:ext cx="380535" cy="375270"/>
            <a:chOff x="853526" y="2742734"/>
            <a:chExt cx="380535" cy="375270"/>
          </a:xfrm>
        </p:grpSpPr>
        <p:sp>
          <p:nvSpPr>
            <p:cNvPr id="7998" name="Google Shape;7998;p69"/>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9"/>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9"/>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9"/>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9"/>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9"/>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9"/>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9"/>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9"/>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9"/>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9"/>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9"/>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9"/>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9"/>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9"/>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9"/>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9"/>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9"/>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9"/>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9"/>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9"/>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9"/>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9"/>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69"/>
          <p:cNvGrpSpPr/>
          <p:nvPr/>
        </p:nvGrpSpPr>
        <p:grpSpPr>
          <a:xfrm>
            <a:off x="4668540" y="2737181"/>
            <a:ext cx="396409" cy="382997"/>
            <a:chOff x="4668540" y="2737181"/>
            <a:chExt cx="396409" cy="382997"/>
          </a:xfrm>
        </p:grpSpPr>
        <p:sp>
          <p:nvSpPr>
            <p:cNvPr id="8022" name="Google Shape;8022;p69"/>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9"/>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9"/>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9"/>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9"/>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9"/>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9"/>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9"/>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69"/>
          <p:cNvGrpSpPr/>
          <p:nvPr/>
        </p:nvGrpSpPr>
        <p:grpSpPr>
          <a:xfrm>
            <a:off x="2725193" y="4118495"/>
            <a:ext cx="386900" cy="385328"/>
            <a:chOff x="2499358" y="4118495"/>
            <a:chExt cx="386900" cy="385328"/>
          </a:xfrm>
        </p:grpSpPr>
        <p:sp>
          <p:nvSpPr>
            <p:cNvPr id="8031" name="Google Shape;8031;p69"/>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9"/>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9"/>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9"/>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9"/>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9"/>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9"/>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9"/>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9"/>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9"/>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9"/>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9"/>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9"/>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69"/>
          <p:cNvGrpSpPr/>
          <p:nvPr/>
        </p:nvGrpSpPr>
        <p:grpSpPr>
          <a:xfrm>
            <a:off x="3266382" y="4138456"/>
            <a:ext cx="387005" cy="345433"/>
            <a:chOff x="3040547" y="4138456"/>
            <a:chExt cx="387005" cy="345433"/>
          </a:xfrm>
        </p:grpSpPr>
        <p:sp>
          <p:nvSpPr>
            <p:cNvPr id="8045" name="Google Shape;8045;p69"/>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9"/>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9"/>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9"/>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9"/>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9"/>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9"/>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9"/>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9"/>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9"/>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9"/>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9"/>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9"/>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9"/>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9"/>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9"/>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9"/>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9"/>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9"/>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9"/>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9"/>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9"/>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9"/>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9"/>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9"/>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9"/>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9"/>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9"/>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9"/>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9"/>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69"/>
          <p:cNvGrpSpPr/>
          <p:nvPr/>
        </p:nvGrpSpPr>
        <p:grpSpPr>
          <a:xfrm>
            <a:off x="3861611" y="4118522"/>
            <a:ext cx="271406" cy="385381"/>
            <a:chOff x="3635776" y="4118522"/>
            <a:chExt cx="271406" cy="385381"/>
          </a:xfrm>
        </p:grpSpPr>
        <p:sp>
          <p:nvSpPr>
            <p:cNvPr id="8076" name="Google Shape;8076;p69"/>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9"/>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9"/>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9"/>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9"/>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9"/>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9"/>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9"/>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69"/>
          <p:cNvGrpSpPr/>
          <p:nvPr/>
        </p:nvGrpSpPr>
        <p:grpSpPr>
          <a:xfrm>
            <a:off x="1358016" y="3195384"/>
            <a:ext cx="414641" cy="367699"/>
            <a:chOff x="1358016" y="3195384"/>
            <a:chExt cx="414641" cy="367699"/>
          </a:xfrm>
        </p:grpSpPr>
        <p:sp>
          <p:nvSpPr>
            <p:cNvPr id="8085" name="Google Shape;8085;p69"/>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9"/>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9"/>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9"/>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9"/>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9"/>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9"/>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9"/>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9"/>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9"/>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9"/>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9"/>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9"/>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9"/>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9"/>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69"/>
          <p:cNvGrpSpPr/>
          <p:nvPr/>
        </p:nvGrpSpPr>
        <p:grpSpPr>
          <a:xfrm>
            <a:off x="844096" y="3203504"/>
            <a:ext cx="361517" cy="359500"/>
            <a:chOff x="844096" y="3203504"/>
            <a:chExt cx="361517" cy="359500"/>
          </a:xfrm>
        </p:grpSpPr>
        <p:sp>
          <p:nvSpPr>
            <p:cNvPr id="8101" name="Google Shape;8101;p69"/>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9"/>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9"/>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9"/>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9"/>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9"/>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9"/>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9"/>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9"/>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9"/>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9"/>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9"/>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9"/>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9"/>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9"/>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9"/>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9"/>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9"/>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69"/>
          <p:cNvGrpSpPr/>
          <p:nvPr/>
        </p:nvGrpSpPr>
        <p:grpSpPr>
          <a:xfrm>
            <a:off x="1939493" y="3205285"/>
            <a:ext cx="368223" cy="355021"/>
            <a:chOff x="1939493" y="3205285"/>
            <a:chExt cx="368223" cy="355021"/>
          </a:xfrm>
        </p:grpSpPr>
        <p:sp>
          <p:nvSpPr>
            <p:cNvPr id="8120" name="Google Shape;8120;p69"/>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9"/>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9"/>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9"/>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9"/>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9"/>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9"/>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9"/>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9"/>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9"/>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9"/>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9"/>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9"/>
          <p:cNvGrpSpPr/>
          <p:nvPr/>
        </p:nvGrpSpPr>
        <p:grpSpPr>
          <a:xfrm>
            <a:off x="2476834" y="3245314"/>
            <a:ext cx="388891" cy="307320"/>
            <a:chOff x="2471434" y="3239339"/>
            <a:chExt cx="388891" cy="307320"/>
          </a:xfrm>
        </p:grpSpPr>
        <p:sp>
          <p:nvSpPr>
            <p:cNvPr id="8133" name="Google Shape;8133;p69"/>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9"/>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9"/>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9"/>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9"/>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9"/>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9"/>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69"/>
          <p:cNvGrpSpPr/>
          <p:nvPr/>
        </p:nvGrpSpPr>
        <p:grpSpPr>
          <a:xfrm>
            <a:off x="3015243" y="3208979"/>
            <a:ext cx="391301" cy="368040"/>
            <a:chOff x="3015243" y="3208979"/>
            <a:chExt cx="391301" cy="368040"/>
          </a:xfrm>
        </p:grpSpPr>
        <p:sp>
          <p:nvSpPr>
            <p:cNvPr id="8141" name="Google Shape;8141;p69"/>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9"/>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9"/>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9"/>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9"/>
          <p:cNvGrpSpPr/>
          <p:nvPr/>
        </p:nvGrpSpPr>
        <p:grpSpPr>
          <a:xfrm>
            <a:off x="3569896" y="3254349"/>
            <a:ext cx="385381" cy="277326"/>
            <a:chOff x="3569896" y="3254349"/>
            <a:chExt cx="385381" cy="277326"/>
          </a:xfrm>
        </p:grpSpPr>
        <p:sp>
          <p:nvSpPr>
            <p:cNvPr id="8146" name="Google Shape;8146;p69"/>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9"/>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9"/>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9"/>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9"/>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9"/>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9"/>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9"/>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9"/>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9"/>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9"/>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9"/>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9"/>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9"/>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9"/>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9"/>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9"/>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9"/>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9"/>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69"/>
          <p:cNvGrpSpPr/>
          <p:nvPr/>
        </p:nvGrpSpPr>
        <p:grpSpPr>
          <a:xfrm>
            <a:off x="4204810" y="3180452"/>
            <a:ext cx="210241" cy="386769"/>
            <a:chOff x="4204810" y="3180452"/>
            <a:chExt cx="210241" cy="386769"/>
          </a:xfrm>
        </p:grpSpPr>
        <p:sp>
          <p:nvSpPr>
            <p:cNvPr id="8166" name="Google Shape;8166;p69"/>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9"/>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9"/>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9"/>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9"/>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9"/>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9"/>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9"/>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9"/>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9"/>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9"/>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9"/>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69"/>
          <p:cNvGrpSpPr/>
          <p:nvPr/>
        </p:nvGrpSpPr>
        <p:grpSpPr>
          <a:xfrm>
            <a:off x="4803811" y="3180479"/>
            <a:ext cx="84584" cy="385617"/>
            <a:chOff x="4803811" y="3180479"/>
            <a:chExt cx="84584" cy="385617"/>
          </a:xfrm>
        </p:grpSpPr>
        <p:sp>
          <p:nvSpPr>
            <p:cNvPr id="8179" name="Google Shape;8179;p69"/>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9"/>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9"/>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9"/>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9"/>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9"/>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9"/>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9"/>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9"/>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9"/>
          <p:cNvGrpSpPr/>
          <p:nvPr/>
        </p:nvGrpSpPr>
        <p:grpSpPr>
          <a:xfrm>
            <a:off x="5232073" y="3214113"/>
            <a:ext cx="357824" cy="347581"/>
            <a:chOff x="5232073" y="3214113"/>
            <a:chExt cx="357824" cy="347581"/>
          </a:xfrm>
        </p:grpSpPr>
        <p:sp>
          <p:nvSpPr>
            <p:cNvPr id="8189" name="Google Shape;8189;p69"/>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9"/>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9"/>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9"/>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9"/>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9"/>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9"/>
          <p:cNvGrpSpPr/>
          <p:nvPr/>
        </p:nvGrpSpPr>
        <p:grpSpPr>
          <a:xfrm>
            <a:off x="5739863" y="3222757"/>
            <a:ext cx="385407" cy="343128"/>
            <a:chOff x="5739863" y="3222757"/>
            <a:chExt cx="385407" cy="343128"/>
          </a:xfrm>
        </p:grpSpPr>
        <p:sp>
          <p:nvSpPr>
            <p:cNvPr id="8196" name="Google Shape;8196;p69"/>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9"/>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9"/>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9"/>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9"/>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69"/>
          <p:cNvGrpSpPr/>
          <p:nvPr/>
        </p:nvGrpSpPr>
        <p:grpSpPr>
          <a:xfrm>
            <a:off x="6217870" y="3235200"/>
            <a:ext cx="455217" cy="308577"/>
            <a:chOff x="6217870" y="3235200"/>
            <a:chExt cx="455217" cy="308577"/>
          </a:xfrm>
        </p:grpSpPr>
        <p:sp>
          <p:nvSpPr>
            <p:cNvPr id="8202" name="Google Shape;8202;p69"/>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9"/>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9"/>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9"/>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9"/>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9"/>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9"/>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9"/>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9"/>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9"/>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9"/>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9"/>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9"/>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9"/>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9"/>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9"/>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9"/>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9"/>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9"/>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9"/>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9"/>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9"/>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9"/>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9"/>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9"/>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9"/>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9"/>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9"/>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9"/>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9"/>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9"/>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9"/>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9"/>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9"/>
          <p:cNvGrpSpPr/>
          <p:nvPr/>
        </p:nvGrpSpPr>
        <p:grpSpPr>
          <a:xfrm>
            <a:off x="6883746" y="3212699"/>
            <a:ext cx="331445" cy="356593"/>
            <a:chOff x="6883746" y="3212699"/>
            <a:chExt cx="331445" cy="356593"/>
          </a:xfrm>
        </p:grpSpPr>
        <p:sp>
          <p:nvSpPr>
            <p:cNvPr id="8236" name="Google Shape;8236;p69"/>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9"/>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9"/>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9"/>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9"/>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9"/>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9"/>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9"/>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9"/>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9"/>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9"/>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9"/>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9"/>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9"/>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9"/>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9"/>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69"/>
          <p:cNvGrpSpPr/>
          <p:nvPr/>
        </p:nvGrpSpPr>
        <p:grpSpPr>
          <a:xfrm>
            <a:off x="7418465" y="3218645"/>
            <a:ext cx="348053" cy="348184"/>
            <a:chOff x="7418465" y="3218645"/>
            <a:chExt cx="348053" cy="348184"/>
          </a:xfrm>
        </p:grpSpPr>
        <p:sp>
          <p:nvSpPr>
            <p:cNvPr id="8253" name="Google Shape;8253;p69"/>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9"/>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9"/>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9"/>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9"/>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9"/>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9"/>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9"/>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9"/>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9"/>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9"/>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9"/>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9"/>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69"/>
          <p:cNvGrpSpPr/>
          <p:nvPr/>
        </p:nvGrpSpPr>
        <p:grpSpPr>
          <a:xfrm>
            <a:off x="8074309" y="3200492"/>
            <a:ext cx="234209" cy="367254"/>
            <a:chOff x="8074309" y="3200492"/>
            <a:chExt cx="234209" cy="367254"/>
          </a:xfrm>
        </p:grpSpPr>
        <p:sp>
          <p:nvSpPr>
            <p:cNvPr id="8267" name="Google Shape;8267;p69"/>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9"/>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9"/>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9"/>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9"/>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9"/>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9"/>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69"/>
          <p:cNvGrpSpPr/>
          <p:nvPr/>
        </p:nvGrpSpPr>
        <p:grpSpPr>
          <a:xfrm>
            <a:off x="4343573" y="4097880"/>
            <a:ext cx="397692" cy="426402"/>
            <a:chOff x="4117738" y="4097880"/>
            <a:chExt cx="397692" cy="426402"/>
          </a:xfrm>
        </p:grpSpPr>
        <p:sp>
          <p:nvSpPr>
            <p:cNvPr id="8275" name="Google Shape;8275;p69"/>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9"/>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9"/>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9"/>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9"/>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9"/>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9"/>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9"/>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9"/>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9"/>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9"/>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9"/>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9"/>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9"/>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9"/>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9"/>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9"/>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69"/>
          <p:cNvGrpSpPr/>
          <p:nvPr/>
        </p:nvGrpSpPr>
        <p:grpSpPr>
          <a:xfrm>
            <a:off x="4890603" y="4118574"/>
            <a:ext cx="389520" cy="385328"/>
            <a:chOff x="4664768" y="4118574"/>
            <a:chExt cx="389520" cy="385328"/>
          </a:xfrm>
        </p:grpSpPr>
        <p:sp>
          <p:nvSpPr>
            <p:cNvPr id="8293" name="Google Shape;8293;p69"/>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9"/>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9"/>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9"/>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9"/>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9"/>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9"/>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9"/>
          <p:cNvGrpSpPr/>
          <p:nvPr/>
        </p:nvGrpSpPr>
        <p:grpSpPr>
          <a:xfrm>
            <a:off x="5359965" y="4136937"/>
            <a:ext cx="531261" cy="348577"/>
            <a:chOff x="5134130" y="4136937"/>
            <a:chExt cx="531261" cy="348577"/>
          </a:xfrm>
        </p:grpSpPr>
        <p:sp>
          <p:nvSpPr>
            <p:cNvPr id="8301" name="Google Shape;8301;p69"/>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9"/>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9"/>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9"/>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9"/>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9"/>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9"/>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9"/>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9"/>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9"/>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9"/>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9"/>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9"/>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9"/>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9"/>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9"/>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9"/>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9"/>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69"/>
          <p:cNvGrpSpPr/>
          <p:nvPr/>
        </p:nvGrpSpPr>
        <p:grpSpPr>
          <a:xfrm>
            <a:off x="6018846" y="4199412"/>
            <a:ext cx="444005" cy="289952"/>
            <a:chOff x="5716812" y="4199412"/>
            <a:chExt cx="444005" cy="289952"/>
          </a:xfrm>
        </p:grpSpPr>
        <p:sp>
          <p:nvSpPr>
            <p:cNvPr id="8320" name="Google Shape;8320;p69"/>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9"/>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9"/>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9"/>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9"/>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9"/>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9"/>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9"/>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9"/>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9"/>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9"/>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9"/>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9"/>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9"/>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9"/>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9"/>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9"/>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9"/>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9"/>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9"/>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69"/>
          <p:cNvGrpSpPr/>
          <p:nvPr/>
        </p:nvGrpSpPr>
        <p:grpSpPr>
          <a:xfrm>
            <a:off x="850462" y="3680227"/>
            <a:ext cx="385302" cy="355126"/>
            <a:chOff x="850462" y="3680227"/>
            <a:chExt cx="385302" cy="355126"/>
          </a:xfrm>
        </p:grpSpPr>
        <p:sp>
          <p:nvSpPr>
            <p:cNvPr id="8341" name="Google Shape;8341;p69"/>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9"/>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9"/>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9"/>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9"/>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9"/>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9"/>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9"/>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9"/>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9"/>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9"/>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9"/>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9"/>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69"/>
          <p:cNvGrpSpPr/>
          <p:nvPr/>
        </p:nvGrpSpPr>
        <p:grpSpPr>
          <a:xfrm>
            <a:off x="1374886" y="3665217"/>
            <a:ext cx="418151" cy="385197"/>
            <a:chOff x="1374886" y="3665217"/>
            <a:chExt cx="418151" cy="385197"/>
          </a:xfrm>
        </p:grpSpPr>
        <p:sp>
          <p:nvSpPr>
            <p:cNvPr id="8355" name="Google Shape;8355;p69"/>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9"/>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9"/>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9"/>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9"/>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9"/>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9"/>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9"/>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9"/>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9"/>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9"/>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69"/>
          <p:cNvGrpSpPr/>
          <p:nvPr/>
        </p:nvGrpSpPr>
        <p:grpSpPr>
          <a:xfrm>
            <a:off x="1918327" y="3665112"/>
            <a:ext cx="418151" cy="385407"/>
            <a:chOff x="1918327" y="3665112"/>
            <a:chExt cx="418151" cy="385407"/>
          </a:xfrm>
        </p:grpSpPr>
        <p:sp>
          <p:nvSpPr>
            <p:cNvPr id="8367" name="Google Shape;8367;p69"/>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9"/>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9"/>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9"/>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9"/>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9"/>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9"/>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9"/>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9"/>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9"/>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9"/>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69"/>
          <p:cNvGrpSpPr/>
          <p:nvPr/>
        </p:nvGrpSpPr>
        <p:grpSpPr>
          <a:xfrm>
            <a:off x="2461742" y="3665034"/>
            <a:ext cx="418334" cy="385381"/>
            <a:chOff x="2461742" y="3665034"/>
            <a:chExt cx="418334" cy="385381"/>
          </a:xfrm>
        </p:grpSpPr>
        <p:sp>
          <p:nvSpPr>
            <p:cNvPr id="8379" name="Google Shape;8379;p69"/>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9"/>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9"/>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9"/>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9"/>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9"/>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9"/>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9"/>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9"/>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9"/>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9"/>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9"/>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9"/>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9"/>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9"/>
          <p:cNvGrpSpPr/>
          <p:nvPr/>
        </p:nvGrpSpPr>
        <p:grpSpPr>
          <a:xfrm>
            <a:off x="3009951" y="3665139"/>
            <a:ext cx="414745" cy="385328"/>
            <a:chOff x="3009951" y="3665139"/>
            <a:chExt cx="414745" cy="385328"/>
          </a:xfrm>
        </p:grpSpPr>
        <p:sp>
          <p:nvSpPr>
            <p:cNvPr id="8394" name="Google Shape;8394;p69"/>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9"/>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9"/>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9"/>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9"/>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9"/>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69"/>
          <p:cNvGrpSpPr/>
          <p:nvPr/>
        </p:nvGrpSpPr>
        <p:grpSpPr>
          <a:xfrm>
            <a:off x="3557977" y="3685780"/>
            <a:ext cx="405368" cy="343993"/>
            <a:chOff x="3557977" y="3685780"/>
            <a:chExt cx="405368" cy="343993"/>
          </a:xfrm>
        </p:grpSpPr>
        <p:sp>
          <p:nvSpPr>
            <p:cNvPr id="8401" name="Google Shape;8401;p69"/>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9"/>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9"/>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9"/>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9"/>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9"/>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9"/>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9"/>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69"/>
          <p:cNvGrpSpPr/>
          <p:nvPr/>
        </p:nvGrpSpPr>
        <p:grpSpPr>
          <a:xfrm>
            <a:off x="4655076" y="3665112"/>
            <a:ext cx="385276" cy="385302"/>
            <a:chOff x="4655076" y="3665112"/>
            <a:chExt cx="385276" cy="385302"/>
          </a:xfrm>
        </p:grpSpPr>
        <p:sp>
          <p:nvSpPr>
            <p:cNvPr id="8410" name="Google Shape;8410;p69"/>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9"/>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9"/>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9"/>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9"/>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9"/>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9"/>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69"/>
          <p:cNvGrpSpPr/>
          <p:nvPr/>
        </p:nvGrpSpPr>
        <p:grpSpPr>
          <a:xfrm>
            <a:off x="5197967" y="3714018"/>
            <a:ext cx="386455" cy="287569"/>
            <a:chOff x="5197967" y="3714018"/>
            <a:chExt cx="386455" cy="287569"/>
          </a:xfrm>
        </p:grpSpPr>
        <p:sp>
          <p:nvSpPr>
            <p:cNvPr id="8418" name="Google Shape;8418;p69"/>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9"/>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9"/>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9"/>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69"/>
          <p:cNvGrpSpPr/>
          <p:nvPr/>
        </p:nvGrpSpPr>
        <p:grpSpPr>
          <a:xfrm>
            <a:off x="5778658" y="3703488"/>
            <a:ext cx="312140" cy="308603"/>
            <a:chOff x="5778658" y="3703488"/>
            <a:chExt cx="312140" cy="308603"/>
          </a:xfrm>
        </p:grpSpPr>
        <p:sp>
          <p:nvSpPr>
            <p:cNvPr id="8423" name="Google Shape;8423;p69"/>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9"/>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9"/>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69"/>
          <p:cNvGrpSpPr/>
          <p:nvPr/>
        </p:nvGrpSpPr>
        <p:grpSpPr>
          <a:xfrm>
            <a:off x="6282597" y="3679546"/>
            <a:ext cx="391406" cy="356514"/>
            <a:chOff x="6282597" y="3679546"/>
            <a:chExt cx="391406" cy="356514"/>
          </a:xfrm>
        </p:grpSpPr>
        <p:sp>
          <p:nvSpPr>
            <p:cNvPr id="8427" name="Google Shape;8427;p69"/>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9"/>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9"/>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9"/>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9"/>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9"/>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9"/>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9"/>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9"/>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9"/>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69"/>
          <p:cNvGrpSpPr/>
          <p:nvPr/>
        </p:nvGrpSpPr>
        <p:grpSpPr>
          <a:xfrm>
            <a:off x="6829077" y="3723030"/>
            <a:ext cx="385302" cy="269494"/>
            <a:chOff x="6829077" y="3723030"/>
            <a:chExt cx="385302" cy="269494"/>
          </a:xfrm>
        </p:grpSpPr>
        <p:sp>
          <p:nvSpPr>
            <p:cNvPr id="8438" name="Google Shape;8438;p69"/>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9"/>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9"/>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9"/>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9"/>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9"/>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9"/>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9"/>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9"/>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9"/>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9"/>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9"/>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9"/>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9"/>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9"/>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69"/>
          <p:cNvGrpSpPr/>
          <p:nvPr/>
        </p:nvGrpSpPr>
        <p:grpSpPr>
          <a:xfrm>
            <a:off x="7358871" y="3665165"/>
            <a:ext cx="414483" cy="385381"/>
            <a:chOff x="7358871" y="3665165"/>
            <a:chExt cx="414483" cy="385381"/>
          </a:xfrm>
        </p:grpSpPr>
        <p:sp>
          <p:nvSpPr>
            <p:cNvPr id="8454" name="Google Shape;8454;p69"/>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9"/>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9"/>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9"/>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9"/>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9"/>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9"/>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9"/>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9"/>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9"/>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9"/>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9"/>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9"/>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9"/>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9"/>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69"/>
          <p:cNvGrpSpPr/>
          <p:nvPr/>
        </p:nvGrpSpPr>
        <p:grpSpPr>
          <a:xfrm>
            <a:off x="4102650" y="3665322"/>
            <a:ext cx="408459" cy="384752"/>
            <a:chOff x="4102650" y="3665322"/>
            <a:chExt cx="408459" cy="384752"/>
          </a:xfrm>
        </p:grpSpPr>
        <p:sp>
          <p:nvSpPr>
            <p:cNvPr id="8470" name="Google Shape;8470;p69"/>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9"/>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9"/>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9"/>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9"/>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9"/>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69"/>
          <p:cNvGrpSpPr/>
          <p:nvPr/>
        </p:nvGrpSpPr>
        <p:grpSpPr>
          <a:xfrm>
            <a:off x="6623323" y="4118522"/>
            <a:ext cx="170346" cy="385381"/>
            <a:chOff x="6397489" y="4118522"/>
            <a:chExt cx="170346" cy="385381"/>
          </a:xfrm>
        </p:grpSpPr>
        <p:sp>
          <p:nvSpPr>
            <p:cNvPr id="8477" name="Google Shape;8477;p69"/>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9"/>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9"/>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9"/>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9"/>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9"/>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9"/>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9"/>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9"/>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9"/>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9"/>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69"/>
          <p:cNvGrpSpPr/>
          <p:nvPr/>
        </p:nvGrpSpPr>
        <p:grpSpPr>
          <a:xfrm>
            <a:off x="7909569" y="3720882"/>
            <a:ext cx="398426" cy="273974"/>
            <a:chOff x="7909569" y="3720882"/>
            <a:chExt cx="398426" cy="273974"/>
          </a:xfrm>
        </p:grpSpPr>
        <p:sp>
          <p:nvSpPr>
            <p:cNvPr id="8489" name="Google Shape;8489;p69"/>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9"/>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9"/>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9"/>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9"/>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9"/>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9"/>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9"/>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9"/>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9"/>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9"/>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9"/>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9"/>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9"/>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9"/>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9"/>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9"/>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9"/>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9"/>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69"/>
          <p:cNvGrpSpPr/>
          <p:nvPr/>
        </p:nvGrpSpPr>
        <p:grpSpPr>
          <a:xfrm>
            <a:off x="7136431" y="4118967"/>
            <a:ext cx="227032" cy="384490"/>
            <a:chOff x="6910596" y="4118967"/>
            <a:chExt cx="227032" cy="384490"/>
          </a:xfrm>
        </p:grpSpPr>
        <p:sp>
          <p:nvSpPr>
            <p:cNvPr id="8509" name="Google Shape;8509;p69"/>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9"/>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9"/>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9"/>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9"/>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9"/>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9"/>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9"/>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9"/>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9"/>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9"/>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9"/>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69"/>
          <p:cNvGrpSpPr/>
          <p:nvPr/>
        </p:nvGrpSpPr>
        <p:grpSpPr>
          <a:xfrm>
            <a:off x="7598537" y="4132876"/>
            <a:ext cx="385459" cy="356671"/>
            <a:chOff x="7372702" y="4132876"/>
            <a:chExt cx="385459" cy="356671"/>
          </a:xfrm>
        </p:grpSpPr>
        <p:sp>
          <p:nvSpPr>
            <p:cNvPr id="8522" name="Google Shape;8522;p69"/>
            <p:cNvSpPr/>
            <p:nvPr/>
          </p:nvSpPr>
          <p:spPr>
            <a:xfrm>
              <a:off x="7378360" y="4271762"/>
              <a:ext cx="221374" cy="212258"/>
            </a:xfrm>
            <a:custGeom>
              <a:avLst/>
              <a:gdLst/>
              <a:ahLst/>
              <a:cxnLst/>
              <a:rect l="l" t="t" r="r" b="b"/>
              <a:pathLst>
                <a:path w="8451" h="8103" extrusionOk="0">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9"/>
            <p:cNvSpPr/>
            <p:nvPr/>
          </p:nvSpPr>
          <p:spPr>
            <a:xfrm>
              <a:off x="7527724" y="4271762"/>
              <a:ext cx="72010" cy="173175"/>
            </a:xfrm>
            <a:custGeom>
              <a:avLst/>
              <a:gdLst/>
              <a:ahLst/>
              <a:cxnLst/>
              <a:rect l="l" t="t" r="r" b="b"/>
              <a:pathLst>
                <a:path w="2749" h="6611" extrusionOk="0">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9"/>
            <p:cNvSpPr/>
            <p:nvPr/>
          </p:nvSpPr>
          <p:spPr>
            <a:xfrm>
              <a:off x="7425826" y="4138535"/>
              <a:ext cx="326704" cy="270909"/>
            </a:xfrm>
            <a:custGeom>
              <a:avLst/>
              <a:gdLst/>
              <a:ahLst/>
              <a:cxnLst/>
              <a:rect l="l" t="t" r="r" b="b"/>
              <a:pathLst>
                <a:path w="12472" h="10342" extrusionOk="0">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9"/>
            <p:cNvSpPr/>
            <p:nvPr/>
          </p:nvSpPr>
          <p:spPr>
            <a:xfrm>
              <a:off x="7681672" y="4138535"/>
              <a:ext cx="70857" cy="207674"/>
            </a:xfrm>
            <a:custGeom>
              <a:avLst/>
              <a:gdLst/>
              <a:ahLst/>
              <a:cxnLst/>
              <a:rect l="l" t="t" r="r" b="b"/>
              <a:pathLst>
                <a:path w="2705" h="7928" extrusionOk="0">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9"/>
            <p:cNvSpPr/>
            <p:nvPr/>
          </p:nvSpPr>
          <p:spPr>
            <a:xfrm>
              <a:off x="7503573" y="4220132"/>
              <a:ext cx="27033" cy="27059"/>
            </a:xfrm>
            <a:custGeom>
              <a:avLst/>
              <a:gdLst/>
              <a:ahLst/>
              <a:cxnLst/>
              <a:rect l="l" t="t" r="r" b="b"/>
              <a:pathLst>
                <a:path w="1032" h="1033" extrusionOk="0">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9"/>
            <p:cNvSpPr/>
            <p:nvPr/>
          </p:nvSpPr>
          <p:spPr>
            <a:xfrm>
              <a:off x="7570998" y="4220132"/>
              <a:ext cx="27112" cy="27059"/>
            </a:xfrm>
            <a:custGeom>
              <a:avLst/>
              <a:gdLst/>
              <a:ahLst/>
              <a:cxnLst/>
              <a:rect l="l" t="t" r="r" b="b"/>
              <a:pathLst>
                <a:path w="1035" h="1033" extrusionOk="0">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9"/>
            <p:cNvSpPr/>
            <p:nvPr/>
          </p:nvSpPr>
          <p:spPr>
            <a:xfrm>
              <a:off x="7638398" y="4220132"/>
              <a:ext cx="27138" cy="27059"/>
            </a:xfrm>
            <a:custGeom>
              <a:avLst/>
              <a:gdLst/>
              <a:ahLst/>
              <a:cxnLst/>
              <a:rect l="l" t="t" r="r" b="b"/>
              <a:pathLst>
                <a:path w="1036" h="1033" extrusionOk="0">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9"/>
            <p:cNvSpPr/>
            <p:nvPr/>
          </p:nvSpPr>
          <p:spPr>
            <a:xfrm>
              <a:off x="7372702" y="4212247"/>
              <a:ext cx="385197" cy="277300"/>
            </a:xfrm>
            <a:custGeom>
              <a:avLst/>
              <a:gdLst/>
              <a:ahLst/>
              <a:cxnLst/>
              <a:rect l="l" t="t" r="r" b="b"/>
              <a:pathLst>
                <a:path w="14705" h="10586" extrusionOk="0">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9"/>
            <p:cNvSpPr/>
            <p:nvPr/>
          </p:nvSpPr>
          <p:spPr>
            <a:xfrm>
              <a:off x="7372781" y="4132876"/>
              <a:ext cx="385381" cy="231983"/>
            </a:xfrm>
            <a:custGeom>
              <a:avLst/>
              <a:gdLst/>
              <a:ahLst/>
              <a:cxnLst/>
              <a:rect l="l" t="t" r="r" b="b"/>
              <a:pathLst>
                <a:path w="14712" h="8856" extrusionOk="0">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9"/>
            <p:cNvSpPr/>
            <p:nvPr/>
          </p:nvSpPr>
          <p:spPr>
            <a:xfrm>
              <a:off x="7497914" y="4214474"/>
              <a:ext cx="44820" cy="38428"/>
            </a:xfrm>
            <a:custGeom>
              <a:avLst/>
              <a:gdLst/>
              <a:ahLst/>
              <a:cxnLst/>
              <a:rect l="l" t="t" r="r" b="b"/>
              <a:pathLst>
                <a:path w="1711" h="1467" extrusionOk="0">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9"/>
            <p:cNvSpPr/>
            <p:nvPr/>
          </p:nvSpPr>
          <p:spPr>
            <a:xfrm>
              <a:off x="7565340" y="4214422"/>
              <a:ext cx="44820" cy="38428"/>
            </a:xfrm>
            <a:custGeom>
              <a:avLst/>
              <a:gdLst/>
              <a:ahLst/>
              <a:cxnLst/>
              <a:rect l="l" t="t" r="r" b="b"/>
              <a:pathLst>
                <a:path w="1711" h="1467" extrusionOk="0">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9"/>
            <p:cNvSpPr/>
            <p:nvPr/>
          </p:nvSpPr>
          <p:spPr>
            <a:xfrm>
              <a:off x="7632740" y="4214422"/>
              <a:ext cx="44924" cy="38428"/>
            </a:xfrm>
            <a:custGeom>
              <a:avLst/>
              <a:gdLst/>
              <a:ahLst/>
              <a:cxnLst/>
              <a:rect l="l" t="t" r="r" b="b"/>
              <a:pathLst>
                <a:path w="1715" h="1467" extrusionOk="0">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4" name="Google Shape;8534;p69"/>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s" sz="1100">
                <a:solidFill>
                  <a:srgbClr val="FFFFFF"/>
                </a:solidFill>
              </a:rPr>
              <a:t>You can </a:t>
            </a:r>
            <a:r>
              <a:rPr lang="es" sz="1100">
                <a:solidFill>
                  <a:srgbClr val="869FB2"/>
                </a:solidFill>
              </a:rPr>
              <a:t>change the stroke and fill color</a:t>
            </a:r>
            <a:r>
              <a:rPr lang="es" sz="1100">
                <a:solidFill>
                  <a:srgbClr val="FFFFFF"/>
                </a:solidFill>
              </a:rPr>
              <a:t>; just select the icon and click on the</a:t>
            </a:r>
            <a:r>
              <a:rPr lang="es" sz="1100">
                <a:solidFill>
                  <a:srgbClr val="435D74"/>
                </a:solidFill>
              </a:rPr>
              <a:t> </a:t>
            </a:r>
            <a:r>
              <a:rPr lang="es" sz="1100">
                <a:solidFill>
                  <a:srgbClr val="869FB2"/>
                </a:solidFill>
              </a:rPr>
              <a:t>paint bucket/pen</a:t>
            </a:r>
            <a:r>
              <a:rPr lang="es"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s" sz="1100">
                <a:solidFill>
                  <a:srgbClr val="FFFFFF"/>
                </a:solidFill>
              </a:rPr>
              <a:t>In Google Slides, you can also use </a:t>
            </a:r>
            <a:r>
              <a:rPr lang="es" sz="1100">
                <a:solidFill>
                  <a:schemeClr val="hlink"/>
                </a:solidFill>
                <a:uFill>
                  <a:noFill/>
                </a:uFill>
                <a:hlinkClick r:id="rId3"/>
              </a:rPr>
              <a:t>Flaticon’s extension</a:t>
            </a:r>
            <a:r>
              <a:rPr lang="es" sz="1100">
                <a:solidFill>
                  <a:srgbClr val="FFFFFF"/>
                </a:solidFill>
              </a:rPr>
              <a:t>, allowing you to customize and add even more icons.</a:t>
            </a:r>
            <a:br>
              <a:rPr lang="es" sz="1100">
                <a:solidFill>
                  <a:srgbClr val="435D74"/>
                </a:solidFill>
              </a:rPr>
            </a:br>
            <a:endParaRPr sz="1100">
              <a:solidFill>
                <a:srgbClr val="435D74"/>
              </a:solidFill>
            </a:endParaRPr>
          </a:p>
        </p:txBody>
      </p:sp>
      <p:sp>
        <p:nvSpPr>
          <p:cNvPr id="8535" name="Google Shape;8535;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...and our sets of editable icons</a:t>
            </a:r>
            <a:endParaRPr/>
          </a:p>
        </p:txBody>
      </p:sp>
      <p:grpSp>
        <p:nvGrpSpPr>
          <p:cNvPr id="8536" name="Google Shape;8536;p69"/>
          <p:cNvGrpSpPr/>
          <p:nvPr/>
        </p:nvGrpSpPr>
        <p:grpSpPr>
          <a:xfrm>
            <a:off x="1160003" y="4152571"/>
            <a:ext cx="331421" cy="331048"/>
            <a:chOff x="267825" y="4029775"/>
            <a:chExt cx="1090200" cy="1088975"/>
          </a:xfrm>
        </p:grpSpPr>
        <p:sp>
          <p:nvSpPr>
            <p:cNvPr id="8537" name="Google Shape;8537;p69"/>
            <p:cNvSpPr/>
            <p:nvPr/>
          </p:nvSpPr>
          <p:spPr>
            <a:xfrm>
              <a:off x="467450" y="4048050"/>
              <a:ext cx="872650" cy="420125"/>
            </a:xfrm>
            <a:custGeom>
              <a:avLst/>
              <a:gdLst/>
              <a:ahLst/>
              <a:cxnLst/>
              <a:rect l="l" t="t" r="r" b="b"/>
              <a:pathLst>
                <a:path w="34906" h="16805" extrusionOk="0">
                  <a:moveTo>
                    <a:pt x="34905" y="0"/>
                  </a:moveTo>
                  <a:lnTo>
                    <a:pt x="0" y="8159"/>
                  </a:lnTo>
                  <a:lnTo>
                    <a:pt x="8947" y="16804"/>
                  </a:lnTo>
                  <a:lnTo>
                    <a:pt x="3490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9"/>
            <p:cNvSpPr/>
            <p:nvPr/>
          </p:nvSpPr>
          <p:spPr>
            <a:xfrm>
              <a:off x="618125" y="4048050"/>
              <a:ext cx="721975" cy="721950"/>
            </a:xfrm>
            <a:custGeom>
              <a:avLst/>
              <a:gdLst/>
              <a:ahLst/>
              <a:cxnLst/>
              <a:rect l="l" t="t" r="r" b="b"/>
              <a:pathLst>
                <a:path w="28879" h="28878" extrusionOk="0">
                  <a:moveTo>
                    <a:pt x="28878" y="0"/>
                  </a:moveTo>
                  <a:lnTo>
                    <a:pt x="1" y="28878"/>
                  </a:lnTo>
                  <a:lnTo>
                    <a:pt x="12075" y="25959"/>
                  </a:lnTo>
                  <a:lnTo>
                    <a:pt x="28878"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9"/>
            <p:cNvSpPr/>
            <p:nvPr/>
          </p:nvSpPr>
          <p:spPr>
            <a:xfrm>
              <a:off x="618125" y="4048050"/>
              <a:ext cx="721975" cy="721950"/>
            </a:xfrm>
            <a:custGeom>
              <a:avLst/>
              <a:gdLst/>
              <a:ahLst/>
              <a:cxnLst/>
              <a:rect l="l" t="t" r="r" b="b"/>
              <a:pathLst>
                <a:path w="28879" h="28878" extrusionOk="0">
                  <a:moveTo>
                    <a:pt x="28878" y="0"/>
                  </a:moveTo>
                  <a:lnTo>
                    <a:pt x="2920" y="16804"/>
                  </a:lnTo>
                  <a:lnTo>
                    <a:pt x="1" y="28878"/>
                  </a:lnTo>
                  <a:lnTo>
                    <a:pt x="28878"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9"/>
            <p:cNvSpPr/>
            <p:nvPr/>
          </p:nvSpPr>
          <p:spPr>
            <a:xfrm>
              <a:off x="919975" y="4048050"/>
              <a:ext cx="420125" cy="872650"/>
            </a:xfrm>
            <a:custGeom>
              <a:avLst/>
              <a:gdLst/>
              <a:ahLst/>
              <a:cxnLst/>
              <a:rect l="l" t="t" r="r" b="b"/>
              <a:pathLst>
                <a:path w="16805" h="34906" extrusionOk="0">
                  <a:moveTo>
                    <a:pt x="16804" y="0"/>
                  </a:moveTo>
                  <a:lnTo>
                    <a:pt x="1" y="25959"/>
                  </a:lnTo>
                  <a:lnTo>
                    <a:pt x="8646" y="34905"/>
                  </a:lnTo>
                  <a:lnTo>
                    <a:pt x="16804"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9"/>
            <p:cNvSpPr/>
            <p:nvPr/>
          </p:nvSpPr>
          <p:spPr>
            <a:xfrm>
              <a:off x="447325" y="4029775"/>
              <a:ext cx="910700" cy="906825"/>
            </a:xfrm>
            <a:custGeom>
              <a:avLst/>
              <a:gdLst/>
              <a:ahLst/>
              <a:cxnLst/>
              <a:rect l="l" t="t" r="r" b="b"/>
              <a:pathLst>
                <a:path w="36428" h="36273" extrusionOk="0">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9"/>
            <p:cNvSpPr/>
            <p:nvPr/>
          </p:nvSpPr>
          <p:spPr>
            <a:xfrm>
              <a:off x="267825" y="4870250"/>
              <a:ext cx="251625" cy="248500"/>
            </a:xfrm>
            <a:custGeom>
              <a:avLst/>
              <a:gdLst/>
              <a:ahLst/>
              <a:cxnLst/>
              <a:rect l="l" t="t" r="r" b="b"/>
              <a:pathLst>
                <a:path w="10065" h="9940" extrusionOk="0">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9"/>
            <p:cNvSpPr/>
            <p:nvPr/>
          </p:nvSpPr>
          <p:spPr>
            <a:xfrm>
              <a:off x="267825" y="4713275"/>
              <a:ext cx="175175" cy="172025"/>
            </a:xfrm>
            <a:custGeom>
              <a:avLst/>
              <a:gdLst/>
              <a:ahLst/>
              <a:cxnLst/>
              <a:rect l="l" t="t" r="r" b="b"/>
              <a:pathLst>
                <a:path w="7007" h="6881" extrusionOk="0">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9"/>
            <p:cNvSpPr/>
            <p:nvPr/>
          </p:nvSpPr>
          <p:spPr>
            <a:xfrm>
              <a:off x="501225" y="4946650"/>
              <a:ext cx="175175" cy="172075"/>
            </a:xfrm>
            <a:custGeom>
              <a:avLst/>
              <a:gdLst/>
              <a:ahLst/>
              <a:cxnLst/>
              <a:rect l="l" t="t" r="r" b="b"/>
              <a:pathLst>
                <a:path w="7007" h="6883" extrusionOk="0">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548"/>
        <p:cNvGrpSpPr/>
        <p:nvPr/>
      </p:nvGrpSpPr>
      <p:grpSpPr>
        <a:xfrm>
          <a:off x="0" y="0"/>
          <a:ext cx="0" cy="0"/>
          <a:chOff x="0" y="0"/>
          <a:chExt cx="0" cy="0"/>
        </a:xfrm>
      </p:grpSpPr>
      <p:grpSp>
        <p:nvGrpSpPr>
          <p:cNvPr id="8549" name="Google Shape;8549;p70"/>
          <p:cNvGrpSpPr/>
          <p:nvPr/>
        </p:nvGrpSpPr>
        <p:grpSpPr>
          <a:xfrm>
            <a:off x="3045189" y="1771948"/>
            <a:ext cx="389401" cy="374453"/>
            <a:chOff x="3045189" y="1977348"/>
            <a:chExt cx="389401" cy="374453"/>
          </a:xfrm>
        </p:grpSpPr>
        <p:sp>
          <p:nvSpPr>
            <p:cNvPr id="8550" name="Google Shape;8550;p70"/>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70"/>
          <p:cNvGrpSpPr/>
          <p:nvPr/>
        </p:nvGrpSpPr>
        <p:grpSpPr>
          <a:xfrm>
            <a:off x="3028591" y="2238398"/>
            <a:ext cx="431158" cy="349817"/>
            <a:chOff x="3028591" y="2443798"/>
            <a:chExt cx="431158" cy="349817"/>
          </a:xfrm>
        </p:grpSpPr>
        <p:sp>
          <p:nvSpPr>
            <p:cNvPr id="8558" name="Google Shape;8558;p70"/>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70"/>
          <p:cNvGrpSpPr/>
          <p:nvPr/>
        </p:nvGrpSpPr>
        <p:grpSpPr>
          <a:xfrm>
            <a:off x="3966333" y="1778075"/>
            <a:ext cx="331805" cy="377961"/>
            <a:chOff x="3966333" y="1983475"/>
            <a:chExt cx="331805" cy="377961"/>
          </a:xfrm>
        </p:grpSpPr>
        <p:sp>
          <p:nvSpPr>
            <p:cNvPr id="8572" name="Google Shape;8572;p70"/>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70"/>
          <p:cNvGrpSpPr/>
          <p:nvPr/>
        </p:nvGrpSpPr>
        <p:grpSpPr>
          <a:xfrm>
            <a:off x="3085690" y="2689322"/>
            <a:ext cx="316333" cy="382699"/>
            <a:chOff x="3085690" y="2894722"/>
            <a:chExt cx="316333" cy="382699"/>
          </a:xfrm>
        </p:grpSpPr>
        <p:sp>
          <p:nvSpPr>
            <p:cNvPr id="8586" name="Google Shape;8586;p70"/>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70"/>
          <p:cNvGrpSpPr/>
          <p:nvPr/>
        </p:nvGrpSpPr>
        <p:grpSpPr>
          <a:xfrm>
            <a:off x="1736294" y="1326077"/>
            <a:ext cx="336465" cy="336439"/>
            <a:chOff x="1736294" y="1531477"/>
            <a:chExt cx="336465" cy="336439"/>
          </a:xfrm>
        </p:grpSpPr>
        <p:sp>
          <p:nvSpPr>
            <p:cNvPr id="8607" name="Google Shape;8607;p70"/>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70"/>
          <p:cNvGrpSpPr/>
          <p:nvPr/>
        </p:nvGrpSpPr>
        <p:grpSpPr>
          <a:xfrm>
            <a:off x="2807344" y="4089585"/>
            <a:ext cx="344764" cy="353692"/>
            <a:chOff x="2807344" y="4294985"/>
            <a:chExt cx="344764" cy="353692"/>
          </a:xfrm>
        </p:grpSpPr>
        <p:sp>
          <p:nvSpPr>
            <p:cNvPr id="8613" name="Google Shape;8613;p70"/>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70"/>
          <p:cNvGrpSpPr/>
          <p:nvPr/>
        </p:nvGrpSpPr>
        <p:grpSpPr>
          <a:xfrm>
            <a:off x="3966830" y="2244602"/>
            <a:ext cx="314945" cy="331753"/>
            <a:chOff x="3966830" y="2450002"/>
            <a:chExt cx="314945" cy="331753"/>
          </a:xfrm>
        </p:grpSpPr>
        <p:sp>
          <p:nvSpPr>
            <p:cNvPr id="8636" name="Google Shape;8636;p70"/>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70"/>
          <p:cNvGrpSpPr/>
          <p:nvPr/>
        </p:nvGrpSpPr>
        <p:grpSpPr>
          <a:xfrm>
            <a:off x="1774648" y="1771530"/>
            <a:ext cx="298373" cy="390920"/>
            <a:chOff x="1774648" y="1976930"/>
            <a:chExt cx="298373" cy="390920"/>
          </a:xfrm>
        </p:grpSpPr>
        <p:sp>
          <p:nvSpPr>
            <p:cNvPr id="8642" name="Google Shape;8642;p70"/>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70"/>
          <p:cNvGrpSpPr/>
          <p:nvPr/>
        </p:nvGrpSpPr>
        <p:grpSpPr>
          <a:xfrm>
            <a:off x="855285" y="2220909"/>
            <a:ext cx="374950" cy="386129"/>
            <a:chOff x="855285" y="2426309"/>
            <a:chExt cx="374950" cy="386129"/>
          </a:xfrm>
        </p:grpSpPr>
        <p:sp>
          <p:nvSpPr>
            <p:cNvPr id="8649" name="Google Shape;8649;p70"/>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70"/>
          <p:cNvGrpSpPr/>
          <p:nvPr/>
        </p:nvGrpSpPr>
        <p:grpSpPr>
          <a:xfrm>
            <a:off x="1300502" y="2236748"/>
            <a:ext cx="364504" cy="370290"/>
            <a:chOff x="1300502" y="2442148"/>
            <a:chExt cx="364504" cy="370290"/>
          </a:xfrm>
        </p:grpSpPr>
        <p:sp>
          <p:nvSpPr>
            <p:cNvPr id="8663" name="Google Shape;8663;p70"/>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70"/>
          <p:cNvGrpSpPr/>
          <p:nvPr/>
        </p:nvGrpSpPr>
        <p:grpSpPr>
          <a:xfrm>
            <a:off x="1757683" y="2233371"/>
            <a:ext cx="330680" cy="356441"/>
            <a:chOff x="1757683" y="2438771"/>
            <a:chExt cx="330680" cy="356441"/>
          </a:xfrm>
        </p:grpSpPr>
        <p:sp>
          <p:nvSpPr>
            <p:cNvPr id="8683" name="Google Shape;8683;p70"/>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70"/>
          <p:cNvGrpSpPr/>
          <p:nvPr/>
        </p:nvGrpSpPr>
        <p:grpSpPr>
          <a:xfrm>
            <a:off x="3943687" y="3619707"/>
            <a:ext cx="367908" cy="354477"/>
            <a:chOff x="3943687" y="3825107"/>
            <a:chExt cx="367908" cy="354477"/>
          </a:xfrm>
        </p:grpSpPr>
        <p:sp>
          <p:nvSpPr>
            <p:cNvPr id="8694" name="Google Shape;8694;p70"/>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70"/>
          <p:cNvGrpSpPr/>
          <p:nvPr/>
        </p:nvGrpSpPr>
        <p:grpSpPr>
          <a:xfrm>
            <a:off x="2195360" y="1771530"/>
            <a:ext cx="340235" cy="390763"/>
            <a:chOff x="2195360" y="1976930"/>
            <a:chExt cx="340235" cy="390763"/>
          </a:xfrm>
        </p:grpSpPr>
        <p:sp>
          <p:nvSpPr>
            <p:cNvPr id="8707" name="Google Shape;8707;p70"/>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70"/>
          <p:cNvGrpSpPr/>
          <p:nvPr/>
        </p:nvGrpSpPr>
        <p:grpSpPr>
          <a:xfrm>
            <a:off x="2567509" y="1796819"/>
            <a:ext cx="432179" cy="332172"/>
            <a:chOff x="2567509" y="2002219"/>
            <a:chExt cx="432179" cy="332172"/>
          </a:xfrm>
        </p:grpSpPr>
        <p:sp>
          <p:nvSpPr>
            <p:cNvPr id="8719" name="Google Shape;8719;p70"/>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70"/>
          <p:cNvGrpSpPr/>
          <p:nvPr/>
        </p:nvGrpSpPr>
        <p:grpSpPr>
          <a:xfrm>
            <a:off x="1323907" y="3154488"/>
            <a:ext cx="281854" cy="359242"/>
            <a:chOff x="1323907" y="3359888"/>
            <a:chExt cx="281854" cy="359242"/>
          </a:xfrm>
        </p:grpSpPr>
        <p:sp>
          <p:nvSpPr>
            <p:cNvPr id="8732" name="Google Shape;8732;p70"/>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70"/>
          <p:cNvGrpSpPr/>
          <p:nvPr/>
        </p:nvGrpSpPr>
        <p:grpSpPr>
          <a:xfrm>
            <a:off x="2184548" y="3654055"/>
            <a:ext cx="354948" cy="286776"/>
            <a:chOff x="2184548" y="3859455"/>
            <a:chExt cx="354948" cy="286776"/>
          </a:xfrm>
        </p:grpSpPr>
        <p:sp>
          <p:nvSpPr>
            <p:cNvPr id="8752" name="Google Shape;8752;p70"/>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70"/>
          <p:cNvGrpSpPr/>
          <p:nvPr/>
        </p:nvGrpSpPr>
        <p:grpSpPr>
          <a:xfrm>
            <a:off x="3140511" y="3634708"/>
            <a:ext cx="216823" cy="334162"/>
            <a:chOff x="3140511" y="3840108"/>
            <a:chExt cx="216823" cy="334162"/>
          </a:xfrm>
        </p:grpSpPr>
        <p:sp>
          <p:nvSpPr>
            <p:cNvPr id="8770" name="Google Shape;8770;p70"/>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70"/>
          <p:cNvGrpSpPr/>
          <p:nvPr/>
        </p:nvGrpSpPr>
        <p:grpSpPr>
          <a:xfrm>
            <a:off x="883193" y="3157394"/>
            <a:ext cx="275099" cy="363876"/>
            <a:chOff x="883193" y="3362794"/>
            <a:chExt cx="275099" cy="363876"/>
          </a:xfrm>
        </p:grpSpPr>
        <p:sp>
          <p:nvSpPr>
            <p:cNvPr id="8780" name="Google Shape;8780;p70"/>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70"/>
          <p:cNvGrpSpPr/>
          <p:nvPr/>
        </p:nvGrpSpPr>
        <p:grpSpPr>
          <a:xfrm>
            <a:off x="2633404" y="2691364"/>
            <a:ext cx="368798" cy="365420"/>
            <a:chOff x="2633404" y="2896764"/>
            <a:chExt cx="368798" cy="365420"/>
          </a:xfrm>
        </p:grpSpPr>
        <p:sp>
          <p:nvSpPr>
            <p:cNvPr id="8807" name="Google Shape;8807;p70"/>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70"/>
          <p:cNvGrpSpPr/>
          <p:nvPr/>
        </p:nvGrpSpPr>
        <p:grpSpPr>
          <a:xfrm>
            <a:off x="2593035" y="1333355"/>
            <a:ext cx="382621" cy="308688"/>
            <a:chOff x="2593035" y="1538755"/>
            <a:chExt cx="382621" cy="308688"/>
          </a:xfrm>
        </p:grpSpPr>
        <p:sp>
          <p:nvSpPr>
            <p:cNvPr id="8819" name="Google Shape;8819;p70"/>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70"/>
          <p:cNvGrpSpPr/>
          <p:nvPr/>
        </p:nvGrpSpPr>
        <p:grpSpPr>
          <a:xfrm>
            <a:off x="3011234" y="1346681"/>
            <a:ext cx="429012" cy="329292"/>
            <a:chOff x="3011234" y="1552081"/>
            <a:chExt cx="429012" cy="329292"/>
          </a:xfrm>
        </p:grpSpPr>
        <p:sp>
          <p:nvSpPr>
            <p:cNvPr id="8828" name="Google Shape;8828;p70"/>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70"/>
          <p:cNvGrpSpPr/>
          <p:nvPr/>
        </p:nvGrpSpPr>
        <p:grpSpPr>
          <a:xfrm>
            <a:off x="3500721" y="1788259"/>
            <a:ext cx="381626" cy="360237"/>
            <a:chOff x="3500721" y="1993659"/>
            <a:chExt cx="381626" cy="360237"/>
          </a:xfrm>
        </p:grpSpPr>
        <p:sp>
          <p:nvSpPr>
            <p:cNvPr id="8847" name="Google Shape;8847;p70"/>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0"/>
          <p:cNvGrpSpPr/>
          <p:nvPr/>
        </p:nvGrpSpPr>
        <p:grpSpPr>
          <a:xfrm>
            <a:off x="3479228" y="1305526"/>
            <a:ext cx="373798" cy="370368"/>
            <a:chOff x="3479228" y="1510926"/>
            <a:chExt cx="373798" cy="370368"/>
          </a:xfrm>
        </p:grpSpPr>
        <p:sp>
          <p:nvSpPr>
            <p:cNvPr id="8866" name="Google Shape;8866;p70"/>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70"/>
          <p:cNvGrpSpPr/>
          <p:nvPr/>
        </p:nvGrpSpPr>
        <p:grpSpPr>
          <a:xfrm>
            <a:off x="862432" y="2691809"/>
            <a:ext cx="339240" cy="378196"/>
            <a:chOff x="862432" y="2897209"/>
            <a:chExt cx="339240" cy="378196"/>
          </a:xfrm>
        </p:grpSpPr>
        <p:sp>
          <p:nvSpPr>
            <p:cNvPr id="8876" name="Google Shape;8876;p70"/>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70"/>
          <p:cNvGrpSpPr/>
          <p:nvPr/>
        </p:nvGrpSpPr>
        <p:grpSpPr>
          <a:xfrm>
            <a:off x="850625" y="1321417"/>
            <a:ext cx="346021" cy="345131"/>
            <a:chOff x="850625" y="1526817"/>
            <a:chExt cx="346021" cy="345131"/>
          </a:xfrm>
        </p:grpSpPr>
        <p:sp>
          <p:nvSpPr>
            <p:cNvPr id="8885" name="Google Shape;8885;p70"/>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70"/>
          <p:cNvGrpSpPr/>
          <p:nvPr/>
        </p:nvGrpSpPr>
        <p:grpSpPr>
          <a:xfrm>
            <a:off x="3046943" y="3162447"/>
            <a:ext cx="379479" cy="370395"/>
            <a:chOff x="3046943" y="3367847"/>
            <a:chExt cx="379479" cy="370395"/>
          </a:xfrm>
        </p:grpSpPr>
        <p:sp>
          <p:nvSpPr>
            <p:cNvPr id="8906" name="Google Shape;8906;p70"/>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70"/>
          <p:cNvGrpSpPr/>
          <p:nvPr/>
        </p:nvGrpSpPr>
        <p:grpSpPr>
          <a:xfrm>
            <a:off x="1289506" y="1778258"/>
            <a:ext cx="391103" cy="377777"/>
            <a:chOff x="1289506" y="1983658"/>
            <a:chExt cx="391103" cy="377777"/>
          </a:xfrm>
        </p:grpSpPr>
        <p:sp>
          <p:nvSpPr>
            <p:cNvPr id="8914" name="Google Shape;8914;p70"/>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70"/>
          <p:cNvGrpSpPr/>
          <p:nvPr/>
        </p:nvGrpSpPr>
        <p:grpSpPr>
          <a:xfrm>
            <a:off x="1287935" y="1305578"/>
            <a:ext cx="350288" cy="362357"/>
            <a:chOff x="1287935" y="1510978"/>
            <a:chExt cx="350288" cy="362357"/>
          </a:xfrm>
        </p:grpSpPr>
        <p:sp>
          <p:nvSpPr>
            <p:cNvPr id="8923" name="Google Shape;8923;p70"/>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70"/>
          <p:cNvGrpSpPr/>
          <p:nvPr/>
        </p:nvGrpSpPr>
        <p:grpSpPr>
          <a:xfrm>
            <a:off x="2477973" y="4084559"/>
            <a:ext cx="210042" cy="361991"/>
            <a:chOff x="2477973" y="4289959"/>
            <a:chExt cx="210042" cy="361991"/>
          </a:xfrm>
        </p:grpSpPr>
        <p:sp>
          <p:nvSpPr>
            <p:cNvPr id="8943" name="Google Shape;8943;p70"/>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70"/>
          <p:cNvGrpSpPr/>
          <p:nvPr/>
        </p:nvGrpSpPr>
        <p:grpSpPr>
          <a:xfrm>
            <a:off x="3518969" y="2704349"/>
            <a:ext cx="347827" cy="345602"/>
            <a:chOff x="3518969" y="2909749"/>
            <a:chExt cx="347827" cy="345602"/>
          </a:xfrm>
        </p:grpSpPr>
        <p:sp>
          <p:nvSpPr>
            <p:cNvPr id="8950" name="Google Shape;8950;p70"/>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70"/>
          <p:cNvGrpSpPr/>
          <p:nvPr/>
        </p:nvGrpSpPr>
        <p:grpSpPr>
          <a:xfrm>
            <a:off x="2137005" y="1317856"/>
            <a:ext cx="415817" cy="355734"/>
            <a:chOff x="2137005" y="1523256"/>
            <a:chExt cx="415817" cy="355734"/>
          </a:xfrm>
        </p:grpSpPr>
        <p:sp>
          <p:nvSpPr>
            <p:cNvPr id="8964" name="Google Shape;8964;p70"/>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70"/>
          <p:cNvGrpSpPr/>
          <p:nvPr/>
        </p:nvGrpSpPr>
        <p:grpSpPr>
          <a:xfrm>
            <a:off x="1713413" y="3154148"/>
            <a:ext cx="397700" cy="389637"/>
            <a:chOff x="1713413" y="3359548"/>
            <a:chExt cx="397700" cy="389637"/>
          </a:xfrm>
        </p:grpSpPr>
        <p:sp>
          <p:nvSpPr>
            <p:cNvPr id="8975" name="Google Shape;8975;p70"/>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70"/>
          <p:cNvGrpSpPr/>
          <p:nvPr/>
        </p:nvGrpSpPr>
        <p:grpSpPr>
          <a:xfrm>
            <a:off x="1976129" y="4078773"/>
            <a:ext cx="401496" cy="371154"/>
            <a:chOff x="1976129" y="4284173"/>
            <a:chExt cx="401496" cy="371154"/>
          </a:xfrm>
        </p:grpSpPr>
        <p:sp>
          <p:nvSpPr>
            <p:cNvPr id="8996" name="Google Shape;8996;p70"/>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70"/>
          <p:cNvGrpSpPr/>
          <p:nvPr/>
        </p:nvGrpSpPr>
        <p:grpSpPr>
          <a:xfrm>
            <a:off x="1830123" y="2699584"/>
            <a:ext cx="184412" cy="367541"/>
            <a:chOff x="1830123" y="2904984"/>
            <a:chExt cx="184412" cy="367541"/>
          </a:xfrm>
        </p:grpSpPr>
        <p:sp>
          <p:nvSpPr>
            <p:cNvPr id="9012" name="Google Shape;9012;p70"/>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70"/>
          <p:cNvGrpSpPr/>
          <p:nvPr/>
        </p:nvGrpSpPr>
        <p:grpSpPr>
          <a:xfrm>
            <a:off x="2602224" y="3620518"/>
            <a:ext cx="376966" cy="349765"/>
            <a:chOff x="2602224" y="3825918"/>
            <a:chExt cx="376966" cy="349765"/>
          </a:xfrm>
        </p:grpSpPr>
        <p:sp>
          <p:nvSpPr>
            <p:cNvPr id="9018" name="Google Shape;9018;p70"/>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70"/>
          <p:cNvGrpSpPr/>
          <p:nvPr/>
        </p:nvGrpSpPr>
        <p:grpSpPr>
          <a:xfrm>
            <a:off x="3479725" y="3215723"/>
            <a:ext cx="411419" cy="256616"/>
            <a:chOff x="3479725" y="3421123"/>
            <a:chExt cx="411419" cy="256616"/>
          </a:xfrm>
        </p:grpSpPr>
        <p:sp>
          <p:nvSpPr>
            <p:cNvPr id="9031" name="Google Shape;9031;p70"/>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70"/>
          <p:cNvGrpSpPr/>
          <p:nvPr/>
        </p:nvGrpSpPr>
        <p:grpSpPr>
          <a:xfrm>
            <a:off x="1283275" y="3614078"/>
            <a:ext cx="373824" cy="362881"/>
            <a:chOff x="1283275" y="3819478"/>
            <a:chExt cx="373824" cy="362881"/>
          </a:xfrm>
        </p:grpSpPr>
        <p:sp>
          <p:nvSpPr>
            <p:cNvPr id="9051" name="Google Shape;9051;p70"/>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70"/>
          <p:cNvGrpSpPr/>
          <p:nvPr/>
        </p:nvGrpSpPr>
        <p:grpSpPr>
          <a:xfrm>
            <a:off x="3462865" y="2253896"/>
            <a:ext cx="442730" cy="362331"/>
            <a:chOff x="3462865" y="2459296"/>
            <a:chExt cx="442730" cy="362331"/>
          </a:xfrm>
        </p:grpSpPr>
        <p:sp>
          <p:nvSpPr>
            <p:cNvPr id="9066" name="Google Shape;9066;p70"/>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70"/>
          <p:cNvGrpSpPr/>
          <p:nvPr/>
        </p:nvGrpSpPr>
        <p:grpSpPr>
          <a:xfrm>
            <a:off x="3988847" y="3152734"/>
            <a:ext cx="281121" cy="367279"/>
            <a:chOff x="3988847" y="3358134"/>
            <a:chExt cx="281121" cy="367279"/>
          </a:xfrm>
        </p:grpSpPr>
        <p:sp>
          <p:nvSpPr>
            <p:cNvPr id="9074" name="Google Shape;9074;p70"/>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70"/>
          <p:cNvGrpSpPr/>
          <p:nvPr/>
        </p:nvGrpSpPr>
        <p:grpSpPr>
          <a:xfrm>
            <a:off x="3951620" y="2700632"/>
            <a:ext cx="370290" cy="366729"/>
            <a:chOff x="3951620" y="2906032"/>
            <a:chExt cx="370290" cy="366729"/>
          </a:xfrm>
        </p:grpSpPr>
        <p:sp>
          <p:nvSpPr>
            <p:cNvPr id="9093" name="Google Shape;9093;p70"/>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70"/>
          <p:cNvGrpSpPr/>
          <p:nvPr/>
        </p:nvGrpSpPr>
        <p:grpSpPr>
          <a:xfrm>
            <a:off x="2145304" y="3153205"/>
            <a:ext cx="404245" cy="388433"/>
            <a:chOff x="2145304" y="3358605"/>
            <a:chExt cx="404245" cy="388433"/>
          </a:xfrm>
        </p:grpSpPr>
        <p:sp>
          <p:nvSpPr>
            <p:cNvPr id="9096" name="Google Shape;9096;p70"/>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70"/>
          <p:cNvGrpSpPr/>
          <p:nvPr/>
        </p:nvGrpSpPr>
        <p:grpSpPr>
          <a:xfrm>
            <a:off x="2593925" y="3165196"/>
            <a:ext cx="406392" cy="365263"/>
            <a:chOff x="2593925" y="3370596"/>
            <a:chExt cx="406392" cy="365263"/>
          </a:xfrm>
        </p:grpSpPr>
        <p:sp>
          <p:nvSpPr>
            <p:cNvPr id="9105" name="Google Shape;9105;p70"/>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70"/>
          <p:cNvGrpSpPr/>
          <p:nvPr/>
        </p:nvGrpSpPr>
        <p:grpSpPr>
          <a:xfrm>
            <a:off x="848975" y="1782316"/>
            <a:ext cx="384898" cy="358221"/>
            <a:chOff x="848975" y="1987716"/>
            <a:chExt cx="384898" cy="358221"/>
          </a:xfrm>
        </p:grpSpPr>
        <p:sp>
          <p:nvSpPr>
            <p:cNvPr id="9117" name="Google Shape;9117;p70"/>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70"/>
          <p:cNvGrpSpPr/>
          <p:nvPr/>
        </p:nvGrpSpPr>
        <p:grpSpPr>
          <a:xfrm>
            <a:off x="2255731" y="2722492"/>
            <a:ext cx="226405" cy="386260"/>
            <a:chOff x="2255731" y="2927892"/>
            <a:chExt cx="226405" cy="386260"/>
          </a:xfrm>
        </p:grpSpPr>
        <p:sp>
          <p:nvSpPr>
            <p:cNvPr id="9127" name="Google Shape;9127;p70"/>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0"/>
          <p:cNvGrpSpPr/>
          <p:nvPr/>
        </p:nvGrpSpPr>
        <p:grpSpPr>
          <a:xfrm>
            <a:off x="2209576" y="2236748"/>
            <a:ext cx="307641" cy="346571"/>
            <a:chOff x="2209576" y="2442148"/>
            <a:chExt cx="307641" cy="346571"/>
          </a:xfrm>
        </p:grpSpPr>
        <p:sp>
          <p:nvSpPr>
            <p:cNvPr id="9139" name="Google Shape;9139;p70"/>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70"/>
          <p:cNvGrpSpPr/>
          <p:nvPr/>
        </p:nvGrpSpPr>
        <p:grpSpPr>
          <a:xfrm>
            <a:off x="1334850" y="2704742"/>
            <a:ext cx="280231" cy="357854"/>
            <a:chOff x="1334850" y="2910142"/>
            <a:chExt cx="280231" cy="357854"/>
          </a:xfrm>
        </p:grpSpPr>
        <p:sp>
          <p:nvSpPr>
            <p:cNvPr id="9155" name="Google Shape;9155;p70"/>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70"/>
          <p:cNvGrpSpPr/>
          <p:nvPr/>
        </p:nvGrpSpPr>
        <p:grpSpPr>
          <a:xfrm>
            <a:off x="920682" y="3606250"/>
            <a:ext cx="220357" cy="378353"/>
            <a:chOff x="920682" y="3811650"/>
            <a:chExt cx="220357" cy="378353"/>
          </a:xfrm>
        </p:grpSpPr>
        <p:sp>
          <p:nvSpPr>
            <p:cNvPr id="9165" name="Google Shape;9165;p70"/>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70"/>
          <p:cNvGrpSpPr/>
          <p:nvPr/>
        </p:nvGrpSpPr>
        <p:grpSpPr>
          <a:xfrm>
            <a:off x="3900804" y="1342518"/>
            <a:ext cx="411550" cy="337748"/>
            <a:chOff x="3900804" y="1547918"/>
            <a:chExt cx="411550" cy="337748"/>
          </a:xfrm>
        </p:grpSpPr>
        <p:sp>
          <p:nvSpPr>
            <p:cNvPr id="9181" name="Google Shape;9181;p70"/>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0"/>
          <p:cNvGrpSpPr/>
          <p:nvPr/>
        </p:nvGrpSpPr>
        <p:grpSpPr>
          <a:xfrm>
            <a:off x="3508654" y="3606381"/>
            <a:ext cx="363876" cy="364007"/>
            <a:chOff x="3508654" y="3811781"/>
            <a:chExt cx="363876" cy="364007"/>
          </a:xfrm>
        </p:grpSpPr>
        <p:sp>
          <p:nvSpPr>
            <p:cNvPr id="9189" name="Google Shape;9189;p70"/>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70"/>
          <p:cNvGrpSpPr/>
          <p:nvPr/>
        </p:nvGrpSpPr>
        <p:grpSpPr>
          <a:xfrm>
            <a:off x="1761322" y="3609523"/>
            <a:ext cx="310050" cy="374688"/>
            <a:chOff x="1761322" y="3814923"/>
            <a:chExt cx="310050" cy="374688"/>
          </a:xfrm>
        </p:grpSpPr>
        <p:sp>
          <p:nvSpPr>
            <p:cNvPr id="9204" name="Google Shape;9204;p70"/>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70"/>
          <p:cNvGrpSpPr/>
          <p:nvPr/>
        </p:nvGrpSpPr>
        <p:grpSpPr>
          <a:xfrm>
            <a:off x="2604109" y="2233895"/>
            <a:ext cx="399088" cy="373144"/>
            <a:chOff x="2604109" y="2439295"/>
            <a:chExt cx="399088" cy="373144"/>
          </a:xfrm>
        </p:grpSpPr>
        <p:sp>
          <p:nvSpPr>
            <p:cNvPr id="9233" name="Google Shape;9233;p70"/>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70"/>
          <p:cNvGrpSpPr/>
          <p:nvPr/>
        </p:nvGrpSpPr>
        <p:grpSpPr>
          <a:xfrm>
            <a:off x="7086308" y="2256121"/>
            <a:ext cx="368536" cy="353692"/>
            <a:chOff x="7086308" y="2461521"/>
            <a:chExt cx="368536" cy="353692"/>
          </a:xfrm>
        </p:grpSpPr>
        <p:sp>
          <p:nvSpPr>
            <p:cNvPr id="9277" name="Google Shape;9277;p70"/>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70"/>
          <p:cNvGrpSpPr/>
          <p:nvPr/>
        </p:nvGrpSpPr>
        <p:grpSpPr>
          <a:xfrm>
            <a:off x="6644992" y="2248843"/>
            <a:ext cx="375552" cy="368405"/>
            <a:chOff x="6644992" y="2454243"/>
            <a:chExt cx="375552" cy="368405"/>
          </a:xfrm>
        </p:grpSpPr>
        <p:sp>
          <p:nvSpPr>
            <p:cNvPr id="9289" name="Google Shape;9289;p70"/>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70"/>
          <p:cNvGrpSpPr/>
          <p:nvPr/>
        </p:nvGrpSpPr>
        <p:grpSpPr>
          <a:xfrm>
            <a:off x="6186789" y="2251933"/>
            <a:ext cx="371049" cy="362096"/>
            <a:chOff x="6186789" y="2457333"/>
            <a:chExt cx="371049" cy="362096"/>
          </a:xfrm>
        </p:grpSpPr>
        <p:sp>
          <p:nvSpPr>
            <p:cNvPr id="9301" name="Google Shape;9301;p70"/>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70"/>
          <p:cNvGrpSpPr/>
          <p:nvPr/>
        </p:nvGrpSpPr>
        <p:grpSpPr>
          <a:xfrm>
            <a:off x="7957893" y="2249079"/>
            <a:ext cx="375081" cy="368169"/>
            <a:chOff x="7957893" y="2454479"/>
            <a:chExt cx="375081" cy="368169"/>
          </a:xfrm>
        </p:grpSpPr>
        <p:sp>
          <p:nvSpPr>
            <p:cNvPr id="9314" name="Google Shape;9314;p70"/>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70"/>
          <p:cNvGrpSpPr/>
          <p:nvPr/>
        </p:nvGrpSpPr>
        <p:grpSpPr>
          <a:xfrm>
            <a:off x="5738562" y="2248948"/>
            <a:ext cx="368536" cy="368300"/>
            <a:chOff x="5738562" y="2454348"/>
            <a:chExt cx="368536" cy="368300"/>
          </a:xfrm>
        </p:grpSpPr>
        <p:sp>
          <p:nvSpPr>
            <p:cNvPr id="9325" name="Google Shape;9325;p70"/>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70"/>
          <p:cNvGrpSpPr/>
          <p:nvPr/>
        </p:nvGrpSpPr>
        <p:grpSpPr>
          <a:xfrm>
            <a:off x="4870747" y="2288820"/>
            <a:ext cx="368536" cy="288687"/>
            <a:chOff x="4870747" y="2494220"/>
            <a:chExt cx="368536" cy="288687"/>
          </a:xfrm>
        </p:grpSpPr>
        <p:sp>
          <p:nvSpPr>
            <p:cNvPr id="9358" name="Google Shape;9358;p70"/>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0"/>
          <p:cNvGrpSpPr/>
          <p:nvPr/>
        </p:nvGrpSpPr>
        <p:grpSpPr>
          <a:xfrm>
            <a:off x="5300308" y="2249105"/>
            <a:ext cx="370604" cy="367960"/>
            <a:chOff x="5300308" y="2454505"/>
            <a:chExt cx="370604" cy="367960"/>
          </a:xfrm>
        </p:grpSpPr>
        <p:sp>
          <p:nvSpPr>
            <p:cNvPr id="9383" name="Google Shape;9383;p70"/>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70"/>
          <p:cNvGrpSpPr/>
          <p:nvPr/>
        </p:nvGrpSpPr>
        <p:grpSpPr>
          <a:xfrm>
            <a:off x="4929600" y="3620335"/>
            <a:ext cx="230803" cy="340235"/>
            <a:chOff x="4929600" y="3825735"/>
            <a:chExt cx="230803" cy="340235"/>
          </a:xfrm>
        </p:grpSpPr>
        <p:sp>
          <p:nvSpPr>
            <p:cNvPr id="9395" name="Google Shape;9395;p70"/>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70"/>
          <p:cNvGrpSpPr/>
          <p:nvPr/>
        </p:nvGrpSpPr>
        <p:grpSpPr>
          <a:xfrm>
            <a:off x="6264518" y="3619995"/>
            <a:ext cx="249810" cy="340968"/>
            <a:chOff x="6264518" y="3825395"/>
            <a:chExt cx="249810" cy="340968"/>
          </a:xfrm>
        </p:grpSpPr>
        <p:sp>
          <p:nvSpPr>
            <p:cNvPr id="9417" name="Google Shape;9417;p70"/>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70"/>
          <p:cNvGrpSpPr/>
          <p:nvPr/>
        </p:nvGrpSpPr>
        <p:grpSpPr>
          <a:xfrm>
            <a:off x="5376073" y="3619968"/>
            <a:ext cx="223158" cy="340994"/>
            <a:chOff x="5376073" y="3825368"/>
            <a:chExt cx="223158" cy="340994"/>
          </a:xfrm>
        </p:grpSpPr>
        <p:sp>
          <p:nvSpPr>
            <p:cNvPr id="9426" name="Google Shape;9426;p70"/>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70"/>
          <p:cNvGrpSpPr/>
          <p:nvPr/>
        </p:nvGrpSpPr>
        <p:grpSpPr>
          <a:xfrm>
            <a:off x="6716044" y="3619995"/>
            <a:ext cx="197973" cy="340314"/>
            <a:chOff x="6716044" y="3825395"/>
            <a:chExt cx="197973" cy="340314"/>
          </a:xfrm>
        </p:grpSpPr>
        <p:sp>
          <p:nvSpPr>
            <p:cNvPr id="9451" name="Google Shape;9451;p70"/>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70"/>
          <p:cNvGrpSpPr/>
          <p:nvPr/>
        </p:nvGrpSpPr>
        <p:grpSpPr>
          <a:xfrm>
            <a:off x="7517833" y="2260415"/>
            <a:ext cx="370656" cy="345157"/>
            <a:chOff x="7517833" y="2465815"/>
            <a:chExt cx="370656" cy="345157"/>
          </a:xfrm>
        </p:grpSpPr>
        <p:sp>
          <p:nvSpPr>
            <p:cNvPr id="9465" name="Google Shape;9465;p70"/>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0"/>
          <p:cNvGrpSpPr/>
          <p:nvPr/>
        </p:nvGrpSpPr>
        <p:grpSpPr>
          <a:xfrm>
            <a:off x="5804954" y="3620309"/>
            <a:ext cx="251197" cy="340392"/>
            <a:chOff x="5804954" y="3825709"/>
            <a:chExt cx="251197" cy="340392"/>
          </a:xfrm>
        </p:grpSpPr>
        <p:sp>
          <p:nvSpPr>
            <p:cNvPr id="9473" name="Google Shape;9473;p70"/>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70"/>
          <p:cNvGrpSpPr/>
          <p:nvPr/>
        </p:nvGrpSpPr>
        <p:grpSpPr>
          <a:xfrm>
            <a:off x="4872134" y="3154593"/>
            <a:ext cx="374819" cy="368562"/>
            <a:chOff x="4872134" y="3359993"/>
            <a:chExt cx="374819" cy="368562"/>
          </a:xfrm>
        </p:grpSpPr>
        <p:sp>
          <p:nvSpPr>
            <p:cNvPr id="9480" name="Google Shape;9480;p70"/>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70"/>
          <p:cNvGrpSpPr/>
          <p:nvPr/>
        </p:nvGrpSpPr>
        <p:grpSpPr>
          <a:xfrm>
            <a:off x="6614911" y="1310762"/>
            <a:ext cx="391810" cy="368484"/>
            <a:chOff x="6614911" y="1516162"/>
            <a:chExt cx="391810" cy="368484"/>
          </a:xfrm>
        </p:grpSpPr>
        <p:sp>
          <p:nvSpPr>
            <p:cNvPr id="9489" name="Google Shape;9489;p70"/>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70"/>
          <p:cNvGrpSpPr/>
          <p:nvPr/>
        </p:nvGrpSpPr>
        <p:grpSpPr>
          <a:xfrm>
            <a:off x="5822573" y="3154619"/>
            <a:ext cx="231065" cy="368405"/>
            <a:chOff x="5822573" y="3360019"/>
            <a:chExt cx="231065" cy="368405"/>
          </a:xfrm>
        </p:grpSpPr>
        <p:sp>
          <p:nvSpPr>
            <p:cNvPr id="9508" name="Google Shape;9508;p70"/>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70"/>
          <p:cNvGrpSpPr/>
          <p:nvPr/>
        </p:nvGrpSpPr>
        <p:grpSpPr>
          <a:xfrm>
            <a:off x="7494690" y="1310788"/>
            <a:ext cx="374557" cy="368614"/>
            <a:chOff x="7494690" y="1516188"/>
            <a:chExt cx="374557" cy="368614"/>
          </a:xfrm>
        </p:grpSpPr>
        <p:sp>
          <p:nvSpPr>
            <p:cNvPr id="9524" name="Google Shape;9524;p70"/>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70"/>
          <p:cNvGrpSpPr/>
          <p:nvPr/>
        </p:nvGrpSpPr>
        <p:grpSpPr>
          <a:xfrm>
            <a:off x="5314707" y="3154619"/>
            <a:ext cx="381731" cy="368405"/>
            <a:chOff x="5314707" y="3360019"/>
            <a:chExt cx="381731" cy="368405"/>
          </a:xfrm>
        </p:grpSpPr>
        <p:sp>
          <p:nvSpPr>
            <p:cNvPr id="9533" name="Google Shape;9533;p70"/>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70"/>
          <p:cNvGrpSpPr/>
          <p:nvPr/>
        </p:nvGrpSpPr>
        <p:grpSpPr>
          <a:xfrm>
            <a:off x="5308058" y="1311756"/>
            <a:ext cx="374295" cy="366599"/>
            <a:chOff x="5308058" y="1517156"/>
            <a:chExt cx="374295" cy="366599"/>
          </a:xfrm>
        </p:grpSpPr>
        <p:sp>
          <p:nvSpPr>
            <p:cNvPr id="9549" name="Google Shape;9549;p70"/>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70"/>
          <p:cNvGrpSpPr/>
          <p:nvPr/>
        </p:nvGrpSpPr>
        <p:grpSpPr>
          <a:xfrm>
            <a:off x="6184800" y="1335502"/>
            <a:ext cx="370761" cy="319108"/>
            <a:chOff x="6184800" y="1540902"/>
            <a:chExt cx="370761" cy="319108"/>
          </a:xfrm>
        </p:grpSpPr>
        <p:sp>
          <p:nvSpPr>
            <p:cNvPr id="9554" name="Google Shape;9554;p70"/>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70"/>
          <p:cNvGrpSpPr/>
          <p:nvPr/>
        </p:nvGrpSpPr>
        <p:grpSpPr>
          <a:xfrm>
            <a:off x="7060102" y="1310971"/>
            <a:ext cx="370709" cy="367829"/>
            <a:chOff x="7060102" y="1516371"/>
            <a:chExt cx="370709" cy="367829"/>
          </a:xfrm>
        </p:grpSpPr>
        <p:sp>
          <p:nvSpPr>
            <p:cNvPr id="9565" name="Google Shape;9565;p70"/>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70"/>
          <p:cNvGrpSpPr/>
          <p:nvPr/>
        </p:nvGrpSpPr>
        <p:grpSpPr>
          <a:xfrm>
            <a:off x="7935247" y="1310762"/>
            <a:ext cx="381704" cy="368588"/>
            <a:chOff x="7935247" y="1516162"/>
            <a:chExt cx="381704" cy="368588"/>
          </a:xfrm>
        </p:grpSpPr>
        <p:sp>
          <p:nvSpPr>
            <p:cNvPr id="9591" name="Google Shape;9591;p70"/>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0"/>
          <p:cNvGrpSpPr/>
          <p:nvPr/>
        </p:nvGrpSpPr>
        <p:grpSpPr>
          <a:xfrm>
            <a:off x="5738169" y="1354430"/>
            <a:ext cx="389035" cy="281147"/>
            <a:chOff x="5738169" y="1559830"/>
            <a:chExt cx="389035" cy="281147"/>
          </a:xfrm>
        </p:grpSpPr>
        <p:sp>
          <p:nvSpPr>
            <p:cNvPr id="9610" name="Google Shape;9610;p70"/>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70"/>
          <p:cNvGrpSpPr/>
          <p:nvPr/>
        </p:nvGrpSpPr>
        <p:grpSpPr>
          <a:xfrm>
            <a:off x="6192470" y="3155116"/>
            <a:ext cx="368510" cy="367750"/>
            <a:chOff x="6192470" y="3360516"/>
            <a:chExt cx="368510" cy="367750"/>
          </a:xfrm>
        </p:grpSpPr>
        <p:sp>
          <p:nvSpPr>
            <p:cNvPr id="9617" name="Google Shape;9617;p70"/>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70"/>
          <p:cNvGrpSpPr/>
          <p:nvPr/>
        </p:nvGrpSpPr>
        <p:grpSpPr>
          <a:xfrm>
            <a:off x="4935019" y="1310709"/>
            <a:ext cx="246642" cy="368667"/>
            <a:chOff x="4935019" y="1516109"/>
            <a:chExt cx="246642" cy="368667"/>
          </a:xfrm>
        </p:grpSpPr>
        <p:sp>
          <p:nvSpPr>
            <p:cNvPr id="9630" name="Google Shape;9630;p70"/>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70"/>
          <p:cNvGrpSpPr/>
          <p:nvPr/>
        </p:nvGrpSpPr>
        <p:grpSpPr>
          <a:xfrm>
            <a:off x="7989335" y="3154619"/>
            <a:ext cx="291698" cy="368405"/>
            <a:chOff x="7989335" y="3360019"/>
            <a:chExt cx="291698" cy="368405"/>
          </a:xfrm>
        </p:grpSpPr>
        <p:sp>
          <p:nvSpPr>
            <p:cNvPr id="9641" name="Google Shape;9641;p70"/>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70"/>
          <p:cNvGrpSpPr/>
          <p:nvPr/>
        </p:nvGrpSpPr>
        <p:grpSpPr>
          <a:xfrm>
            <a:off x="6633158" y="3154383"/>
            <a:ext cx="368143" cy="368771"/>
            <a:chOff x="6633158" y="3359783"/>
            <a:chExt cx="368143" cy="368771"/>
          </a:xfrm>
        </p:grpSpPr>
        <p:sp>
          <p:nvSpPr>
            <p:cNvPr id="9652" name="Google Shape;9652;p70"/>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70"/>
          <p:cNvGrpSpPr/>
          <p:nvPr/>
        </p:nvGrpSpPr>
        <p:grpSpPr>
          <a:xfrm>
            <a:off x="7940666" y="1814805"/>
            <a:ext cx="383249" cy="286488"/>
            <a:chOff x="7940666" y="2020205"/>
            <a:chExt cx="383249" cy="286488"/>
          </a:xfrm>
        </p:grpSpPr>
        <p:sp>
          <p:nvSpPr>
            <p:cNvPr id="9671" name="Google Shape;9671;p70"/>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70"/>
          <p:cNvGrpSpPr/>
          <p:nvPr/>
        </p:nvGrpSpPr>
        <p:grpSpPr>
          <a:xfrm>
            <a:off x="7508513" y="1818078"/>
            <a:ext cx="372175" cy="279995"/>
            <a:chOff x="7508513" y="2023478"/>
            <a:chExt cx="372175" cy="279995"/>
          </a:xfrm>
        </p:grpSpPr>
        <p:sp>
          <p:nvSpPr>
            <p:cNvPr id="9677" name="Google Shape;9677;p70"/>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70"/>
          <p:cNvGrpSpPr/>
          <p:nvPr/>
        </p:nvGrpSpPr>
        <p:grpSpPr>
          <a:xfrm>
            <a:off x="7070705" y="1790903"/>
            <a:ext cx="368405" cy="334449"/>
            <a:chOff x="7070705" y="1996303"/>
            <a:chExt cx="368405" cy="334449"/>
          </a:xfrm>
        </p:grpSpPr>
        <p:sp>
          <p:nvSpPr>
            <p:cNvPr id="9694" name="Google Shape;9694;p70"/>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70"/>
          <p:cNvGrpSpPr/>
          <p:nvPr/>
        </p:nvGrpSpPr>
        <p:grpSpPr>
          <a:xfrm>
            <a:off x="6630645" y="1834938"/>
            <a:ext cx="368536" cy="246275"/>
            <a:chOff x="6630645" y="2040338"/>
            <a:chExt cx="368536" cy="246275"/>
          </a:xfrm>
        </p:grpSpPr>
        <p:sp>
          <p:nvSpPr>
            <p:cNvPr id="9710" name="Google Shape;9710;p70"/>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70"/>
          <p:cNvGrpSpPr/>
          <p:nvPr/>
        </p:nvGrpSpPr>
        <p:grpSpPr>
          <a:xfrm>
            <a:off x="6190455" y="1789646"/>
            <a:ext cx="368771" cy="336858"/>
            <a:chOff x="6190455" y="1995046"/>
            <a:chExt cx="368771" cy="336858"/>
          </a:xfrm>
        </p:grpSpPr>
        <p:sp>
          <p:nvSpPr>
            <p:cNvPr id="9737" name="Google Shape;9737;p70"/>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70"/>
          <p:cNvGrpSpPr/>
          <p:nvPr/>
        </p:nvGrpSpPr>
        <p:grpSpPr>
          <a:xfrm>
            <a:off x="5750631" y="1810983"/>
            <a:ext cx="371677" cy="293740"/>
            <a:chOff x="5750631" y="2016383"/>
            <a:chExt cx="371677" cy="293740"/>
          </a:xfrm>
        </p:grpSpPr>
        <p:sp>
          <p:nvSpPr>
            <p:cNvPr id="9756" name="Google Shape;9756;p70"/>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0"/>
          <p:cNvGrpSpPr/>
          <p:nvPr/>
        </p:nvGrpSpPr>
        <p:grpSpPr>
          <a:xfrm>
            <a:off x="5310807" y="1817449"/>
            <a:ext cx="368274" cy="281226"/>
            <a:chOff x="5310807" y="2022849"/>
            <a:chExt cx="368274" cy="281226"/>
          </a:xfrm>
        </p:grpSpPr>
        <p:sp>
          <p:nvSpPr>
            <p:cNvPr id="9769" name="Google Shape;9769;p70"/>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70"/>
          <p:cNvGrpSpPr/>
          <p:nvPr/>
        </p:nvGrpSpPr>
        <p:grpSpPr>
          <a:xfrm>
            <a:off x="4865589" y="1817030"/>
            <a:ext cx="375788" cy="281828"/>
            <a:chOff x="4865589" y="2022430"/>
            <a:chExt cx="375788" cy="281828"/>
          </a:xfrm>
        </p:grpSpPr>
        <p:sp>
          <p:nvSpPr>
            <p:cNvPr id="9789" name="Google Shape;9789;p70"/>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0"/>
          <p:cNvGrpSpPr/>
          <p:nvPr/>
        </p:nvGrpSpPr>
        <p:grpSpPr>
          <a:xfrm>
            <a:off x="7107069" y="3154855"/>
            <a:ext cx="293818" cy="368012"/>
            <a:chOff x="7107069" y="3360255"/>
            <a:chExt cx="293818" cy="368012"/>
          </a:xfrm>
        </p:grpSpPr>
        <p:sp>
          <p:nvSpPr>
            <p:cNvPr id="9801" name="Google Shape;9801;p70"/>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0"/>
          <p:cNvGrpSpPr/>
          <p:nvPr/>
        </p:nvGrpSpPr>
        <p:grpSpPr>
          <a:xfrm>
            <a:off x="7578597" y="3154933"/>
            <a:ext cx="234285" cy="367855"/>
            <a:chOff x="7578597" y="3360333"/>
            <a:chExt cx="234285" cy="367855"/>
          </a:xfrm>
        </p:grpSpPr>
        <p:sp>
          <p:nvSpPr>
            <p:cNvPr id="9809" name="Google Shape;9809;p70"/>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70"/>
          <p:cNvGrpSpPr/>
          <p:nvPr/>
        </p:nvGrpSpPr>
        <p:grpSpPr>
          <a:xfrm>
            <a:off x="6697352" y="4083983"/>
            <a:ext cx="269130" cy="354530"/>
            <a:chOff x="6697352" y="4289383"/>
            <a:chExt cx="269130" cy="354530"/>
          </a:xfrm>
        </p:grpSpPr>
        <p:sp>
          <p:nvSpPr>
            <p:cNvPr id="9819" name="Google Shape;9819;p70"/>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70"/>
          <p:cNvGrpSpPr/>
          <p:nvPr/>
        </p:nvGrpSpPr>
        <p:grpSpPr>
          <a:xfrm>
            <a:off x="5768616" y="2703485"/>
            <a:ext cx="334816" cy="368536"/>
            <a:chOff x="5768616" y="2908885"/>
            <a:chExt cx="334816" cy="368536"/>
          </a:xfrm>
        </p:grpSpPr>
        <p:sp>
          <p:nvSpPr>
            <p:cNvPr id="9829" name="Google Shape;9829;p70"/>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70"/>
          <p:cNvGrpSpPr/>
          <p:nvPr/>
        </p:nvGrpSpPr>
        <p:grpSpPr>
          <a:xfrm>
            <a:off x="6657061" y="2703485"/>
            <a:ext cx="323114" cy="368667"/>
            <a:chOff x="6657061" y="2908885"/>
            <a:chExt cx="323114" cy="368667"/>
          </a:xfrm>
        </p:grpSpPr>
        <p:sp>
          <p:nvSpPr>
            <p:cNvPr id="9839" name="Google Shape;9839;p70"/>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70"/>
          <p:cNvGrpSpPr/>
          <p:nvPr/>
        </p:nvGrpSpPr>
        <p:grpSpPr>
          <a:xfrm>
            <a:off x="6211084" y="2703773"/>
            <a:ext cx="330915" cy="368457"/>
            <a:chOff x="6211084" y="2909173"/>
            <a:chExt cx="330915" cy="368457"/>
          </a:xfrm>
        </p:grpSpPr>
        <p:sp>
          <p:nvSpPr>
            <p:cNvPr id="9847" name="Google Shape;9847;p70"/>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70"/>
          <p:cNvGrpSpPr/>
          <p:nvPr/>
        </p:nvGrpSpPr>
        <p:grpSpPr>
          <a:xfrm>
            <a:off x="7543097" y="2703354"/>
            <a:ext cx="314945" cy="368300"/>
            <a:chOff x="7543097" y="2908754"/>
            <a:chExt cx="314945" cy="368300"/>
          </a:xfrm>
        </p:grpSpPr>
        <p:sp>
          <p:nvSpPr>
            <p:cNvPr id="9856" name="Google Shape;9856;p70"/>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0"/>
          <p:cNvGrpSpPr/>
          <p:nvPr/>
        </p:nvGrpSpPr>
        <p:grpSpPr>
          <a:xfrm>
            <a:off x="7090471" y="2703564"/>
            <a:ext cx="331282" cy="368588"/>
            <a:chOff x="7090471" y="2908964"/>
            <a:chExt cx="331282" cy="368588"/>
          </a:xfrm>
        </p:grpSpPr>
        <p:sp>
          <p:nvSpPr>
            <p:cNvPr id="9870" name="Google Shape;9870;p70"/>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70"/>
          <p:cNvGrpSpPr/>
          <p:nvPr/>
        </p:nvGrpSpPr>
        <p:grpSpPr>
          <a:xfrm>
            <a:off x="7159769" y="3621199"/>
            <a:ext cx="195722" cy="339816"/>
            <a:chOff x="7159769" y="3826599"/>
            <a:chExt cx="195722" cy="339816"/>
          </a:xfrm>
        </p:grpSpPr>
        <p:sp>
          <p:nvSpPr>
            <p:cNvPr id="9874" name="Google Shape;9874;p70"/>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0"/>
          <p:cNvGrpSpPr/>
          <p:nvPr/>
        </p:nvGrpSpPr>
        <p:grpSpPr>
          <a:xfrm>
            <a:off x="4959157" y="2703485"/>
            <a:ext cx="191454" cy="369531"/>
            <a:chOff x="4959157" y="2908885"/>
            <a:chExt cx="191454" cy="369531"/>
          </a:xfrm>
        </p:grpSpPr>
        <p:sp>
          <p:nvSpPr>
            <p:cNvPr id="9888" name="Google Shape;9888;p70"/>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70"/>
          <p:cNvGrpSpPr/>
          <p:nvPr/>
        </p:nvGrpSpPr>
        <p:grpSpPr>
          <a:xfrm>
            <a:off x="7994230" y="2703511"/>
            <a:ext cx="295729" cy="368379"/>
            <a:chOff x="7994230" y="2908911"/>
            <a:chExt cx="295729" cy="368379"/>
          </a:xfrm>
        </p:grpSpPr>
        <p:sp>
          <p:nvSpPr>
            <p:cNvPr id="9901" name="Google Shape;9901;p70"/>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0"/>
          <p:cNvGrpSpPr/>
          <p:nvPr/>
        </p:nvGrpSpPr>
        <p:grpSpPr>
          <a:xfrm>
            <a:off x="7552024" y="3620728"/>
            <a:ext cx="281880" cy="340733"/>
            <a:chOff x="7552024" y="3826128"/>
            <a:chExt cx="281880" cy="340733"/>
          </a:xfrm>
        </p:grpSpPr>
        <p:sp>
          <p:nvSpPr>
            <p:cNvPr id="9924" name="Google Shape;9924;p70"/>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70"/>
          <p:cNvGrpSpPr/>
          <p:nvPr/>
        </p:nvGrpSpPr>
        <p:grpSpPr>
          <a:xfrm>
            <a:off x="6264910" y="4084428"/>
            <a:ext cx="202895" cy="354268"/>
            <a:chOff x="6264910" y="4289828"/>
            <a:chExt cx="202895" cy="354268"/>
          </a:xfrm>
        </p:grpSpPr>
        <p:sp>
          <p:nvSpPr>
            <p:cNvPr id="9937" name="Google Shape;9937;p70"/>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70"/>
          <p:cNvGrpSpPr/>
          <p:nvPr/>
        </p:nvGrpSpPr>
        <p:grpSpPr>
          <a:xfrm>
            <a:off x="7972606" y="3621147"/>
            <a:ext cx="335863" cy="339685"/>
            <a:chOff x="7972606" y="3826547"/>
            <a:chExt cx="335863" cy="339685"/>
          </a:xfrm>
        </p:grpSpPr>
        <p:sp>
          <p:nvSpPr>
            <p:cNvPr id="9946" name="Google Shape;9946;p70"/>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70"/>
          <p:cNvGrpSpPr/>
          <p:nvPr/>
        </p:nvGrpSpPr>
        <p:grpSpPr>
          <a:xfrm>
            <a:off x="5309550" y="2703930"/>
            <a:ext cx="371939" cy="367201"/>
            <a:chOff x="5309550" y="2909330"/>
            <a:chExt cx="371939" cy="367201"/>
          </a:xfrm>
        </p:grpSpPr>
        <p:sp>
          <p:nvSpPr>
            <p:cNvPr id="9960" name="Google Shape;9960;p70"/>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7" name="Google Shape;9977;p70"/>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Educational Icons</a:t>
            </a:r>
            <a:endParaRPr sz="2400">
              <a:solidFill>
                <a:srgbClr val="FFFFFF"/>
              </a:solidFill>
            </a:endParaRPr>
          </a:p>
        </p:txBody>
      </p:sp>
      <p:sp>
        <p:nvSpPr>
          <p:cNvPr id="9978" name="Google Shape;9978;p70"/>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Medical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82"/>
        <p:cNvGrpSpPr/>
        <p:nvPr/>
      </p:nvGrpSpPr>
      <p:grpSpPr>
        <a:xfrm>
          <a:off x="0" y="0"/>
          <a:ext cx="0" cy="0"/>
          <a:chOff x="0" y="0"/>
          <a:chExt cx="0" cy="0"/>
        </a:xfrm>
      </p:grpSpPr>
      <p:grpSp>
        <p:nvGrpSpPr>
          <p:cNvPr id="9983" name="Google Shape;9983;p71"/>
          <p:cNvGrpSpPr/>
          <p:nvPr/>
        </p:nvGrpSpPr>
        <p:grpSpPr>
          <a:xfrm>
            <a:off x="910401" y="1327128"/>
            <a:ext cx="248243" cy="345731"/>
            <a:chOff x="910401" y="1511703"/>
            <a:chExt cx="248243" cy="345731"/>
          </a:xfrm>
        </p:grpSpPr>
        <p:sp>
          <p:nvSpPr>
            <p:cNvPr id="9984" name="Google Shape;9984;p71"/>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1"/>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1"/>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1"/>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1"/>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1"/>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1"/>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1"/>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1"/>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71"/>
          <p:cNvGrpSpPr/>
          <p:nvPr/>
        </p:nvGrpSpPr>
        <p:grpSpPr>
          <a:xfrm>
            <a:off x="1311970" y="1327312"/>
            <a:ext cx="345810" cy="345547"/>
            <a:chOff x="1311970" y="1511887"/>
            <a:chExt cx="345810" cy="345547"/>
          </a:xfrm>
        </p:grpSpPr>
        <p:sp>
          <p:nvSpPr>
            <p:cNvPr id="10009" name="Google Shape;10009;p71"/>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1"/>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1"/>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1"/>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1"/>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1"/>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1"/>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1"/>
          <p:cNvGrpSpPr/>
          <p:nvPr/>
        </p:nvGrpSpPr>
        <p:grpSpPr>
          <a:xfrm>
            <a:off x="1754297" y="1326735"/>
            <a:ext cx="353757" cy="346413"/>
            <a:chOff x="1754297" y="1511310"/>
            <a:chExt cx="353757" cy="346413"/>
          </a:xfrm>
        </p:grpSpPr>
        <p:sp>
          <p:nvSpPr>
            <p:cNvPr id="10024" name="Google Shape;10024;p71"/>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1"/>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1"/>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1"/>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1"/>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1"/>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71"/>
          <p:cNvGrpSpPr/>
          <p:nvPr/>
        </p:nvGrpSpPr>
        <p:grpSpPr>
          <a:xfrm>
            <a:off x="3115872" y="1327233"/>
            <a:ext cx="316277" cy="345600"/>
            <a:chOff x="3115872" y="1511808"/>
            <a:chExt cx="316277" cy="345600"/>
          </a:xfrm>
        </p:grpSpPr>
        <p:sp>
          <p:nvSpPr>
            <p:cNvPr id="10045" name="Google Shape;10045;p71"/>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1"/>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1"/>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1"/>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1"/>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1"/>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71"/>
          <p:cNvGrpSpPr/>
          <p:nvPr/>
        </p:nvGrpSpPr>
        <p:grpSpPr>
          <a:xfrm>
            <a:off x="3561975" y="1327207"/>
            <a:ext cx="349088" cy="345652"/>
            <a:chOff x="3561975" y="1511782"/>
            <a:chExt cx="349088" cy="345652"/>
          </a:xfrm>
        </p:grpSpPr>
        <p:sp>
          <p:nvSpPr>
            <p:cNvPr id="10064" name="Google Shape;10064;p71"/>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1"/>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1"/>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1"/>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1"/>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1"/>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1"/>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1"/>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71"/>
          <p:cNvGrpSpPr/>
          <p:nvPr/>
        </p:nvGrpSpPr>
        <p:grpSpPr>
          <a:xfrm>
            <a:off x="1747347" y="3178265"/>
            <a:ext cx="382161" cy="356537"/>
            <a:chOff x="1747347" y="3362840"/>
            <a:chExt cx="382161" cy="356537"/>
          </a:xfrm>
        </p:grpSpPr>
        <p:sp>
          <p:nvSpPr>
            <p:cNvPr id="10089" name="Google Shape;10089;p71"/>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1"/>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1"/>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1"/>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1"/>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1"/>
          <p:cNvGrpSpPr/>
          <p:nvPr/>
        </p:nvGrpSpPr>
        <p:grpSpPr>
          <a:xfrm>
            <a:off x="2181989" y="3194421"/>
            <a:ext cx="404874" cy="341535"/>
            <a:chOff x="2181989" y="3378996"/>
            <a:chExt cx="404874" cy="341535"/>
          </a:xfrm>
        </p:grpSpPr>
        <p:sp>
          <p:nvSpPr>
            <p:cNvPr id="10106" name="Google Shape;10106;p71"/>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1"/>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1"/>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1"/>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1"/>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1"/>
          <p:cNvGrpSpPr/>
          <p:nvPr/>
        </p:nvGrpSpPr>
        <p:grpSpPr>
          <a:xfrm>
            <a:off x="3097565" y="3197333"/>
            <a:ext cx="361336" cy="338623"/>
            <a:chOff x="3097565" y="3381908"/>
            <a:chExt cx="361336" cy="338623"/>
          </a:xfrm>
        </p:grpSpPr>
        <p:sp>
          <p:nvSpPr>
            <p:cNvPr id="10125" name="Google Shape;10125;p71"/>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1"/>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1"/>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1"/>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1"/>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1"/>
          <p:cNvGrpSpPr/>
          <p:nvPr/>
        </p:nvGrpSpPr>
        <p:grpSpPr>
          <a:xfrm>
            <a:off x="871401" y="1813806"/>
            <a:ext cx="324224" cy="338466"/>
            <a:chOff x="871401" y="1998381"/>
            <a:chExt cx="324224" cy="338466"/>
          </a:xfrm>
        </p:grpSpPr>
        <p:sp>
          <p:nvSpPr>
            <p:cNvPr id="10140" name="Google Shape;10140;p71"/>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1"/>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1"/>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1"/>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1"/>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1"/>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1"/>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1"/>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1"/>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1"/>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1"/>
          <p:cNvGrpSpPr/>
          <p:nvPr/>
        </p:nvGrpSpPr>
        <p:grpSpPr>
          <a:xfrm>
            <a:off x="1751884" y="1804705"/>
            <a:ext cx="360602" cy="360471"/>
            <a:chOff x="1751884" y="1989280"/>
            <a:chExt cx="360602" cy="360471"/>
          </a:xfrm>
        </p:grpSpPr>
        <p:sp>
          <p:nvSpPr>
            <p:cNvPr id="10158" name="Google Shape;10158;p71"/>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1"/>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1"/>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1"/>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1"/>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1"/>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1"/>
          <p:cNvGrpSpPr/>
          <p:nvPr/>
        </p:nvGrpSpPr>
        <p:grpSpPr>
          <a:xfrm>
            <a:off x="2188048" y="1798987"/>
            <a:ext cx="389347" cy="353284"/>
            <a:chOff x="2188048" y="1983562"/>
            <a:chExt cx="389347" cy="353284"/>
          </a:xfrm>
        </p:grpSpPr>
        <p:sp>
          <p:nvSpPr>
            <p:cNvPr id="10174" name="Google Shape;10174;p71"/>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1"/>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1"/>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1"/>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1"/>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1"/>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1"/>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1"/>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1"/>
          <p:cNvGrpSpPr/>
          <p:nvPr/>
        </p:nvGrpSpPr>
        <p:grpSpPr>
          <a:xfrm>
            <a:off x="2654399" y="1839141"/>
            <a:ext cx="342977" cy="287663"/>
            <a:chOff x="2654399" y="2023716"/>
            <a:chExt cx="342977" cy="287663"/>
          </a:xfrm>
        </p:grpSpPr>
        <p:sp>
          <p:nvSpPr>
            <p:cNvPr id="10183" name="Google Shape;10183;p71"/>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1"/>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1"/>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1"/>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1"/>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1"/>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1"/>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1"/>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1"/>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1"/>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1"/>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1"/>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1"/>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1"/>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1"/>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1"/>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1"/>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1"/>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1"/>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1"/>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1"/>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1"/>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1"/>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1"/>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1"/>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1"/>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1"/>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1"/>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71"/>
          <p:cNvGrpSpPr/>
          <p:nvPr/>
        </p:nvGrpSpPr>
        <p:grpSpPr>
          <a:xfrm>
            <a:off x="3104515" y="1813806"/>
            <a:ext cx="338492" cy="338597"/>
            <a:chOff x="3104515" y="1998381"/>
            <a:chExt cx="338492" cy="338597"/>
          </a:xfrm>
        </p:grpSpPr>
        <p:sp>
          <p:nvSpPr>
            <p:cNvPr id="10212" name="Google Shape;10212;p71"/>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1"/>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1"/>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1"/>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1"/>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1"/>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1"/>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1"/>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1"/>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1"/>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1"/>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1"/>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1"/>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1"/>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1"/>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1"/>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1"/>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1"/>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1"/>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1"/>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1"/>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1"/>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1"/>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1"/>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1"/>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1"/>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1"/>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1"/>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1"/>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1"/>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1"/>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1"/>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1"/>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1"/>
          <p:cNvGrpSpPr/>
          <p:nvPr/>
        </p:nvGrpSpPr>
        <p:grpSpPr>
          <a:xfrm>
            <a:off x="4006321" y="1790830"/>
            <a:ext cx="320605" cy="384469"/>
            <a:chOff x="4006321" y="1975405"/>
            <a:chExt cx="320605" cy="384469"/>
          </a:xfrm>
        </p:grpSpPr>
        <p:sp>
          <p:nvSpPr>
            <p:cNvPr id="10246" name="Google Shape;10246;p71"/>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1"/>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1"/>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1"/>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1"/>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1"/>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1"/>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1"/>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1"/>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1"/>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1"/>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1"/>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1"/>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1"/>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1"/>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1"/>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1"/>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1"/>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1"/>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1"/>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1"/>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1"/>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71"/>
          <p:cNvGrpSpPr/>
          <p:nvPr/>
        </p:nvGrpSpPr>
        <p:grpSpPr>
          <a:xfrm>
            <a:off x="3554290" y="3195942"/>
            <a:ext cx="340092" cy="338623"/>
            <a:chOff x="3554290" y="3380517"/>
            <a:chExt cx="340092" cy="338623"/>
          </a:xfrm>
        </p:grpSpPr>
        <p:sp>
          <p:nvSpPr>
            <p:cNvPr id="10269" name="Google Shape;10269;p71"/>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1"/>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1"/>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1"/>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1"/>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1"/>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1"/>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1"/>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1"/>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1"/>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1"/>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1"/>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1"/>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1"/>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1"/>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1"/>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1"/>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1"/>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71"/>
          <p:cNvGrpSpPr/>
          <p:nvPr/>
        </p:nvGrpSpPr>
        <p:grpSpPr>
          <a:xfrm>
            <a:off x="4001155" y="3207456"/>
            <a:ext cx="345810" cy="311058"/>
            <a:chOff x="4001155" y="3392031"/>
            <a:chExt cx="345810" cy="311058"/>
          </a:xfrm>
        </p:grpSpPr>
        <p:sp>
          <p:nvSpPr>
            <p:cNvPr id="10288" name="Google Shape;10288;p71"/>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1"/>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1"/>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1"/>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1"/>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1"/>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1"/>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1"/>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1"/>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1"/>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1"/>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1"/>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1"/>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1"/>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1"/>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1"/>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1"/>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1"/>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1"/>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1"/>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1"/>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1"/>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71"/>
          <p:cNvGrpSpPr/>
          <p:nvPr/>
        </p:nvGrpSpPr>
        <p:grpSpPr>
          <a:xfrm>
            <a:off x="912027" y="3641810"/>
            <a:ext cx="253699" cy="338571"/>
            <a:chOff x="912027" y="3826385"/>
            <a:chExt cx="253699" cy="338571"/>
          </a:xfrm>
        </p:grpSpPr>
        <p:sp>
          <p:nvSpPr>
            <p:cNvPr id="10311" name="Google Shape;10311;p71"/>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1"/>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1"/>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1"/>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1"/>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1"/>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1"/>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1"/>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1"/>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1"/>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1"/>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1"/>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1"/>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1"/>
          <p:cNvGrpSpPr/>
          <p:nvPr/>
        </p:nvGrpSpPr>
        <p:grpSpPr>
          <a:xfrm>
            <a:off x="1311446" y="3641889"/>
            <a:ext cx="353652" cy="338440"/>
            <a:chOff x="1311446" y="3826464"/>
            <a:chExt cx="353652" cy="338440"/>
          </a:xfrm>
        </p:grpSpPr>
        <p:sp>
          <p:nvSpPr>
            <p:cNvPr id="10325" name="Google Shape;10325;p71"/>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1"/>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1"/>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1"/>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1"/>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1"/>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1"/>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1"/>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1"/>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1"/>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1"/>
          <p:cNvGrpSpPr/>
          <p:nvPr/>
        </p:nvGrpSpPr>
        <p:grpSpPr>
          <a:xfrm>
            <a:off x="1768434" y="3641810"/>
            <a:ext cx="345154" cy="338728"/>
            <a:chOff x="1768434" y="3826385"/>
            <a:chExt cx="345154" cy="338728"/>
          </a:xfrm>
        </p:grpSpPr>
        <p:sp>
          <p:nvSpPr>
            <p:cNvPr id="10336" name="Google Shape;10336;p71"/>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1"/>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1"/>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1"/>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1"/>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1"/>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1"/>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1"/>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1"/>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1"/>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1"/>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1"/>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1"/>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1"/>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1"/>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1"/>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1"/>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1"/>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1"/>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1"/>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1"/>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1"/>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1"/>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1"/>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1"/>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1"/>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1"/>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1"/>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1"/>
          <p:cNvGrpSpPr/>
          <p:nvPr/>
        </p:nvGrpSpPr>
        <p:grpSpPr>
          <a:xfrm>
            <a:off x="2175039" y="3632211"/>
            <a:ext cx="424571" cy="344813"/>
            <a:chOff x="2175039" y="3816786"/>
            <a:chExt cx="424571" cy="344813"/>
          </a:xfrm>
        </p:grpSpPr>
        <p:sp>
          <p:nvSpPr>
            <p:cNvPr id="10365" name="Google Shape;10365;p71"/>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1"/>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1"/>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1"/>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1"/>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1"/>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1"/>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1"/>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1"/>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1"/>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1"/>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1"/>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1"/>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1"/>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1"/>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1"/>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1"/>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1"/>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1"/>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1"/>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1"/>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1"/>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1"/>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1"/>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1"/>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1"/>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1"/>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71"/>
          <p:cNvGrpSpPr/>
          <p:nvPr/>
        </p:nvGrpSpPr>
        <p:grpSpPr>
          <a:xfrm>
            <a:off x="1277770" y="1795997"/>
            <a:ext cx="409149" cy="373978"/>
            <a:chOff x="1277770" y="1980572"/>
            <a:chExt cx="409149" cy="373978"/>
          </a:xfrm>
        </p:grpSpPr>
        <p:sp>
          <p:nvSpPr>
            <p:cNvPr id="10393" name="Google Shape;10393;p71"/>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1"/>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1"/>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1"/>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1"/>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1"/>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1"/>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1"/>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1"/>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1"/>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1"/>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1"/>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1"/>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1"/>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1"/>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1"/>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1"/>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1"/>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1"/>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1"/>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1"/>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71"/>
          <p:cNvGrpSpPr/>
          <p:nvPr/>
        </p:nvGrpSpPr>
        <p:grpSpPr>
          <a:xfrm>
            <a:off x="870273" y="4109236"/>
            <a:ext cx="411300" cy="353258"/>
            <a:chOff x="870273" y="4293811"/>
            <a:chExt cx="411300" cy="353258"/>
          </a:xfrm>
        </p:grpSpPr>
        <p:sp>
          <p:nvSpPr>
            <p:cNvPr id="10415" name="Google Shape;10415;p71"/>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1"/>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1"/>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1"/>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1"/>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1"/>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1"/>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1"/>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1"/>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1"/>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1"/>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1"/>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1"/>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1"/>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1"/>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1"/>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1"/>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1"/>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1"/>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4" name="Google Shape;10434;p71"/>
          <p:cNvSpPr/>
          <p:nvPr/>
        </p:nvSpPr>
        <p:spPr>
          <a:xfrm>
            <a:off x="2217055" y="2494016"/>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1"/>
          <p:cNvSpPr/>
          <p:nvPr/>
        </p:nvSpPr>
        <p:spPr>
          <a:xfrm>
            <a:off x="2201161" y="2549303"/>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6" name="Google Shape;10436;p71"/>
          <p:cNvGrpSpPr/>
          <p:nvPr/>
        </p:nvGrpSpPr>
        <p:grpSpPr>
          <a:xfrm>
            <a:off x="2189674" y="2255241"/>
            <a:ext cx="376627" cy="351501"/>
            <a:chOff x="2189674" y="2439816"/>
            <a:chExt cx="376627" cy="351501"/>
          </a:xfrm>
        </p:grpSpPr>
        <p:sp>
          <p:nvSpPr>
            <p:cNvPr id="10437" name="Google Shape;10437;p71"/>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1"/>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1"/>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1"/>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1"/>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1"/>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1"/>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1"/>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1"/>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1"/>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1"/>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1"/>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1"/>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1"/>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1"/>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1"/>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1"/>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1"/>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1"/>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1"/>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1"/>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1"/>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1"/>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1"/>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1"/>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1"/>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1"/>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1"/>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1"/>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1"/>
          <p:cNvGrpSpPr/>
          <p:nvPr/>
        </p:nvGrpSpPr>
        <p:grpSpPr>
          <a:xfrm>
            <a:off x="2660798" y="2267751"/>
            <a:ext cx="329653" cy="326926"/>
            <a:chOff x="2660798" y="2452326"/>
            <a:chExt cx="329653" cy="326926"/>
          </a:xfrm>
        </p:grpSpPr>
        <p:sp>
          <p:nvSpPr>
            <p:cNvPr id="10467" name="Google Shape;10467;p71"/>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1"/>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1"/>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1"/>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1"/>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1"/>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1"/>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1"/>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1"/>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1"/>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1"/>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1"/>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1"/>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1"/>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1"/>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1"/>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1"/>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1"/>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1"/>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71"/>
          <p:cNvGrpSpPr/>
          <p:nvPr/>
        </p:nvGrpSpPr>
        <p:grpSpPr>
          <a:xfrm>
            <a:off x="4059458" y="2255319"/>
            <a:ext cx="218973" cy="351265"/>
            <a:chOff x="4059458" y="2439894"/>
            <a:chExt cx="218973" cy="351265"/>
          </a:xfrm>
        </p:grpSpPr>
        <p:sp>
          <p:nvSpPr>
            <p:cNvPr id="10487" name="Google Shape;10487;p71"/>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1"/>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1"/>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1"/>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1"/>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2" name="Google Shape;10492;p71"/>
          <p:cNvSpPr/>
          <p:nvPr/>
        </p:nvSpPr>
        <p:spPr>
          <a:xfrm>
            <a:off x="2689176" y="3654425"/>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1"/>
          <p:cNvSpPr/>
          <p:nvPr/>
        </p:nvSpPr>
        <p:spPr>
          <a:xfrm>
            <a:off x="2650570" y="3856089"/>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1"/>
          <p:cNvGrpSpPr/>
          <p:nvPr/>
        </p:nvGrpSpPr>
        <p:grpSpPr>
          <a:xfrm>
            <a:off x="2612199" y="3640158"/>
            <a:ext cx="449041" cy="351108"/>
            <a:chOff x="2612199" y="3824733"/>
            <a:chExt cx="449041" cy="351108"/>
          </a:xfrm>
        </p:grpSpPr>
        <p:sp>
          <p:nvSpPr>
            <p:cNvPr id="10495" name="Google Shape;10495;p71"/>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1"/>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1"/>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1"/>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1"/>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1"/>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1"/>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1"/>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1"/>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1"/>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1"/>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1"/>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1"/>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1"/>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1"/>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1"/>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1"/>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1"/>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1"/>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1"/>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1"/>
          <p:cNvGrpSpPr/>
          <p:nvPr/>
        </p:nvGrpSpPr>
        <p:grpSpPr>
          <a:xfrm>
            <a:off x="3547471" y="2257759"/>
            <a:ext cx="347567" cy="346334"/>
            <a:chOff x="3547471" y="2442334"/>
            <a:chExt cx="347567" cy="346334"/>
          </a:xfrm>
        </p:grpSpPr>
        <p:sp>
          <p:nvSpPr>
            <p:cNvPr id="10516" name="Google Shape;10516;p71"/>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1"/>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1"/>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1"/>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1"/>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1"/>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1"/>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1"/>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1"/>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1"/>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1"/>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1"/>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1"/>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1"/>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1"/>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71"/>
          <p:cNvGrpSpPr/>
          <p:nvPr/>
        </p:nvGrpSpPr>
        <p:grpSpPr>
          <a:xfrm>
            <a:off x="3527093" y="3625995"/>
            <a:ext cx="403300" cy="357927"/>
            <a:chOff x="3527093" y="3810570"/>
            <a:chExt cx="403300" cy="357927"/>
          </a:xfrm>
        </p:grpSpPr>
        <p:sp>
          <p:nvSpPr>
            <p:cNvPr id="10532" name="Google Shape;10532;p71"/>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1"/>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1"/>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1"/>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1"/>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1"/>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1"/>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1"/>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1"/>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1"/>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1"/>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1"/>
          <p:cNvGrpSpPr/>
          <p:nvPr/>
        </p:nvGrpSpPr>
        <p:grpSpPr>
          <a:xfrm>
            <a:off x="4038634" y="3638532"/>
            <a:ext cx="292935" cy="352734"/>
            <a:chOff x="4038634" y="3823107"/>
            <a:chExt cx="292935" cy="352734"/>
          </a:xfrm>
        </p:grpSpPr>
        <p:sp>
          <p:nvSpPr>
            <p:cNvPr id="10544" name="Google Shape;10544;p71"/>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1"/>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1"/>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1"/>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1"/>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1"/>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1"/>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1"/>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1"/>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1"/>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1"/>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1"/>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1"/>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71"/>
          <p:cNvGrpSpPr/>
          <p:nvPr/>
        </p:nvGrpSpPr>
        <p:grpSpPr>
          <a:xfrm>
            <a:off x="854248" y="2736069"/>
            <a:ext cx="360445" cy="321077"/>
            <a:chOff x="854248" y="2920644"/>
            <a:chExt cx="360445" cy="321077"/>
          </a:xfrm>
        </p:grpSpPr>
        <p:sp>
          <p:nvSpPr>
            <p:cNvPr id="10558" name="Google Shape;10558;p71"/>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1"/>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1"/>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1"/>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1"/>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1"/>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1"/>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1"/>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1"/>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1"/>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1"/>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1"/>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1"/>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1"/>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1"/>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71"/>
          <p:cNvGrpSpPr/>
          <p:nvPr/>
        </p:nvGrpSpPr>
        <p:grpSpPr>
          <a:xfrm>
            <a:off x="1274858" y="2745275"/>
            <a:ext cx="412191" cy="302665"/>
            <a:chOff x="1274858" y="2929850"/>
            <a:chExt cx="412191" cy="302665"/>
          </a:xfrm>
        </p:grpSpPr>
        <p:sp>
          <p:nvSpPr>
            <p:cNvPr id="10574" name="Google Shape;10574;p71"/>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1"/>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1"/>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1"/>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1"/>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1"/>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1"/>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1"/>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1"/>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1"/>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1"/>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1"/>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1"/>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1"/>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1"/>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1"/>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1"/>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1"/>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1"/>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1"/>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1"/>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1"/>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1"/>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1"/>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1"/>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1"/>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1"/>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1"/>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71"/>
          <p:cNvGrpSpPr/>
          <p:nvPr/>
        </p:nvGrpSpPr>
        <p:grpSpPr>
          <a:xfrm>
            <a:off x="1728542" y="2710078"/>
            <a:ext cx="397819" cy="373034"/>
            <a:chOff x="1728542" y="2894653"/>
            <a:chExt cx="397819" cy="373034"/>
          </a:xfrm>
        </p:grpSpPr>
        <p:sp>
          <p:nvSpPr>
            <p:cNvPr id="10603" name="Google Shape;10603;p71"/>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1"/>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1"/>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1"/>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1"/>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1"/>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1"/>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1"/>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1"/>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1"/>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1"/>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1"/>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1"/>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1"/>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1"/>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1"/>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1"/>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1"/>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1"/>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1"/>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1"/>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1"/>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1"/>
          <p:cNvGrpSpPr/>
          <p:nvPr/>
        </p:nvGrpSpPr>
        <p:grpSpPr>
          <a:xfrm>
            <a:off x="2178842" y="2716294"/>
            <a:ext cx="375709" cy="360890"/>
            <a:chOff x="2178842" y="2900869"/>
            <a:chExt cx="375709" cy="360890"/>
          </a:xfrm>
        </p:grpSpPr>
        <p:sp>
          <p:nvSpPr>
            <p:cNvPr id="10626" name="Google Shape;10626;p71"/>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1"/>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1"/>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1"/>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1"/>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1"/>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1"/>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1"/>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1"/>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1"/>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1"/>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1"/>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1"/>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1"/>
          <p:cNvGrpSpPr/>
          <p:nvPr/>
        </p:nvGrpSpPr>
        <p:grpSpPr>
          <a:xfrm>
            <a:off x="2704703" y="2716346"/>
            <a:ext cx="230986" cy="360497"/>
            <a:chOff x="2704703" y="2900921"/>
            <a:chExt cx="230986" cy="360497"/>
          </a:xfrm>
        </p:grpSpPr>
        <p:sp>
          <p:nvSpPr>
            <p:cNvPr id="10640" name="Google Shape;10640;p71"/>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1"/>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1"/>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1"/>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1"/>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1"/>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1"/>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1"/>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1"/>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1"/>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1"/>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71"/>
          <p:cNvGrpSpPr/>
          <p:nvPr/>
        </p:nvGrpSpPr>
        <p:grpSpPr>
          <a:xfrm>
            <a:off x="3072963" y="2719100"/>
            <a:ext cx="387197" cy="355094"/>
            <a:chOff x="3072963" y="2903675"/>
            <a:chExt cx="387197" cy="355094"/>
          </a:xfrm>
        </p:grpSpPr>
        <p:sp>
          <p:nvSpPr>
            <p:cNvPr id="10652" name="Google Shape;10652;p71"/>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1"/>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1"/>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1"/>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1"/>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1"/>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1"/>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1"/>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1"/>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1"/>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1"/>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1"/>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1"/>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1"/>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1"/>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1"/>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1"/>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1"/>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1"/>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1"/>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1"/>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1"/>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1"/>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1"/>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1"/>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1"/>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1"/>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1"/>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1"/>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1"/>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1"/>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1"/>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1"/>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1"/>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71"/>
          <p:cNvGrpSpPr/>
          <p:nvPr/>
        </p:nvGrpSpPr>
        <p:grpSpPr>
          <a:xfrm>
            <a:off x="3977314" y="2769772"/>
            <a:ext cx="364851" cy="253567"/>
            <a:chOff x="3977314" y="2954347"/>
            <a:chExt cx="364851" cy="253567"/>
          </a:xfrm>
        </p:grpSpPr>
        <p:sp>
          <p:nvSpPr>
            <p:cNvPr id="10687" name="Google Shape;10687;p71"/>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1"/>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1"/>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1"/>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1"/>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1"/>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1"/>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1"/>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1"/>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1"/>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1"/>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1"/>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71"/>
          <p:cNvGrpSpPr/>
          <p:nvPr/>
        </p:nvGrpSpPr>
        <p:grpSpPr>
          <a:xfrm>
            <a:off x="3107400" y="3625916"/>
            <a:ext cx="365139" cy="365244"/>
            <a:chOff x="3107400" y="3810491"/>
            <a:chExt cx="365139" cy="365244"/>
          </a:xfrm>
        </p:grpSpPr>
        <p:sp>
          <p:nvSpPr>
            <p:cNvPr id="10700" name="Google Shape;10700;p71"/>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1"/>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1"/>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1"/>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1"/>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1"/>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1"/>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1"/>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1"/>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71"/>
          <p:cNvGrpSpPr/>
          <p:nvPr/>
        </p:nvGrpSpPr>
        <p:grpSpPr>
          <a:xfrm>
            <a:off x="3982979" y="4112803"/>
            <a:ext cx="355540" cy="338230"/>
            <a:chOff x="3982979" y="4297378"/>
            <a:chExt cx="355540" cy="338230"/>
          </a:xfrm>
        </p:grpSpPr>
        <p:sp>
          <p:nvSpPr>
            <p:cNvPr id="10710" name="Google Shape;10710;p71"/>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1"/>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1"/>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1"/>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1"/>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1"/>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1"/>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1"/>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1"/>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1"/>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1"/>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1" name="Google Shape;10721;p71"/>
          <p:cNvSpPr/>
          <p:nvPr/>
        </p:nvSpPr>
        <p:spPr>
          <a:xfrm>
            <a:off x="3597435" y="2039441"/>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1"/>
          <p:cNvSpPr/>
          <p:nvPr/>
        </p:nvSpPr>
        <p:spPr>
          <a:xfrm>
            <a:off x="3580544" y="2114294"/>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3" name="Google Shape;10723;p71"/>
          <p:cNvGrpSpPr/>
          <p:nvPr/>
        </p:nvGrpSpPr>
        <p:grpSpPr>
          <a:xfrm>
            <a:off x="3575220" y="1802711"/>
            <a:ext cx="292830" cy="360602"/>
            <a:chOff x="3575220" y="1987286"/>
            <a:chExt cx="292830" cy="360602"/>
          </a:xfrm>
        </p:grpSpPr>
        <p:sp>
          <p:nvSpPr>
            <p:cNvPr id="10724" name="Google Shape;10724;p71"/>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1"/>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1"/>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1"/>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1"/>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1"/>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1"/>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1"/>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1"/>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1"/>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1"/>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1"/>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1"/>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1"/>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1"/>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1"/>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1"/>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1"/>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1"/>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1"/>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1"/>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1"/>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1"/>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1"/>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1"/>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1"/>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1"/>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1"/>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1"/>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1"/>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1"/>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1"/>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1"/>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1"/>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1"/>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1"/>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1"/>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1"/>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1"/>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1"/>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1"/>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1"/>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1"/>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1"/>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1"/>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1"/>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1"/>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1"/>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1"/>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1"/>
          <p:cNvGrpSpPr/>
          <p:nvPr/>
        </p:nvGrpSpPr>
        <p:grpSpPr>
          <a:xfrm>
            <a:off x="2224399" y="1325607"/>
            <a:ext cx="328237" cy="348904"/>
            <a:chOff x="2224399" y="1510182"/>
            <a:chExt cx="328237" cy="348904"/>
          </a:xfrm>
        </p:grpSpPr>
        <p:sp>
          <p:nvSpPr>
            <p:cNvPr id="10774" name="Google Shape;10774;p71"/>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1"/>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1"/>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1"/>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1"/>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1"/>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1"/>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1"/>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1"/>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1"/>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1"/>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1"/>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1"/>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1"/>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1"/>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71"/>
          <p:cNvGrpSpPr/>
          <p:nvPr/>
        </p:nvGrpSpPr>
        <p:grpSpPr>
          <a:xfrm>
            <a:off x="1331903" y="4119255"/>
            <a:ext cx="343292" cy="340354"/>
            <a:chOff x="1331903" y="4303830"/>
            <a:chExt cx="343292" cy="340354"/>
          </a:xfrm>
        </p:grpSpPr>
        <p:sp>
          <p:nvSpPr>
            <p:cNvPr id="10790" name="Google Shape;10790;p71"/>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1"/>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1"/>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1"/>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1"/>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1"/>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1"/>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1"/>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1"/>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1"/>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1"/>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1"/>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1"/>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1"/>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71"/>
          <p:cNvGrpSpPr/>
          <p:nvPr/>
        </p:nvGrpSpPr>
        <p:grpSpPr>
          <a:xfrm>
            <a:off x="3527014" y="2724949"/>
            <a:ext cx="362228" cy="343187"/>
            <a:chOff x="3527014" y="2909524"/>
            <a:chExt cx="362228" cy="343187"/>
          </a:xfrm>
        </p:grpSpPr>
        <p:sp>
          <p:nvSpPr>
            <p:cNvPr id="10805" name="Google Shape;10805;p71"/>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1"/>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1"/>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1"/>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1"/>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1"/>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1"/>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1"/>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1"/>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1"/>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1"/>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1"/>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1"/>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1"/>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1"/>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1"/>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1"/>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1"/>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1"/>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71"/>
          <p:cNvGrpSpPr/>
          <p:nvPr/>
        </p:nvGrpSpPr>
        <p:grpSpPr>
          <a:xfrm>
            <a:off x="2257297" y="4104909"/>
            <a:ext cx="408546" cy="353494"/>
            <a:chOff x="2181097" y="4289484"/>
            <a:chExt cx="408546" cy="353494"/>
          </a:xfrm>
        </p:grpSpPr>
        <p:sp>
          <p:nvSpPr>
            <p:cNvPr id="10825" name="Google Shape;10825;p71"/>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1"/>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1"/>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1"/>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1"/>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1"/>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1"/>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1"/>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1"/>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1"/>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1"/>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1"/>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1"/>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1"/>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1"/>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1"/>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1"/>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1"/>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71"/>
          <p:cNvGrpSpPr/>
          <p:nvPr/>
        </p:nvGrpSpPr>
        <p:grpSpPr>
          <a:xfrm>
            <a:off x="1735230" y="2250835"/>
            <a:ext cx="393281" cy="360313"/>
            <a:chOff x="1735230" y="2435410"/>
            <a:chExt cx="393281" cy="360313"/>
          </a:xfrm>
        </p:grpSpPr>
        <p:sp>
          <p:nvSpPr>
            <p:cNvPr id="10844" name="Google Shape;10844;p71"/>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1"/>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1"/>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1"/>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1"/>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1"/>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1"/>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1"/>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1"/>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1"/>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1"/>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1"/>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1"/>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1"/>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71"/>
          <p:cNvGrpSpPr/>
          <p:nvPr/>
        </p:nvGrpSpPr>
        <p:grpSpPr>
          <a:xfrm>
            <a:off x="3603362" y="4147397"/>
            <a:ext cx="247011" cy="304029"/>
            <a:chOff x="3603362" y="4331973"/>
            <a:chExt cx="247011" cy="304029"/>
          </a:xfrm>
        </p:grpSpPr>
        <p:sp>
          <p:nvSpPr>
            <p:cNvPr id="10859" name="Google Shape;10859;p71"/>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1"/>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1"/>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1"/>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1"/>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1"/>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1"/>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1"/>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1"/>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71"/>
          <p:cNvGrpSpPr/>
          <p:nvPr/>
        </p:nvGrpSpPr>
        <p:grpSpPr>
          <a:xfrm>
            <a:off x="1752015" y="4104909"/>
            <a:ext cx="365611" cy="360628"/>
            <a:chOff x="1752015" y="4289484"/>
            <a:chExt cx="365611" cy="360628"/>
          </a:xfrm>
        </p:grpSpPr>
        <p:sp>
          <p:nvSpPr>
            <p:cNvPr id="10869" name="Google Shape;10869;p71"/>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1"/>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1" name="Google Shape;10871;p71"/>
            <p:cNvGrpSpPr/>
            <p:nvPr/>
          </p:nvGrpSpPr>
          <p:grpSpPr>
            <a:xfrm>
              <a:off x="1752015" y="4289484"/>
              <a:ext cx="365611" cy="360628"/>
              <a:chOff x="1752015" y="4289484"/>
              <a:chExt cx="365611" cy="360628"/>
            </a:xfrm>
          </p:grpSpPr>
          <p:sp>
            <p:nvSpPr>
              <p:cNvPr id="10872" name="Google Shape;10872;p71"/>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1"/>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1"/>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1"/>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1"/>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1"/>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1"/>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1"/>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1"/>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1"/>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1"/>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1"/>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1"/>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1"/>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1"/>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1"/>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1"/>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1"/>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1"/>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1"/>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1"/>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93" name="Google Shape;10893;p71"/>
          <p:cNvGrpSpPr/>
          <p:nvPr/>
        </p:nvGrpSpPr>
        <p:grpSpPr>
          <a:xfrm>
            <a:off x="2775417" y="4046462"/>
            <a:ext cx="181002" cy="405184"/>
            <a:chOff x="2775386" y="4332051"/>
            <a:chExt cx="135806" cy="304055"/>
          </a:xfrm>
        </p:grpSpPr>
        <p:sp>
          <p:nvSpPr>
            <p:cNvPr id="10894" name="Google Shape;10894;p71"/>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1"/>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1"/>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1"/>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1"/>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1"/>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1"/>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1"/>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1"/>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1"/>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1"/>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1"/>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1"/>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1"/>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1"/>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1"/>
          <p:cNvGrpSpPr/>
          <p:nvPr/>
        </p:nvGrpSpPr>
        <p:grpSpPr>
          <a:xfrm>
            <a:off x="3097827" y="2255634"/>
            <a:ext cx="351239" cy="350609"/>
            <a:chOff x="3097827" y="2440209"/>
            <a:chExt cx="351239" cy="350609"/>
          </a:xfrm>
        </p:grpSpPr>
        <p:sp>
          <p:nvSpPr>
            <p:cNvPr id="10910" name="Google Shape;10910;p71"/>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1"/>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1"/>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1"/>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1"/>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1"/>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1"/>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1"/>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1"/>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1"/>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1"/>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1"/>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1"/>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71"/>
          <p:cNvGrpSpPr/>
          <p:nvPr/>
        </p:nvGrpSpPr>
        <p:grpSpPr>
          <a:xfrm>
            <a:off x="3975965" y="1400338"/>
            <a:ext cx="362711" cy="237959"/>
            <a:chOff x="4034726" y="1584852"/>
            <a:chExt cx="304160" cy="199513"/>
          </a:xfrm>
        </p:grpSpPr>
        <p:sp>
          <p:nvSpPr>
            <p:cNvPr id="10924" name="Google Shape;10924;p71"/>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1"/>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1"/>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1"/>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1"/>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1"/>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1"/>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1"/>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1"/>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1"/>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1"/>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1"/>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1"/>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1"/>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1"/>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1"/>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1"/>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1"/>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1"/>
          <p:cNvGrpSpPr/>
          <p:nvPr/>
        </p:nvGrpSpPr>
        <p:grpSpPr>
          <a:xfrm>
            <a:off x="2666332" y="1353749"/>
            <a:ext cx="322861" cy="292227"/>
            <a:chOff x="2666332" y="1538324"/>
            <a:chExt cx="322861" cy="292227"/>
          </a:xfrm>
        </p:grpSpPr>
        <p:sp>
          <p:nvSpPr>
            <p:cNvPr id="10943" name="Google Shape;10943;p71"/>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1"/>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1"/>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1"/>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1"/>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1"/>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1"/>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1"/>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1"/>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71"/>
          <p:cNvGrpSpPr/>
          <p:nvPr/>
        </p:nvGrpSpPr>
        <p:grpSpPr>
          <a:xfrm>
            <a:off x="865841" y="3188546"/>
            <a:ext cx="355776" cy="361599"/>
            <a:chOff x="865841" y="3373121"/>
            <a:chExt cx="355776" cy="361599"/>
          </a:xfrm>
        </p:grpSpPr>
        <p:sp>
          <p:nvSpPr>
            <p:cNvPr id="10953" name="Google Shape;10953;p71"/>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1"/>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1"/>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1"/>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1"/>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1"/>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1"/>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1"/>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1"/>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1"/>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71"/>
          <p:cNvGrpSpPr/>
          <p:nvPr/>
        </p:nvGrpSpPr>
        <p:grpSpPr>
          <a:xfrm>
            <a:off x="1319524" y="3170580"/>
            <a:ext cx="342793" cy="375709"/>
            <a:chOff x="1319524" y="3355155"/>
            <a:chExt cx="342793" cy="375709"/>
          </a:xfrm>
        </p:grpSpPr>
        <p:sp>
          <p:nvSpPr>
            <p:cNvPr id="10964" name="Google Shape;10964;p71"/>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1"/>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1"/>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1"/>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1"/>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1"/>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1"/>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1"/>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1"/>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1"/>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1"/>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1"/>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1"/>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1"/>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1"/>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1"/>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1"/>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1"/>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1"/>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1"/>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1"/>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1"/>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71"/>
          <p:cNvGrpSpPr/>
          <p:nvPr/>
        </p:nvGrpSpPr>
        <p:grpSpPr>
          <a:xfrm>
            <a:off x="2645009" y="3175433"/>
            <a:ext cx="382161" cy="369991"/>
            <a:chOff x="2645009" y="3360008"/>
            <a:chExt cx="382161" cy="369991"/>
          </a:xfrm>
        </p:grpSpPr>
        <p:sp>
          <p:nvSpPr>
            <p:cNvPr id="10987" name="Google Shape;10987;p71"/>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1"/>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1"/>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1"/>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1"/>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1"/>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1"/>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1"/>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1"/>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1"/>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1"/>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1"/>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1"/>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1"/>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1"/>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1"/>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1"/>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1"/>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1"/>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1"/>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1"/>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1"/>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1"/>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1"/>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1"/>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1"/>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71"/>
          <p:cNvGrpSpPr/>
          <p:nvPr/>
        </p:nvGrpSpPr>
        <p:grpSpPr>
          <a:xfrm>
            <a:off x="1277639" y="2264971"/>
            <a:ext cx="409411" cy="332066"/>
            <a:chOff x="1277639" y="2449546"/>
            <a:chExt cx="409411" cy="332066"/>
          </a:xfrm>
        </p:grpSpPr>
        <p:sp>
          <p:nvSpPr>
            <p:cNvPr id="11014" name="Google Shape;11014;p71"/>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1"/>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1"/>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1"/>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1"/>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1"/>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1"/>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1"/>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1"/>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1"/>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1"/>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1"/>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1"/>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1"/>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1"/>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1"/>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1"/>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1"/>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1"/>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1"/>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71"/>
          <p:cNvGrpSpPr/>
          <p:nvPr/>
        </p:nvGrpSpPr>
        <p:grpSpPr>
          <a:xfrm>
            <a:off x="868254" y="2264578"/>
            <a:ext cx="332670" cy="332696"/>
            <a:chOff x="868254" y="2449153"/>
            <a:chExt cx="332670" cy="332696"/>
          </a:xfrm>
        </p:grpSpPr>
        <p:sp>
          <p:nvSpPr>
            <p:cNvPr id="11035" name="Google Shape;11035;p71"/>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1"/>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1"/>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1"/>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1"/>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1"/>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1"/>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1"/>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1"/>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1"/>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1"/>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1"/>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1"/>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1"/>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1"/>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1"/>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1"/>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1"/>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1"/>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1"/>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1"/>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1"/>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1"/>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1"/>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1"/>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1"/>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1"/>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1"/>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1"/>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1"/>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1"/>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71"/>
          <p:cNvGrpSpPr/>
          <p:nvPr/>
        </p:nvGrpSpPr>
        <p:grpSpPr>
          <a:xfrm>
            <a:off x="3140473" y="4172969"/>
            <a:ext cx="289158" cy="252938"/>
            <a:chOff x="3140473" y="4357544"/>
            <a:chExt cx="289158" cy="252938"/>
          </a:xfrm>
        </p:grpSpPr>
        <p:sp>
          <p:nvSpPr>
            <p:cNvPr id="11067" name="Google Shape;11067;p71"/>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1"/>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1"/>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1"/>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1"/>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1"/>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1"/>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1"/>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1"/>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1"/>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1"/>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1"/>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1"/>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1"/>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1"/>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1"/>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1"/>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1"/>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1"/>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1"/>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1"/>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1"/>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1"/>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1"/>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1"/>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1"/>
          <p:cNvGrpSpPr/>
          <p:nvPr/>
        </p:nvGrpSpPr>
        <p:grpSpPr>
          <a:xfrm>
            <a:off x="4889349" y="1360621"/>
            <a:ext cx="348327" cy="310298"/>
            <a:chOff x="4889349" y="1545196"/>
            <a:chExt cx="348327" cy="310298"/>
          </a:xfrm>
        </p:grpSpPr>
        <p:sp>
          <p:nvSpPr>
            <p:cNvPr id="11093" name="Google Shape;11093;p71"/>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1"/>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1"/>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1"/>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1"/>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1"/>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1"/>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1"/>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1"/>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1"/>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1"/>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1"/>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1"/>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1"/>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1"/>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1"/>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1"/>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1"/>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1"/>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1"/>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1"/>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1"/>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71"/>
          <p:cNvGrpSpPr/>
          <p:nvPr/>
        </p:nvGrpSpPr>
        <p:grpSpPr>
          <a:xfrm>
            <a:off x="5393651" y="1314093"/>
            <a:ext cx="263403" cy="366713"/>
            <a:chOff x="5393651" y="1498668"/>
            <a:chExt cx="263403" cy="366713"/>
          </a:xfrm>
        </p:grpSpPr>
        <p:sp>
          <p:nvSpPr>
            <p:cNvPr id="11116" name="Google Shape;11116;p71"/>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1"/>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1"/>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1"/>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1"/>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1"/>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1"/>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1"/>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1"/>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1"/>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1"/>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1"/>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1"/>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1"/>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1"/>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1"/>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1"/>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1"/>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1"/>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1"/>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1"/>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1"/>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1"/>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1"/>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1"/>
          <p:cNvGrpSpPr/>
          <p:nvPr/>
        </p:nvGrpSpPr>
        <p:grpSpPr>
          <a:xfrm>
            <a:off x="5775393" y="1326053"/>
            <a:ext cx="366634" cy="366634"/>
            <a:chOff x="5775393" y="1510628"/>
            <a:chExt cx="366634" cy="366634"/>
          </a:xfrm>
        </p:grpSpPr>
        <p:sp>
          <p:nvSpPr>
            <p:cNvPr id="11141" name="Google Shape;11141;p71"/>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1"/>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1"/>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1"/>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1"/>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1"/>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1"/>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1"/>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1"/>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1"/>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1"/>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1"/>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1"/>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1"/>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71"/>
          <p:cNvGrpSpPr/>
          <p:nvPr/>
        </p:nvGrpSpPr>
        <p:grpSpPr>
          <a:xfrm>
            <a:off x="6226322" y="1325397"/>
            <a:ext cx="375342" cy="367447"/>
            <a:chOff x="6226322" y="1509972"/>
            <a:chExt cx="375342" cy="367447"/>
          </a:xfrm>
        </p:grpSpPr>
        <p:sp>
          <p:nvSpPr>
            <p:cNvPr id="11156" name="Google Shape;11156;p71"/>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1"/>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1"/>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1"/>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1"/>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1"/>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1"/>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1"/>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1"/>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1"/>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1"/>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1"/>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1"/>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1"/>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1"/>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1"/>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1"/>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1"/>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1"/>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1"/>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71"/>
          <p:cNvGrpSpPr/>
          <p:nvPr/>
        </p:nvGrpSpPr>
        <p:grpSpPr>
          <a:xfrm>
            <a:off x="6689473" y="1325922"/>
            <a:ext cx="338545" cy="367054"/>
            <a:chOff x="6689473" y="1510497"/>
            <a:chExt cx="338545" cy="367054"/>
          </a:xfrm>
        </p:grpSpPr>
        <p:sp>
          <p:nvSpPr>
            <p:cNvPr id="11177" name="Google Shape;11177;p71"/>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1"/>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1"/>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1"/>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1"/>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1"/>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1"/>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1"/>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1"/>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1"/>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1"/>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1"/>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1"/>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1"/>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1"/>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1"/>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1"/>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1"/>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1"/>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1"/>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1"/>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1"/>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1"/>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1"/>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1"/>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1"/>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1"/>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1"/>
          <p:cNvGrpSpPr/>
          <p:nvPr/>
        </p:nvGrpSpPr>
        <p:grpSpPr>
          <a:xfrm>
            <a:off x="7115906" y="1326027"/>
            <a:ext cx="366765" cy="366660"/>
            <a:chOff x="7115906" y="1510602"/>
            <a:chExt cx="366765" cy="366660"/>
          </a:xfrm>
        </p:grpSpPr>
        <p:sp>
          <p:nvSpPr>
            <p:cNvPr id="11205" name="Google Shape;11205;p71"/>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1"/>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1"/>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1"/>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1"/>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1"/>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1"/>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1"/>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1"/>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1"/>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1"/>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1"/>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1"/>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1"/>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1"/>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1"/>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1"/>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1"/>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1"/>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1"/>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1"/>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1"/>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1"/>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1"/>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1"/>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1"/>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1"/>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1"/>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1"/>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1"/>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1"/>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1"/>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1"/>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1"/>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1"/>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1"/>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1"/>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1"/>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1"/>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1"/>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1"/>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1"/>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71"/>
          <p:cNvGrpSpPr/>
          <p:nvPr/>
        </p:nvGrpSpPr>
        <p:grpSpPr>
          <a:xfrm>
            <a:off x="7550155" y="1325922"/>
            <a:ext cx="379381" cy="366792"/>
            <a:chOff x="7550155" y="1510497"/>
            <a:chExt cx="379381" cy="366792"/>
          </a:xfrm>
        </p:grpSpPr>
        <p:sp>
          <p:nvSpPr>
            <p:cNvPr id="11248" name="Google Shape;11248;p71"/>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1"/>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1"/>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1"/>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1"/>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1"/>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1"/>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1"/>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1"/>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1"/>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1"/>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1"/>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1"/>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1"/>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1"/>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1"/>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1"/>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5" name="Google Shape;11265;p71"/>
          <p:cNvSpPr/>
          <p:nvPr/>
        </p:nvSpPr>
        <p:spPr>
          <a:xfrm>
            <a:off x="8111607" y="1670446"/>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1"/>
          <p:cNvSpPr/>
          <p:nvPr/>
        </p:nvSpPr>
        <p:spPr>
          <a:xfrm>
            <a:off x="8238076" y="1670446"/>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7" name="Google Shape;11267;p71"/>
          <p:cNvGrpSpPr/>
          <p:nvPr/>
        </p:nvGrpSpPr>
        <p:grpSpPr>
          <a:xfrm>
            <a:off x="7999537" y="1325974"/>
            <a:ext cx="335476" cy="367001"/>
            <a:chOff x="7999537" y="1510549"/>
            <a:chExt cx="335476" cy="367001"/>
          </a:xfrm>
        </p:grpSpPr>
        <p:sp>
          <p:nvSpPr>
            <p:cNvPr id="11268" name="Google Shape;11268;p71"/>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1"/>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1"/>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1"/>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1"/>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1"/>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1"/>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1"/>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1"/>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1"/>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1"/>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1"/>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1"/>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1"/>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1"/>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1"/>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71"/>
          <p:cNvGrpSpPr/>
          <p:nvPr/>
        </p:nvGrpSpPr>
        <p:grpSpPr>
          <a:xfrm>
            <a:off x="4890346" y="3197962"/>
            <a:ext cx="370306" cy="367001"/>
            <a:chOff x="4890346" y="3382537"/>
            <a:chExt cx="370306" cy="367001"/>
          </a:xfrm>
        </p:grpSpPr>
        <p:sp>
          <p:nvSpPr>
            <p:cNvPr id="11285" name="Google Shape;11285;p71"/>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1"/>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1"/>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1"/>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1"/>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1"/>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1"/>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1"/>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1"/>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1"/>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1"/>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1"/>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1"/>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1"/>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1"/>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1"/>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1"/>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1"/>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1"/>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1"/>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1"/>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1"/>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1"/>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1"/>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1"/>
          <p:cNvGrpSpPr/>
          <p:nvPr/>
        </p:nvGrpSpPr>
        <p:grpSpPr>
          <a:xfrm>
            <a:off x="5332122" y="3247060"/>
            <a:ext cx="367526" cy="269592"/>
            <a:chOff x="5332122" y="3431635"/>
            <a:chExt cx="367526" cy="269592"/>
          </a:xfrm>
        </p:grpSpPr>
        <p:sp>
          <p:nvSpPr>
            <p:cNvPr id="11310" name="Google Shape;11310;p71"/>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1"/>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1"/>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1"/>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1"/>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1"/>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1"/>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1"/>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1"/>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1"/>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1"/>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1"/>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1"/>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1"/>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1"/>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1"/>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1"/>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1"/>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1"/>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1"/>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1"/>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1"/>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1"/>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1"/>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1"/>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1"/>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1"/>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1"/>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1"/>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1"/>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1"/>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1"/>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1"/>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71"/>
          <p:cNvGrpSpPr/>
          <p:nvPr/>
        </p:nvGrpSpPr>
        <p:grpSpPr>
          <a:xfrm>
            <a:off x="5772612" y="3241237"/>
            <a:ext cx="366896" cy="281080"/>
            <a:chOff x="5772612" y="3425812"/>
            <a:chExt cx="366896" cy="281080"/>
          </a:xfrm>
        </p:grpSpPr>
        <p:sp>
          <p:nvSpPr>
            <p:cNvPr id="11344" name="Google Shape;11344;p71"/>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1"/>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1"/>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1"/>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1"/>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1"/>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1"/>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1"/>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1"/>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1"/>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1"/>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1"/>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1"/>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1"/>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1"/>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1"/>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1"/>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1"/>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1"/>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1"/>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1"/>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1"/>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1"/>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1"/>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1"/>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1"/>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1"/>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1"/>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1"/>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1"/>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1"/>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1"/>
          <p:cNvGrpSpPr/>
          <p:nvPr/>
        </p:nvGrpSpPr>
        <p:grpSpPr>
          <a:xfrm>
            <a:off x="6212684" y="3227861"/>
            <a:ext cx="366765" cy="307832"/>
            <a:chOff x="6212684" y="3412436"/>
            <a:chExt cx="366765" cy="307832"/>
          </a:xfrm>
        </p:grpSpPr>
        <p:sp>
          <p:nvSpPr>
            <p:cNvPr id="11376" name="Google Shape;11376;p71"/>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1"/>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1"/>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1"/>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1"/>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1"/>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1"/>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1"/>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1"/>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1"/>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1"/>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1"/>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1"/>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1"/>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1"/>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1"/>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1"/>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1"/>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1"/>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1"/>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1"/>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1"/>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1"/>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1"/>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1"/>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1"/>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1"/>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1"/>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1"/>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1"/>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1"/>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1"/>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1"/>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1"/>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1"/>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1"/>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1"/>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1"/>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1"/>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1"/>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1"/>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1"/>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1"/>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1"/>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1"/>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1"/>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1"/>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1"/>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1"/>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1"/>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1"/>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1"/>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1"/>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1"/>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1"/>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1"/>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1"/>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1"/>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1"/>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1"/>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1"/>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1"/>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1"/>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1"/>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1"/>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1"/>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1"/>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1"/>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1"/>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1"/>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1"/>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1"/>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1"/>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1"/>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1"/>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71"/>
          <p:cNvGrpSpPr/>
          <p:nvPr/>
        </p:nvGrpSpPr>
        <p:grpSpPr>
          <a:xfrm>
            <a:off x="7092669" y="3226996"/>
            <a:ext cx="366896" cy="309327"/>
            <a:chOff x="7092669" y="3411571"/>
            <a:chExt cx="366896" cy="309327"/>
          </a:xfrm>
        </p:grpSpPr>
        <p:sp>
          <p:nvSpPr>
            <p:cNvPr id="11452" name="Google Shape;11452;p71"/>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1"/>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1"/>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1"/>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1"/>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1"/>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1"/>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1"/>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1"/>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1"/>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1"/>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1"/>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1"/>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1"/>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1"/>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1"/>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1"/>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1"/>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1"/>
          <p:cNvGrpSpPr/>
          <p:nvPr/>
        </p:nvGrpSpPr>
        <p:grpSpPr>
          <a:xfrm>
            <a:off x="7532740" y="3221173"/>
            <a:ext cx="366896" cy="320841"/>
            <a:chOff x="7532740" y="3405748"/>
            <a:chExt cx="366896" cy="320841"/>
          </a:xfrm>
        </p:grpSpPr>
        <p:sp>
          <p:nvSpPr>
            <p:cNvPr id="11471" name="Google Shape;11471;p71"/>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1"/>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1"/>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1"/>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1"/>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1"/>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1"/>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1"/>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1"/>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1"/>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1"/>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1"/>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1"/>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1"/>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1"/>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1"/>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1"/>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1"/>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1"/>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1"/>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1"/>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1"/>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1"/>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1"/>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1"/>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71"/>
          <p:cNvGrpSpPr/>
          <p:nvPr/>
        </p:nvGrpSpPr>
        <p:grpSpPr>
          <a:xfrm>
            <a:off x="7972785" y="3209817"/>
            <a:ext cx="366896" cy="343685"/>
            <a:chOff x="7972785" y="3394392"/>
            <a:chExt cx="366896" cy="343685"/>
          </a:xfrm>
        </p:grpSpPr>
        <p:sp>
          <p:nvSpPr>
            <p:cNvPr id="11497" name="Google Shape;11497;p71"/>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1"/>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1"/>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1"/>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1"/>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1"/>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1"/>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1"/>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1"/>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1"/>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1"/>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1"/>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1"/>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1"/>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71"/>
          <p:cNvGrpSpPr/>
          <p:nvPr/>
        </p:nvGrpSpPr>
        <p:grpSpPr>
          <a:xfrm>
            <a:off x="5359818" y="1811891"/>
            <a:ext cx="361835" cy="356432"/>
            <a:chOff x="5359818" y="1996466"/>
            <a:chExt cx="361835" cy="356432"/>
          </a:xfrm>
        </p:grpSpPr>
        <p:sp>
          <p:nvSpPr>
            <p:cNvPr id="11512" name="Google Shape;11512;p71"/>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1"/>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1"/>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1"/>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1"/>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1"/>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1"/>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1"/>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1"/>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1"/>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1"/>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1"/>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1"/>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1"/>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1"/>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1"/>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1"/>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1"/>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1"/>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1"/>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1"/>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1"/>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1"/>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1"/>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1"/>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1"/>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1"/>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1"/>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1"/>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1"/>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1"/>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1"/>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1"/>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1"/>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1"/>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1"/>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1"/>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1"/>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1"/>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1"/>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1"/>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1"/>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1"/>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1"/>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1"/>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1"/>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71"/>
          <p:cNvGrpSpPr/>
          <p:nvPr/>
        </p:nvGrpSpPr>
        <p:grpSpPr>
          <a:xfrm>
            <a:off x="5775393" y="1790463"/>
            <a:ext cx="379145" cy="379250"/>
            <a:chOff x="5775393" y="1975038"/>
            <a:chExt cx="379145" cy="379250"/>
          </a:xfrm>
        </p:grpSpPr>
        <p:sp>
          <p:nvSpPr>
            <p:cNvPr id="11559" name="Google Shape;11559;p71"/>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1"/>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1"/>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1"/>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1"/>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1"/>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1"/>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1"/>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1"/>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1"/>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1"/>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1"/>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1"/>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1"/>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1"/>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71"/>
          <p:cNvGrpSpPr/>
          <p:nvPr/>
        </p:nvGrpSpPr>
        <p:grpSpPr>
          <a:xfrm>
            <a:off x="6200960" y="1790699"/>
            <a:ext cx="417725" cy="378961"/>
            <a:chOff x="6200960" y="1975274"/>
            <a:chExt cx="417725" cy="378961"/>
          </a:xfrm>
        </p:grpSpPr>
        <p:sp>
          <p:nvSpPr>
            <p:cNvPr id="11575" name="Google Shape;11575;p71"/>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1"/>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1"/>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1"/>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1"/>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1"/>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1"/>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1"/>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71"/>
          <p:cNvGrpSpPr/>
          <p:nvPr/>
        </p:nvGrpSpPr>
        <p:grpSpPr>
          <a:xfrm>
            <a:off x="6666052" y="1807196"/>
            <a:ext cx="391341" cy="328447"/>
            <a:chOff x="6666052" y="1991771"/>
            <a:chExt cx="391341" cy="328447"/>
          </a:xfrm>
        </p:grpSpPr>
        <p:sp>
          <p:nvSpPr>
            <p:cNvPr id="11584" name="Google Shape;11584;p71"/>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1"/>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1"/>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1"/>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1"/>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1"/>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1"/>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1"/>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1"/>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1"/>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1"/>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1"/>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1"/>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1"/>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1"/>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1"/>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1"/>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1"/>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1"/>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1"/>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1"/>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1"/>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1"/>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1"/>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1"/>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1"/>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1"/>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1"/>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2" name="Google Shape;11612;p71"/>
          <p:cNvGrpSpPr/>
          <p:nvPr/>
        </p:nvGrpSpPr>
        <p:grpSpPr>
          <a:xfrm>
            <a:off x="7099619" y="1795263"/>
            <a:ext cx="374712" cy="374476"/>
            <a:chOff x="7099619" y="1979838"/>
            <a:chExt cx="374712" cy="374476"/>
          </a:xfrm>
        </p:grpSpPr>
        <p:sp>
          <p:nvSpPr>
            <p:cNvPr id="11613" name="Google Shape;11613;p71"/>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1"/>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1"/>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1"/>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1"/>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1"/>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1"/>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1"/>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1"/>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1"/>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1"/>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1"/>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1"/>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1"/>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1"/>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1"/>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1"/>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1"/>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1"/>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1"/>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1"/>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1"/>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1"/>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1"/>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1"/>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1"/>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1"/>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1"/>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1"/>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1"/>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1"/>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1"/>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1"/>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71"/>
          <p:cNvGrpSpPr/>
          <p:nvPr/>
        </p:nvGrpSpPr>
        <p:grpSpPr>
          <a:xfrm>
            <a:off x="7547375" y="1790594"/>
            <a:ext cx="379014" cy="379119"/>
            <a:chOff x="7547375" y="1975169"/>
            <a:chExt cx="379014" cy="379119"/>
          </a:xfrm>
        </p:grpSpPr>
        <p:sp>
          <p:nvSpPr>
            <p:cNvPr id="11647" name="Google Shape;11647;p71"/>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1"/>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1"/>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1"/>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1"/>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1"/>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1"/>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1"/>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1"/>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1"/>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1"/>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1"/>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1"/>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1"/>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1"/>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1"/>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1"/>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1"/>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1"/>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1"/>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71"/>
          <p:cNvGrpSpPr/>
          <p:nvPr/>
        </p:nvGrpSpPr>
        <p:grpSpPr>
          <a:xfrm>
            <a:off x="7978083" y="1806698"/>
            <a:ext cx="370306" cy="362962"/>
            <a:chOff x="7978083" y="1991273"/>
            <a:chExt cx="370306" cy="362962"/>
          </a:xfrm>
        </p:grpSpPr>
        <p:sp>
          <p:nvSpPr>
            <p:cNvPr id="11668" name="Google Shape;11668;p71"/>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1"/>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1"/>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1"/>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1"/>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1"/>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1"/>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1"/>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1"/>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1"/>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1"/>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1"/>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1"/>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1"/>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1"/>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1"/>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1"/>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1"/>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1"/>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1"/>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1"/>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9" name="Google Shape;11689;p71"/>
          <p:cNvGrpSpPr/>
          <p:nvPr/>
        </p:nvGrpSpPr>
        <p:grpSpPr>
          <a:xfrm>
            <a:off x="4917884" y="3641548"/>
            <a:ext cx="298941" cy="357822"/>
            <a:chOff x="4917884" y="3826123"/>
            <a:chExt cx="298941" cy="357822"/>
          </a:xfrm>
        </p:grpSpPr>
        <p:sp>
          <p:nvSpPr>
            <p:cNvPr id="11690" name="Google Shape;11690;p71"/>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1"/>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1"/>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1"/>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1"/>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1"/>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1"/>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1"/>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1"/>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1"/>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1"/>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1"/>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1"/>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1"/>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1"/>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1"/>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1"/>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1"/>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1"/>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1"/>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1"/>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1"/>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71"/>
          <p:cNvGrpSpPr/>
          <p:nvPr/>
        </p:nvGrpSpPr>
        <p:grpSpPr>
          <a:xfrm>
            <a:off x="5332567" y="3641181"/>
            <a:ext cx="360995" cy="359212"/>
            <a:chOff x="5332567" y="3825756"/>
            <a:chExt cx="360995" cy="359212"/>
          </a:xfrm>
        </p:grpSpPr>
        <p:sp>
          <p:nvSpPr>
            <p:cNvPr id="11713" name="Google Shape;11713;p71"/>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1"/>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1"/>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1"/>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1"/>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1"/>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1"/>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1"/>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1"/>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1"/>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1"/>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1"/>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1"/>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1"/>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1"/>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1"/>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1"/>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1"/>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71"/>
          <p:cNvGrpSpPr/>
          <p:nvPr/>
        </p:nvGrpSpPr>
        <p:grpSpPr>
          <a:xfrm>
            <a:off x="5776153" y="3655815"/>
            <a:ext cx="367028" cy="329942"/>
            <a:chOff x="5776153" y="3840390"/>
            <a:chExt cx="367028" cy="329942"/>
          </a:xfrm>
        </p:grpSpPr>
        <p:sp>
          <p:nvSpPr>
            <p:cNvPr id="11732" name="Google Shape;11732;p71"/>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1"/>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1"/>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1"/>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1"/>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1"/>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1"/>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1"/>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1"/>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1"/>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1"/>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1"/>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1"/>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1"/>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1"/>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1"/>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1"/>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1"/>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1"/>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1"/>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1"/>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1"/>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1"/>
          <p:cNvGrpSpPr/>
          <p:nvPr/>
        </p:nvGrpSpPr>
        <p:grpSpPr>
          <a:xfrm>
            <a:off x="6657161" y="3641233"/>
            <a:ext cx="375211" cy="359186"/>
            <a:chOff x="6657161" y="3825808"/>
            <a:chExt cx="375211" cy="359186"/>
          </a:xfrm>
        </p:grpSpPr>
        <p:sp>
          <p:nvSpPr>
            <p:cNvPr id="11755" name="Google Shape;11755;p71"/>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1"/>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1"/>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1"/>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1"/>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1"/>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1"/>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1"/>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1"/>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1"/>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71"/>
          <p:cNvGrpSpPr/>
          <p:nvPr/>
        </p:nvGrpSpPr>
        <p:grpSpPr>
          <a:xfrm>
            <a:off x="6266450" y="3641181"/>
            <a:ext cx="269330" cy="359186"/>
            <a:chOff x="6266450" y="3825756"/>
            <a:chExt cx="269330" cy="359186"/>
          </a:xfrm>
        </p:grpSpPr>
        <p:sp>
          <p:nvSpPr>
            <p:cNvPr id="11766" name="Google Shape;11766;p71"/>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1"/>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1"/>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1"/>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1"/>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1"/>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1"/>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1"/>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1"/>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1"/>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1"/>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1"/>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1"/>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71"/>
          <p:cNvGrpSpPr/>
          <p:nvPr/>
        </p:nvGrpSpPr>
        <p:grpSpPr>
          <a:xfrm>
            <a:off x="7108825" y="3641181"/>
            <a:ext cx="366136" cy="359317"/>
            <a:chOff x="7108825" y="3825756"/>
            <a:chExt cx="366136" cy="359317"/>
          </a:xfrm>
        </p:grpSpPr>
        <p:sp>
          <p:nvSpPr>
            <p:cNvPr id="11780" name="Google Shape;11780;p71"/>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1"/>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1"/>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1"/>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1"/>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1"/>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1"/>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1"/>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1"/>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1"/>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1"/>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1"/>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1"/>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1"/>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1"/>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1"/>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1"/>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1"/>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1"/>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1"/>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1"/>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1"/>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1"/>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1"/>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1"/>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1"/>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1"/>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1"/>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1"/>
          <p:cNvGrpSpPr/>
          <p:nvPr/>
        </p:nvGrpSpPr>
        <p:grpSpPr>
          <a:xfrm>
            <a:off x="7552673" y="3674988"/>
            <a:ext cx="359186" cy="291545"/>
            <a:chOff x="7552673" y="3859563"/>
            <a:chExt cx="359186" cy="291545"/>
          </a:xfrm>
        </p:grpSpPr>
        <p:sp>
          <p:nvSpPr>
            <p:cNvPr id="11809" name="Google Shape;11809;p71"/>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1"/>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1"/>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1"/>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1"/>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1"/>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1"/>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1"/>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1"/>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1"/>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1"/>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1"/>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1"/>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1"/>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1"/>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1"/>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1"/>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1"/>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1"/>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1"/>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1"/>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1"/>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1"/>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1"/>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1"/>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1"/>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1"/>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71"/>
          <p:cNvGrpSpPr/>
          <p:nvPr/>
        </p:nvGrpSpPr>
        <p:grpSpPr>
          <a:xfrm>
            <a:off x="5310720" y="2773654"/>
            <a:ext cx="429370" cy="261672"/>
            <a:chOff x="5310720" y="2958229"/>
            <a:chExt cx="429370" cy="261672"/>
          </a:xfrm>
        </p:grpSpPr>
        <p:sp>
          <p:nvSpPr>
            <p:cNvPr id="11837" name="Google Shape;11837;p71"/>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1"/>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1"/>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1"/>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1"/>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1"/>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1"/>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1"/>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1"/>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1"/>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1"/>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1"/>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1"/>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1"/>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1"/>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1"/>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1"/>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1"/>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71"/>
          <p:cNvGrpSpPr/>
          <p:nvPr/>
        </p:nvGrpSpPr>
        <p:grpSpPr>
          <a:xfrm>
            <a:off x="4890477" y="2245773"/>
            <a:ext cx="389872" cy="338151"/>
            <a:chOff x="4890477" y="2430348"/>
            <a:chExt cx="389872" cy="338151"/>
          </a:xfrm>
        </p:grpSpPr>
        <p:sp>
          <p:nvSpPr>
            <p:cNvPr id="11866" name="Google Shape;11866;p71"/>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1"/>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1"/>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1"/>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1"/>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1"/>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1"/>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1"/>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1"/>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1"/>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1"/>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1"/>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1"/>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1"/>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1"/>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1"/>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1"/>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1"/>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71"/>
          <p:cNvGrpSpPr/>
          <p:nvPr/>
        </p:nvGrpSpPr>
        <p:grpSpPr>
          <a:xfrm>
            <a:off x="5747880" y="2258021"/>
            <a:ext cx="433645" cy="315176"/>
            <a:chOff x="5747880" y="2442596"/>
            <a:chExt cx="433645" cy="315176"/>
          </a:xfrm>
        </p:grpSpPr>
        <p:sp>
          <p:nvSpPr>
            <p:cNvPr id="11887" name="Google Shape;11887;p71"/>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1"/>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1"/>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1"/>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1"/>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1"/>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1"/>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1"/>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1"/>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1"/>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1"/>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1"/>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1"/>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1"/>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1"/>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71"/>
          <p:cNvGrpSpPr/>
          <p:nvPr/>
        </p:nvGrpSpPr>
        <p:grpSpPr>
          <a:xfrm>
            <a:off x="6226558" y="2248815"/>
            <a:ext cx="342793" cy="353389"/>
            <a:chOff x="6226558" y="2433390"/>
            <a:chExt cx="342793" cy="353389"/>
          </a:xfrm>
        </p:grpSpPr>
        <p:sp>
          <p:nvSpPr>
            <p:cNvPr id="11907" name="Google Shape;11907;p71"/>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1"/>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1"/>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1"/>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1"/>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1"/>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1"/>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1"/>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1"/>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1"/>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1"/>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1"/>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71"/>
          <p:cNvGrpSpPr/>
          <p:nvPr/>
        </p:nvGrpSpPr>
        <p:grpSpPr>
          <a:xfrm>
            <a:off x="6627996" y="2265181"/>
            <a:ext cx="427980" cy="320369"/>
            <a:chOff x="6627996" y="2449756"/>
            <a:chExt cx="427980" cy="320369"/>
          </a:xfrm>
        </p:grpSpPr>
        <p:sp>
          <p:nvSpPr>
            <p:cNvPr id="11929" name="Google Shape;11929;p71"/>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1"/>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1"/>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1"/>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1"/>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1"/>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8" name="Google Shape;11938;p71"/>
          <p:cNvSpPr/>
          <p:nvPr/>
        </p:nvSpPr>
        <p:spPr>
          <a:xfrm>
            <a:off x="7102399" y="2487721"/>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7085745" y="2545894"/>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0" name="Google Shape;11940;p71"/>
          <p:cNvGrpSpPr/>
          <p:nvPr/>
        </p:nvGrpSpPr>
        <p:grpSpPr>
          <a:xfrm>
            <a:off x="7073496" y="2236331"/>
            <a:ext cx="396534" cy="370096"/>
            <a:chOff x="7073496" y="2420906"/>
            <a:chExt cx="396534" cy="370096"/>
          </a:xfrm>
        </p:grpSpPr>
        <p:sp>
          <p:nvSpPr>
            <p:cNvPr id="11941" name="Google Shape;11941;p71"/>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1"/>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1"/>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1"/>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1"/>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1"/>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1"/>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1"/>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1"/>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1"/>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1"/>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1"/>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1"/>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1"/>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1"/>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1"/>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1"/>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1"/>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1"/>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1"/>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1"/>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1"/>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1"/>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1"/>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1"/>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1"/>
          <p:cNvGrpSpPr/>
          <p:nvPr/>
        </p:nvGrpSpPr>
        <p:grpSpPr>
          <a:xfrm>
            <a:off x="7975067" y="2236331"/>
            <a:ext cx="359946" cy="366031"/>
            <a:chOff x="7975067" y="2420906"/>
            <a:chExt cx="359946" cy="366031"/>
          </a:xfrm>
        </p:grpSpPr>
        <p:sp>
          <p:nvSpPr>
            <p:cNvPr id="11971" name="Google Shape;11971;p71"/>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1"/>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1"/>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1"/>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1"/>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1"/>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1"/>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1"/>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1"/>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1"/>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1"/>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1"/>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1"/>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1"/>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1"/>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1"/>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1"/>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1"/>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1"/>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1"/>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1"/>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1"/>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1"/>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1"/>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1"/>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1"/>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1"/>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1"/>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71"/>
          <p:cNvGrpSpPr/>
          <p:nvPr/>
        </p:nvGrpSpPr>
        <p:grpSpPr>
          <a:xfrm>
            <a:off x="5390373" y="2241078"/>
            <a:ext cx="257344" cy="358215"/>
            <a:chOff x="5390373" y="2425653"/>
            <a:chExt cx="257344" cy="358215"/>
          </a:xfrm>
        </p:grpSpPr>
        <p:sp>
          <p:nvSpPr>
            <p:cNvPr id="12009" name="Google Shape;12009;p71"/>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1"/>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1"/>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1" name="Google Shape;12041;p71"/>
          <p:cNvGrpSpPr/>
          <p:nvPr/>
        </p:nvGrpSpPr>
        <p:grpSpPr>
          <a:xfrm>
            <a:off x="5364617" y="4123268"/>
            <a:ext cx="285985" cy="322572"/>
            <a:chOff x="5364617" y="4307843"/>
            <a:chExt cx="285985" cy="322572"/>
          </a:xfrm>
        </p:grpSpPr>
        <p:sp>
          <p:nvSpPr>
            <p:cNvPr id="12042" name="Google Shape;12042;p71"/>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1"/>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71"/>
          <p:cNvGrpSpPr/>
          <p:nvPr/>
        </p:nvGrpSpPr>
        <p:grpSpPr>
          <a:xfrm>
            <a:off x="7539428" y="2250572"/>
            <a:ext cx="349980" cy="355697"/>
            <a:chOff x="7539428" y="2435147"/>
            <a:chExt cx="349980" cy="355697"/>
          </a:xfrm>
        </p:grpSpPr>
        <p:sp>
          <p:nvSpPr>
            <p:cNvPr id="12057" name="Google Shape;12057;p71"/>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1"/>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1"/>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1"/>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71"/>
          <p:cNvGrpSpPr/>
          <p:nvPr/>
        </p:nvGrpSpPr>
        <p:grpSpPr>
          <a:xfrm>
            <a:off x="6276285" y="4105355"/>
            <a:ext cx="224927" cy="360785"/>
            <a:chOff x="6276285" y="4289930"/>
            <a:chExt cx="224927" cy="360785"/>
          </a:xfrm>
        </p:grpSpPr>
        <p:sp>
          <p:nvSpPr>
            <p:cNvPr id="12096" name="Google Shape;12096;p71"/>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71"/>
          <p:cNvGrpSpPr/>
          <p:nvPr/>
        </p:nvGrpSpPr>
        <p:grpSpPr>
          <a:xfrm>
            <a:off x="6650604" y="4158466"/>
            <a:ext cx="356405" cy="278431"/>
            <a:chOff x="6650604" y="4343041"/>
            <a:chExt cx="356405" cy="278431"/>
          </a:xfrm>
        </p:grpSpPr>
        <p:sp>
          <p:nvSpPr>
            <p:cNvPr id="12102" name="Google Shape;12102;p71"/>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1"/>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1"/>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1"/>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1"/>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1"/>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1"/>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1"/>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1"/>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1"/>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1"/>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71"/>
          <p:cNvGrpSpPr/>
          <p:nvPr/>
        </p:nvGrpSpPr>
        <p:grpSpPr>
          <a:xfrm>
            <a:off x="5787274" y="4124003"/>
            <a:ext cx="322572" cy="321208"/>
            <a:chOff x="5787274" y="4308578"/>
            <a:chExt cx="322572" cy="321208"/>
          </a:xfrm>
        </p:grpSpPr>
        <p:sp>
          <p:nvSpPr>
            <p:cNvPr id="12125" name="Google Shape;12125;p71"/>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1"/>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1"/>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1"/>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1"/>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1"/>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1"/>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1"/>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1"/>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1"/>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1"/>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1"/>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1"/>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1"/>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1"/>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71"/>
          <p:cNvGrpSpPr/>
          <p:nvPr/>
        </p:nvGrpSpPr>
        <p:grpSpPr>
          <a:xfrm>
            <a:off x="7139485" y="4105093"/>
            <a:ext cx="253200" cy="360418"/>
            <a:chOff x="7139485" y="4289668"/>
            <a:chExt cx="253200" cy="360418"/>
          </a:xfrm>
        </p:grpSpPr>
        <p:sp>
          <p:nvSpPr>
            <p:cNvPr id="12141" name="Google Shape;12141;p71"/>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1"/>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1"/>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1"/>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1"/>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1"/>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1"/>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1"/>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1"/>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1"/>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1"/>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1"/>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1"/>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1"/>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1"/>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1"/>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7579687" y="4104961"/>
            <a:ext cx="253174" cy="360549"/>
            <a:chOff x="7579687" y="4289536"/>
            <a:chExt cx="253174" cy="360549"/>
          </a:xfrm>
        </p:grpSpPr>
        <p:sp>
          <p:nvSpPr>
            <p:cNvPr id="12163" name="Google Shape;12163;p71"/>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1"/>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1"/>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1"/>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1"/>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1"/>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1"/>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1"/>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1"/>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1"/>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71"/>
          <p:cNvGrpSpPr/>
          <p:nvPr/>
        </p:nvGrpSpPr>
        <p:grpSpPr>
          <a:xfrm>
            <a:off x="4905872" y="2723192"/>
            <a:ext cx="362857" cy="362726"/>
            <a:chOff x="4905872" y="2907767"/>
            <a:chExt cx="362857" cy="362726"/>
          </a:xfrm>
        </p:grpSpPr>
        <p:sp>
          <p:nvSpPr>
            <p:cNvPr id="12186" name="Google Shape;12186;p71"/>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1"/>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1"/>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1"/>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1"/>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1"/>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1"/>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1"/>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1"/>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1"/>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1"/>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1"/>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1"/>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1"/>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1"/>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1"/>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1"/>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1"/>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1"/>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1"/>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1"/>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1"/>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1"/>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1"/>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1"/>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1"/>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1"/>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1"/>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1"/>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71"/>
          <p:cNvGrpSpPr/>
          <p:nvPr/>
        </p:nvGrpSpPr>
        <p:grpSpPr>
          <a:xfrm>
            <a:off x="5816176" y="2723061"/>
            <a:ext cx="294823" cy="362831"/>
            <a:chOff x="5816176" y="2907636"/>
            <a:chExt cx="294823" cy="362831"/>
          </a:xfrm>
        </p:grpSpPr>
        <p:sp>
          <p:nvSpPr>
            <p:cNvPr id="12231" name="Google Shape;12231;p71"/>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1"/>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1"/>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1"/>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1"/>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1"/>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1"/>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1"/>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1"/>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1"/>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1"/>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1"/>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1"/>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1"/>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1"/>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1"/>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1"/>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1"/>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1"/>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1"/>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1"/>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1"/>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1"/>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1"/>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1"/>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1"/>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1"/>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1"/>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1"/>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1"/>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1"/>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1"/>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1"/>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1"/>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1"/>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1"/>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1"/>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1"/>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1"/>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1"/>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1"/>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1"/>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2" name="Google Shape;12282;p71"/>
          <p:cNvGrpSpPr/>
          <p:nvPr/>
        </p:nvGrpSpPr>
        <p:grpSpPr>
          <a:xfrm>
            <a:off x="6220132" y="2771398"/>
            <a:ext cx="362726" cy="266183"/>
            <a:chOff x="6220132" y="2955973"/>
            <a:chExt cx="362726" cy="266183"/>
          </a:xfrm>
        </p:grpSpPr>
        <p:sp>
          <p:nvSpPr>
            <p:cNvPr id="12283" name="Google Shape;12283;p71"/>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1"/>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1"/>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1"/>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1"/>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1"/>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1"/>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1"/>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1"/>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1"/>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1"/>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1"/>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1"/>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1"/>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1"/>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1"/>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1"/>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1"/>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1"/>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1"/>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1"/>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1"/>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1"/>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1"/>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1"/>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1"/>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1"/>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1"/>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1" name="Google Shape;12311;p71"/>
          <p:cNvSpPr/>
          <p:nvPr/>
        </p:nvSpPr>
        <p:spPr>
          <a:xfrm>
            <a:off x="6663482" y="3012822"/>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1"/>
          <p:cNvSpPr/>
          <p:nvPr/>
        </p:nvSpPr>
        <p:spPr>
          <a:xfrm>
            <a:off x="6692253" y="3041226"/>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3" name="Google Shape;12313;p71"/>
          <p:cNvGrpSpPr/>
          <p:nvPr/>
        </p:nvGrpSpPr>
        <p:grpSpPr>
          <a:xfrm>
            <a:off x="6658158" y="2734417"/>
            <a:ext cx="362857" cy="340276"/>
            <a:chOff x="6658158" y="2918992"/>
            <a:chExt cx="362857" cy="340276"/>
          </a:xfrm>
        </p:grpSpPr>
        <p:sp>
          <p:nvSpPr>
            <p:cNvPr id="12314" name="Google Shape;12314;p71"/>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1"/>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1"/>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1"/>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1"/>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1"/>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1"/>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1"/>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1"/>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1"/>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1"/>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1"/>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1"/>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1"/>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1"/>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1"/>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1"/>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1"/>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1"/>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1"/>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4" name="Google Shape;12334;p71"/>
          <p:cNvGrpSpPr/>
          <p:nvPr/>
        </p:nvGrpSpPr>
        <p:grpSpPr>
          <a:xfrm>
            <a:off x="7972418" y="2723061"/>
            <a:ext cx="362726" cy="362857"/>
            <a:chOff x="7972418" y="2907636"/>
            <a:chExt cx="362726" cy="362857"/>
          </a:xfrm>
        </p:grpSpPr>
        <p:sp>
          <p:nvSpPr>
            <p:cNvPr id="12335" name="Google Shape;12335;p71"/>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1"/>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1"/>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1"/>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1"/>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1"/>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1"/>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1"/>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1"/>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1"/>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1"/>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1"/>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1"/>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1"/>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1"/>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1"/>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1"/>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1"/>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1"/>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1"/>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1"/>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1"/>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1"/>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1"/>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1"/>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1"/>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1"/>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1"/>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1"/>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1"/>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1"/>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1"/>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1"/>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1"/>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1"/>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1"/>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1"/>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1"/>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1"/>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1"/>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1"/>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1"/>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1"/>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1"/>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1"/>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1"/>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1"/>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71"/>
          <p:cNvGrpSpPr/>
          <p:nvPr/>
        </p:nvGrpSpPr>
        <p:grpSpPr>
          <a:xfrm>
            <a:off x="8040058" y="3621746"/>
            <a:ext cx="301275" cy="365480"/>
            <a:chOff x="8040058" y="3806321"/>
            <a:chExt cx="301275" cy="365480"/>
          </a:xfrm>
        </p:grpSpPr>
        <p:sp>
          <p:nvSpPr>
            <p:cNvPr id="12383" name="Google Shape;12383;p71"/>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1"/>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1"/>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1"/>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1"/>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1"/>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1"/>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1"/>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1"/>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1"/>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1"/>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4" name="Google Shape;12394;p71"/>
          <p:cNvGrpSpPr/>
          <p:nvPr/>
        </p:nvGrpSpPr>
        <p:grpSpPr>
          <a:xfrm>
            <a:off x="4895276" y="4113826"/>
            <a:ext cx="345941" cy="342190"/>
            <a:chOff x="4895276" y="4298401"/>
            <a:chExt cx="345941" cy="342190"/>
          </a:xfrm>
        </p:grpSpPr>
        <p:sp>
          <p:nvSpPr>
            <p:cNvPr id="12395" name="Google Shape;12395;p71"/>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1"/>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1"/>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1"/>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1"/>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1"/>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1"/>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1"/>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1"/>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1"/>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1"/>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1"/>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1"/>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1"/>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1"/>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1"/>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1"/>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1"/>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1"/>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71"/>
          <p:cNvGrpSpPr/>
          <p:nvPr/>
        </p:nvGrpSpPr>
        <p:grpSpPr>
          <a:xfrm>
            <a:off x="7949705" y="4128435"/>
            <a:ext cx="382528" cy="340669"/>
            <a:chOff x="7949705" y="4313010"/>
            <a:chExt cx="382528" cy="340669"/>
          </a:xfrm>
        </p:grpSpPr>
        <p:sp>
          <p:nvSpPr>
            <p:cNvPr id="12415" name="Google Shape;12415;p71"/>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1"/>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1"/>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1"/>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1"/>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1"/>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1"/>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1"/>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1"/>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1"/>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1"/>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1"/>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1"/>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1"/>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1"/>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71"/>
          <p:cNvGrpSpPr/>
          <p:nvPr/>
        </p:nvGrpSpPr>
        <p:grpSpPr>
          <a:xfrm>
            <a:off x="4884418" y="1795001"/>
            <a:ext cx="404008" cy="365664"/>
            <a:chOff x="4884418" y="1979576"/>
            <a:chExt cx="404008" cy="365664"/>
          </a:xfrm>
        </p:grpSpPr>
        <p:sp>
          <p:nvSpPr>
            <p:cNvPr id="12431" name="Google Shape;12431;p71"/>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1"/>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1"/>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1"/>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1"/>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1"/>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1"/>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1"/>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1"/>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1"/>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71"/>
          <p:cNvGrpSpPr/>
          <p:nvPr/>
        </p:nvGrpSpPr>
        <p:grpSpPr>
          <a:xfrm>
            <a:off x="6678877" y="3220387"/>
            <a:ext cx="304029" cy="322572"/>
            <a:chOff x="6678877" y="3404962"/>
            <a:chExt cx="304029" cy="322572"/>
          </a:xfrm>
        </p:grpSpPr>
        <p:sp>
          <p:nvSpPr>
            <p:cNvPr id="12442" name="Google Shape;12442;p71"/>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1"/>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1"/>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1"/>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1"/>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1"/>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1"/>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1"/>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1"/>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1"/>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1"/>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1"/>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1"/>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1"/>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1"/>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1"/>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1"/>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1"/>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1"/>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1"/>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1"/>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1"/>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1"/>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1"/>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1"/>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1"/>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1"/>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1"/>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1"/>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1"/>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1"/>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1"/>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1"/>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1"/>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1"/>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1"/>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1"/>
          <p:cNvGrpSpPr/>
          <p:nvPr/>
        </p:nvGrpSpPr>
        <p:grpSpPr>
          <a:xfrm>
            <a:off x="7083725" y="2713094"/>
            <a:ext cx="387721" cy="382790"/>
            <a:chOff x="7083725" y="2897669"/>
            <a:chExt cx="387721" cy="382790"/>
          </a:xfrm>
        </p:grpSpPr>
        <p:sp>
          <p:nvSpPr>
            <p:cNvPr id="12479" name="Google Shape;12479;p71"/>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1"/>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1"/>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1"/>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1"/>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1"/>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1"/>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1"/>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1"/>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1"/>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1"/>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1"/>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1"/>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1"/>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1"/>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1"/>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1"/>
          <p:cNvGrpSpPr/>
          <p:nvPr/>
        </p:nvGrpSpPr>
        <p:grpSpPr>
          <a:xfrm>
            <a:off x="7539926" y="2723166"/>
            <a:ext cx="351501" cy="362726"/>
            <a:chOff x="7539926" y="2907741"/>
            <a:chExt cx="351501" cy="362726"/>
          </a:xfrm>
        </p:grpSpPr>
        <p:sp>
          <p:nvSpPr>
            <p:cNvPr id="12496" name="Google Shape;12496;p71"/>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1"/>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1"/>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1"/>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1"/>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1"/>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1"/>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1"/>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1"/>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1"/>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1"/>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1"/>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1"/>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1"/>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1"/>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1"/>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1"/>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1"/>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1"/>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1"/>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1"/>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1"/>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1"/>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1"/>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1"/>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1"/>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1"/>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1"/>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1"/>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1"/>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1"/>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1"/>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1"/>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1"/>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1"/>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1"/>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1"/>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3" name="Google Shape;12533;p71"/>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Business Icons</a:t>
            </a:r>
            <a:endParaRPr sz="2400">
              <a:solidFill>
                <a:srgbClr val="FFFFFF"/>
              </a:solidFill>
            </a:endParaRPr>
          </a:p>
        </p:txBody>
      </p:sp>
      <p:sp>
        <p:nvSpPr>
          <p:cNvPr id="12534" name="Google Shape;12534;p71"/>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Teamwork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38"/>
        <p:cNvGrpSpPr/>
        <p:nvPr/>
      </p:nvGrpSpPr>
      <p:grpSpPr>
        <a:xfrm>
          <a:off x="0" y="0"/>
          <a:ext cx="0" cy="0"/>
          <a:chOff x="0" y="0"/>
          <a:chExt cx="0" cy="0"/>
        </a:xfrm>
      </p:grpSpPr>
      <p:grpSp>
        <p:nvGrpSpPr>
          <p:cNvPr id="12539" name="Google Shape;12539;p72"/>
          <p:cNvGrpSpPr/>
          <p:nvPr/>
        </p:nvGrpSpPr>
        <p:grpSpPr>
          <a:xfrm>
            <a:off x="1770285" y="3182228"/>
            <a:ext cx="294160" cy="358367"/>
            <a:chOff x="1770285" y="3381478"/>
            <a:chExt cx="294160" cy="358367"/>
          </a:xfrm>
        </p:grpSpPr>
        <p:sp>
          <p:nvSpPr>
            <p:cNvPr id="12540" name="Google Shape;12540;p72"/>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2"/>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2"/>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2"/>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2"/>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2"/>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2"/>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2"/>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2"/>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2"/>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2"/>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2"/>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2"/>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2"/>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2"/>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2"/>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72"/>
          <p:cNvGrpSpPr/>
          <p:nvPr/>
        </p:nvGrpSpPr>
        <p:grpSpPr>
          <a:xfrm>
            <a:off x="3563273" y="1339872"/>
            <a:ext cx="333198" cy="312146"/>
            <a:chOff x="3563273" y="1539122"/>
            <a:chExt cx="333198" cy="312146"/>
          </a:xfrm>
        </p:grpSpPr>
        <p:sp>
          <p:nvSpPr>
            <p:cNvPr id="12557" name="Google Shape;12557;p72"/>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2"/>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2"/>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2"/>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2"/>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2"/>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2"/>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2"/>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2"/>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2"/>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2"/>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2"/>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2"/>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2"/>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2"/>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2"/>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72"/>
          <p:cNvGrpSpPr/>
          <p:nvPr/>
        </p:nvGrpSpPr>
        <p:grpSpPr>
          <a:xfrm>
            <a:off x="2642986" y="2256540"/>
            <a:ext cx="358813" cy="323996"/>
            <a:chOff x="2642986" y="2455790"/>
            <a:chExt cx="358813" cy="323996"/>
          </a:xfrm>
        </p:grpSpPr>
        <p:sp>
          <p:nvSpPr>
            <p:cNvPr id="12574" name="Google Shape;12574;p72"/>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2"/>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2"/>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2"/>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2"/>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2"/>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2"/>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2"/>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2"/>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2"/>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2"/>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2"/>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2"/>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2"/>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2"/>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2"/>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2"/>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2"/>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2"/>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2"/>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2"/>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2"/>
          <p:cNvGrpSpPr/>
          <p:nvPr/>
        </p:nvGrpSpPr>
        <p:grpSpPr>
          <a:xfrm>
            <a:off x="4023495" y="3590172"/>
            <a:ext cx="346517" cy="358393"/>
            <a:chOff x="4023495" y="3789422"/>
            <a:chExt cx="346517" cy="358393"/>
          </a:xfrm>
        </p:grpSpPr>
        <p:sp>
          <p:nvSpPr>
            <p:cNvPr id="12596" name="Google Shape;12596;p72"/>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2"/>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2"/>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2"/>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2"/>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2"/>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2"/>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2"/>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2"/>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2"/>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2"/>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72"/>
          <p:cNvGrpSpPr/>
          <p:nvPr/>
        </p:nvGrpSpPr>
        <p:grpSpPr>
          <a:xfrm>
            <a:off x="2189266" y="1788558"/>
            <a:ext cx="365341" cy="358813"/>
            <a:chOff x="2189266" y="1987808"/>
            <a:chExt cx="365341" cy="358813"/>
          </a:xfrm>
        </p:grpSpPr>
        <p:sp>
          <p:nvSpPr>
            <p:cNvPr id="12608" name="Google Shape;12608;p72"/>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2"/>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2"/>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2"/>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2"/>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2"/>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2"/>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2"/>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2"/>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2"/>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2"/>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2"/>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2"/>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2"/>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2"/>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3" name="Google Shape;12623;p72"/>
          <p:cNvGrpSpPr/>
          <p:nvPr/>
        </p:nvGrpSpPr>
        <p:grpSpPr>
          <a:xfrm>
            <a:off x="863290" y="2701556"/>
            <a:ext cx="273029" cy="358393"/>
            <a:chOff x="863290" y="2900806"/>
            <a:chExt cx="273029" cy="358393"/>
          </a:xfrm>
        </p:grpSpPr>
        <p:sp>
          <p:nvSpPr>
            <p:cNvPr id="12624" name="Google Shape;12624;p72"/>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2"/>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2"/>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2"/>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2"/>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2"/>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2"/>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2"/>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2"/>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2"/>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2"/>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2"/>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2"/>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2"/>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2"/>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72"/>
          <p:cNvGrpSpPr/>
          <p:nvPr/>
        </p:nvGrpSpPr>
        <p:grpSpPr>
          <a:xfrm>
            <a:off x="3087268" y="2269964"/>
            <a:ext cx="358367" cy="297097"/>
            <a:chOff x="3087268" y="2469214"/>
            <a:chExt cx="358367" cy="297097"/>
          </a:xfrm>
        </p:grpSpPr>
        <p:sp>
          <p:nvSpPr>
            <p:cNvPr id="12640" name="Google Shape;12640;p72"/>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2"/>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2"/>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2"/>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2"/>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2"/>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2"/>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2"/>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2"/>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2"/>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2"/>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2"/>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2"/>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2"/>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2"/>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2"/>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2"/>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2"/>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2"/>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2"/>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2"/>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2"/>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2"/>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2"/>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2"/>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2"/>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2"/>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2"/>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2"/>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72"/>
          <p:cNvGrpSpPr/>
          <p:nvPr/>
        </p:nvGrpSpPr>
        <p:grpSpPr>
          <a:xfrm>
            <a:off x="2198600" y="2245555"/>
            <a:ext cx="363506" cy="345914"/>
            <a:chOff x="2198600" y="2444805"/>
            <a:chExt cx="363506" cy="345914"/>
          </a:xfrm>
        </p:grpSpPr>
        <p:sp>
          <p:nvSpPr>
            <p:cNvPr id="12670" name="Google Shape;12670;p72"/>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2"/>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2"/>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2"/>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2"/>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2"/>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2"/>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2"/>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2"/>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2"/>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2"/>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2"/>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2"/>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2"/>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2"/>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2"/>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2"/>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2"/>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2"/>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2"/>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2"/>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2"/>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2"/>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2"/>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72"/>
          <p:cNvGrpSpPr/>
          <p:nvPr/>
        </p:nvGrpSpPr>
        <p:grpSpPr>
          <a:xfrm>
            <a:off x="3982779" y="2701583"/>
            <a:ext cx="361251" cy="358341"/>
            <a:chOff x="3982779" y="2900833"/>
            <a:chExt cx="361251" cy="358341"/>
          </a:xfrm>
        </p:grpSpPr>
        <p:sp>
          <p:nvSpPr>
            <p:cNvPr id="12695" name="Google Shape;12695;p72"/>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2"/>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2"/>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2"/>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2"/>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2"/>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2"/>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2"/>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2"/>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2"/>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2"/>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2"/>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2"/>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2"/>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2"/>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2"/>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2"/>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2"/>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2"/>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2"/>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2"/>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2"/>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2"/>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2"/>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2"/>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2"/>
          <p:cNvGrpSpPr/>
          <p:nvPr/>
        </p:nvGrpSpPr>
        <p:grpSpPr>
          <a:xfrm>
            <a:off x="3531550" y="2701687"/>
            <a:ext cx="358288" cy="358262"/>
            <a:chOff x="3531550" y="2900937"/>
            <a:chExt cx="358288" cy="358262"/>
          </a:xfrm>
        </p:grpSpPr>
        <p:sp>
          <p:nvSpPr>
            <p:cNvPr id="12721" name="Google Shape;12721;p72"/>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2"/>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2"/>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2"/>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2"/>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2"/>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2"/>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2"/>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2"/>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2"/>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2"/>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2"/>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2"/>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2"/>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2"/>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2"/>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2"/>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2"/>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2"/>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2"/>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2"/>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2"/>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2"/>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2"/>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2"/>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2"/>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2"/>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2"/>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72"/>
          <p:cNvGrpSpPr/>
          <p:nvPr/>
        </p:nvGrpSpPr>
        <p:grpSpPr>
          <a:xfrm>
            <a:off x="877343" y="1316696"/>
            <a:ext cx="334824" cy="358393"/>
            <a:chOff x="877343" y="1515946"/>
            <a:chExt cx="334824" cy="358393"/>
          </a:xfrm>
        </p:grpSpPr>
        <p:sp>
          <p:nvSpPr>
            <p:cNvPr id="12750" name="Google Shape;12750;p72"/>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2"/>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2"/>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2"/>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2"/>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2"/>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2"/>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2"/>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2"/>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2"/>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2"/>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2"/>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72"/>
          <p:cNvGrpSpPr/>
          <p:nvPr/>
        </p:nvGrpSpPr>
        <p:grpSpPr>
          <a:xfrm>
            <a:off x="2198521" y="3182228"/>
            <a:ext cx="333959" cy="358341"/>
            <a:chOff x="2198521" y="3381478"/>
            <a:chExt cx="333959" cy="358341"/>
          </a:xfrm>
        </p:grpSpPr>
        <p:sp>
          <p:nvSpPr>
            <p:cNvPr id="12763" name="Google Shape;12763;p72"/>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2"/>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2"/>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2"/>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2"/>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2"/>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2"/>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2"/>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2"/>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2"/>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2"/>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4" name="Google Shape;12774;p72"/>
          <p:cNvGrpSpPr/>
          <p:nvPr/>
        </p:nvGrpSpPr>
        <p:grpSpPr>
          <a:xfrm>
            <a:off x="2224450" y="3640982"/>
            <a:ext cx="358367" cy="303966"/>
            <a:chOff x="2224450" y="3840232"/>
            <a:chExt cx="358367" cy="303966"/>
          </a:xfrm>
        </p:grpSpPr>
        <p:sp>
          <p:nvSpPr>
            <p:cNvPr id="12775" name="Google Shape;12775;p72"/>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2"/>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2"/>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2"/>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2"/>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2"/>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2"/>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2"/>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2"/>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2"/>
          <p:cNvGrpSpPr/>
          <p:nvPr/>
        </p:nvGrpSpPr>
        <p:grpSpPr>
          <a:xfrm>
            <a:off x="1741498" y="1817922"/>
            <a:ext cx="361723" cy="299587"/>
            <a:chOff x="1741498" y="2017172"/>
            <a:chExt cx="361723" cy="299587"/>
          </a:xfrm>
        </p:grpSpPr>
        <p:sp>
          <p:nvSpPr>
            <p:cNvPr id="12785" name="Google Shape;12785;p72"/>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2"/>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2"/>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2"/>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2"/>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2"/>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2"/>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2"/>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2"/>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2"/>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2"/>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2"/>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2"/>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72"/>
          <p:cNvGrpSpPr/>
          <p:nvPr/>
        </p:nvGrpSpPr>
        <p:grpSpPr>
          <a:xfrm>
            <a:off x="1767715" y="3613820"/>
            <a:ext cx="366258" cy="357371"/>
            <a:chOff x="1767715" y="3813070"/>
            <a:chExt cx="366258" cy="357371"/>
          </a:xfrm>
        </p:grpSpPr>
        <p:sp>
          <p:nvSpPr>
            <p:cNvPr id="12799" name="Google Shape;12799;p72"/>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2"/>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2"/>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2"/>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2"/>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2"/>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2"/>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2"/>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2"/>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2"/>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2"/>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2"/>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2"/>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2"/>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2"/>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2"/>
          <p:cNvGrpSpPr/>
          <p:nvPr/>
        </p:nvGrpSpPr>
        <p:grpSpPr>
          <a:xfrm>
            <a:off x="2672770" y="3613820"/>
            <a:ext cx="358315" cy="358393"/>
            <a:chOff x="2672770" y="3813070"/>
            <a:chExt cx="358315" cy="358393"/>
          </a:xfrm>
        </p:grpSpPr>
        <p:sp>
          <p:nvSpPr>
            <p:cNvPr id="12815" name="Google Shape;12815;p72"/>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2"/>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2"/>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2"/>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2"/>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2"/>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2"/>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2"/>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2"/>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2"/>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2"/>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2"/>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2"/>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2"/>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2"/>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2"/>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2"/>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2"/>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3" name="Google Shape;12833;p72"/>
          <p:cNvGrpSpPr/>
          <p:nvPr/>
        </p:nvGrpSpPr>
        <p:grpSpPr>
          <a:xfrm>
            <a:off x="3577902" y="3613768"/>
            <a:ext cx="346962" cy="358393"/>
            <a:chOff x="3577903" y="3813018"/>
            <a:chExt cx="346962" cy="358393"/>
          </a:xfrm>
        </p:grpSpPr>
        <p:sp>
          <p:nvSpPr>
            <p:cNvPr id="12834" name="Google Shape;12834;p72"/>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2"/>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2"/>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2"/>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2"/>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2"/>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2"/>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2"/>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2"/>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2"/>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2"/>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2"/>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6" name="Google Shape;12846;p72"/>
          <p:cNvGrpSpPr/>
          <p:nvPr/>
        </p:nvGrpSpPr>
        <p:grpSpPr>
          <a:xfrm>
            <a:off x="1783865" y="1317272"/>
            <a:ext cx="337000" cy="357816"/>
            <a:chOff x="1783865" y="1516522"/>
            <a:chExt cx="337000" cy="357816"/>
          </a:xfrm>
        </p:grpSpPr>
        <p:sp>
          <p:nvSpPr>
            <p:cNvPr id="12847" name="Google Shape;12847;p72"/>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2"/>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2"/>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2"/>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2"/>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2"/>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2"/>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2"/>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2"/>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2"/>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2"/>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2"/>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2"/>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2"/>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2"/>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2"/>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2"/>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2"/>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2"/>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72"/>
          <p:cNvGrpSpPr/>
          <p:nvPr/>
        </p:nvGrpSpPr>
        <p:grpSpPr>
          <a:xfrm>
            <a:off x="848975" y="1819469"/>
            <a:ext cx="361487" cy="296389"/>
            <a:chOff x="848975" y="2018719"/>
            <a:chExt cx="361487" cy="296389"/>
          </a:xfrm>
        </p:grpSpPr>
        <p:sp>
          <p:nvSpPr>
            <p:cNvPr id="12867" name="Google Shape;12867;p72"/>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2"/>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2"/>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2"/>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2"/>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2"/>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2"/>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2"/>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2"/>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2"/>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2"/>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2"/>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2"/>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0" name="Google Shape;12880;p72"/>
          <p:cNvGrpSpPr/>
          <p:nvPr/>
        </p:nvGrpSpPr>
        <p:grpSpPr>
          <a:xfrm>
            <a:off x="3078826" y="1815064"/>
            <a:ext cx="374884" cy="305381"/>
            <a:chOff x="3078826" y="2014314"/>
            <a:chExt cx="374884" cy="305381"/>
          </a:xfrm>
        </p:grpSpPr>
        <p:sp>
          <p:nvSpPr>
            <p:cNvPr id="12881" name="Google Shape;12881;p72"/>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2"/>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2"/>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2"/>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2"/>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2"/>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2"/>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2"/>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2"/>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2"/>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2"/>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2"/>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2"/>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72"/>
          <p:cNvGrpSpPr/>
          <p:nvPr/>
        </p:nvGrpSpPr>
        <p:grpSpPr>
          <a:xfrm>
            <a:off x="3531183" y="2239368"/>
            <a:ext cx="359416" cy="358315"/>
            <a:chOff x="3531183" y="2438618"/>
            <a:chExt cx="359416" cy="358315"/>
          </a:xfrm>
        </p:grpSpPr>
        <p:sp>
          <p:nvSpPr>
            <p:cNvPr id="12895" name="Google Shape;12895;p72"/>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2"/>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2"/>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2"/>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2"/>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2"/>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2"/>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2"/>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2"/>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2"/>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2"/>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2"/>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2"/>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2"/>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2"/>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2"/>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2"/>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2"/>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2"/>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2"/>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2"/>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6" name="Google Shape;12916;p72"/>
          <p:cNvGrpSpPr/>
          <p:nvPr/>
        </p:nvGrpSpPr>
        <p:grpSpPr>
          <a:xfrm>
            <a:off x="1325898" y="3666229"/>
            <a:ext cx="358288" cy="253418"/>
            <a:chOff x="1325898" y="3865479"/>
            <a:chExt cx="358288" cy="253418"/>
          </a:xfrm>
        </p:grpSpPr>
        <p:sp>
          <p:nvSpPr>
            <p:cNvPr id="12917" name="Google Shape;12917;p72"/>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2"/>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2"/>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2"/>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2"/>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2"/>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2"/>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2"/>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2"/>
          <p:cNvGrpSpPr/>
          <p:nvPr/>
        </p:nvGrpSpPr>
        <p:grpSpPr>
          <a:xfrm>
            <a:off x="3121823" y="3613742"/>
            <a:ext cx="354933" cy="358524"/>
            <a:chOff x="3121823" y="3812992"/>
            <a:chExt cx="354933" cy="358524"/>
          </a:xfrm>
        </p:grpSpPr>
        <p:sp>
          <p:nvSpPr>
            <p:cNvPr id="12926" name="Google Shape;12926;p72"/>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2"/>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2"/>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2"/>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2"/>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2"/>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2"/>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2"/>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2"/>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2"/>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2"/>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2"/>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2"/>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2"/>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72"/>
          <p:cNvGrpSpPr/>
          <p:nvPr/>
        </p:nvGrpSpPr>
        <p:grpSpPr>
          <a:xfrm>
            <a:off x="876687" y="3614817"/>
            <a:ext cx="362457" cy="356296"/>
            <a:chOff x="876687" y="3814067"/>
            <a:chExt cx="362457" cy="356296"/>
          </a:xfrm>
        </p:grpSpPr>
        <p:sp>
          <p:nvSpPr>
            <p:cNvPr id="12941" name="Google Shape;12941;p72"/>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2"/>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2"/>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2"/>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2"/>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2"/>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2"/>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2"/>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2"/>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2"/>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2"/>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2"/>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2"/>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2"/>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2"/>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2"/>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2"/>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2"/>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2"/>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2"/>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2"/>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2"/>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2"/>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2"/>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2"/>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2"/>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72"/>
          <p:cNvGrpSpPr/>
          <p:nvPr/>
        </p:nvGrpSpPr>
        <p:grpSpPr>
          <a:xfrm>
            <a:off x="4008787" y="1316696"/>
            <a:ext cx="330734" cy="358367"/>
            <a:chOff x="4008787" y="1515946"/>
            <a:chExt cx="330734" cy="358367"/>
          </a:xfrm>
        </p:grpSpPr>
        <p:sp>
          <p:nvSpPr>
            <p:cNvPr id="12968" name="Google Shape;12968;p72"/>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2"/>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2"/>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2"/>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2"/>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2"/>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2"/>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2"/>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2"/>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2"/>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2"/>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2"/>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2"/>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2"/>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2"/>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2"/>
          <p:cNvGrpSpPr/>
          <p:nvPr/>
        </p:nvGrpSpPr>
        <p:grpSpPr>
          <a:xfrm>
            <a:off x="3962539" y="2309185"/>
            <a:ext cx="378502" cy="218470"/>
            <a:chOff x="3962539" y="2508435"/>
            <a:chExt cx="378502" cy="218470"/>
          </a:xfrm>
        </p:grpSpPr>
        <p:sp>
          <p:nvSpPr>
            <p:cNvPr id="12984" name="Google Shape;12984;p72"/>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2"/>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2"/>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2"/>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2"/>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2"/>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2"/>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72"/>
          <p:cNvGrpSpPr/>
          <p:nvPr/>
        </p:nvGrpSpPr>
        <p:grpSpPr>
          <a:xfrm>
            <a:off x="2241439" y="2701687"/>
            <a:ext cx="225811" cy="358262"/>
            <a:chOff x="2241439" y="2900937"/>
            <a:chExt cx="225811" cy="358262"/>
          </a:xfrm>
        </p:grpSpPr>
        <p:sp>
          <p:nvSpPr>
            <p:cNvPr id="12992" name="Google Shape;12992;p72"/>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2"/>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2"/>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2"/>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2"/>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2"/>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2"/>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2"/>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2"/>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2"/>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2"/>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2"/>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2"/>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2"/>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2"/>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2"/>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2"/>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9" name="Google Shape;13009;p72"/>
          <p:cNvGrpSpPr/>
          <p:nvPr/>
        </p:nvGrpSpPr>
        <p:grpSpPr>
          <a:xfrm>
            <a:off x="3533936" y="3237888"/>
            <a:ext cx="361775" cy="246969"/>
            <a:chOff x="3533936" y="3437138"/>
            <a:chExt cx="361775" cy="246969"/>
          </a:xfrm>
        </p:grpSpPr>
        <p:sp>
          <p:nvSpPr>
            <p:cNvPr id="13010" name="Google Shape;13010;p72"/>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2"/>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2"/>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2"/>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2"/>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2"/>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2"/>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2"/>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2"/>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2"/>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2"/>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72"/>
          <p:cNvGrpSpPr/>
          <p:nvPr/>
        </p:nvGrpSpPr>
        <p:grpSpPr>
          <a:xfrm>
            <a:off x="3531838" y="1806202"/>
            <a:ext cx="358288" cy="323209"/>
            <a:chOff x="3531838" y="2005452"/>
            <a:chExt cx="358288" cy="323209"/>
          </a:xfrm>
        </p:grpSpPr>
        <p:sp>
          <p:nvSpPr>
            <p:cNvPr id="13022" name="Google Shape;13022;p72"/>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2"/>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2"/>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2"/>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2"/>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2"/>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2"/>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2"/>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2"/>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2"/>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2"/>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2"/>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2"/>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72"/>
          <p:cNvGrpSpPr/>
          <p:nvPr/>
        </p:nvGrpSpPr>
        <p:grpSpPr>
          <a:xfrm>
            <a:off x="3136452" y="1316696"/>
            <a:ext cx="297988" cy="358393"/>
            <a:chOff x="3136452" y="1515946"/>
            <a:chExt cx="297988" cy="358393"/>
          </a:xfrm>
        </p:grpSpPr>
        <p:sp>
          <p:nvSpPr>
            <p:cNvPr id="13036" name="Google Shape;13036;p72"/>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2"/>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2"/>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2"/>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2"/>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2"/>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2"/>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2"/>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2"/>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2"/>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2"/>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2"/>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72"/>
          <p:cNvGrpSpPr/>
          <p:nvPr/>
        </p:nvGrpSpPr>
        <p:grpSpPr>
          <a:xfrm>
            <a:off x="2674893" y="1316696"/>
            <a:ext cx="332254" cy="358393"/>
            <a:chOff x="2674893" y="1515946"/>
            <a:chExt cx="332254" cy="358393"/>
          </a:xfrm>
        </p:grpSpPr>
        <p:sp>
          <p:nvSpPr>
            <p:cNvPr id="13049" name="Google Shape;13049;p72"/>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2"/>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2"/>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2"/>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2"/>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2"/>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2"/>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2"/>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2"/>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2"/>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2"/>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2"/>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2"/>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2"/>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2"/>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2"/>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2"/>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2"/>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2"/>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2"/>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2"/>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2"/>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72"/>
          <p:cNvGrpSpPr/>
          <p:nvPr/>
        </p:nvGrpSpPr>
        <p:grpSpPr>
          <a:xfrm>
            <a:off x="1753768" y="2239263"/>
            <a:ext cx="358839" cy="358419"/>
            <a:chOff x="1753768" y="2438513"/>
            <a:chExt cx="358839" cy="358419"/>
          </a:xfrm>
        </p:grpSpPr>
        <p:sp>
          <p:nvSpPr>
            <p:cNvPr id="13072" name="Google Shape;13072;p72"/>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2"/>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2"/>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2"/>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2"/>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2"/>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2"/>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2"/>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2"/>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72"/>
          <p:cNvGrpSpPr/>
          <p:nvPr/>
        </p:nvGrpSpPr>
        <p:grpSpPr>
          <a:xfrm>
            <a:off x="2246840" y="1316722"/>
            <a:ext cx="301423" cy="358367"/>
            <a:chOff x="2246840" y="1515972"/>
            <a:chExt cx="301423" cy="358367"/>
          </a:xfrm>
        </p:grpSpPr>
        <p:sp>
          <p:nvSpPr>
            <p:cNvPr id="13082" name="Google Shape;13082;p72"/>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2"/>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2"/>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2"/>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2"/>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2"/>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2"/>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2"/>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2"/>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2"/>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2"/>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2"/>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2"/>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2"/>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2"/>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2"/>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2"/>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2"/>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2"/>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2"/>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2" name="Google Shape;13102;p72"/>
          <p:cNvGrpSpPr/>
          <p:nvPr/>
        </p:nvGrpSpPr>
        <p:grpSpPr>
          <a:xfrm>
            <a:off x="2703575" y="4087256"/>
            <a:ext cx="339097" cy="358446"/>
            <a:chOff x="2703575" y="4286506"/>
            <a:chExt cx="339097" cy="358446"/>
          </a:xfrm>
        </p:grpSpPr>
        <p:sp>
          <p:nvSpPr>
            <p:cNvPr id="13103" name="Google Shape;13103;p72"/>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2"/>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2"/>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2"/>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2"/>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2"/>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2"/>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2"/>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2"/>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2"/>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2"/>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4" name="Google Shape;13114;p72"/>
          <p:cNvGrpSpPr/>
          <p:nvPr/>
        </p:nvGrpSpPr>
        <p:grpSpPr>
          <a:xfrm>
            <a:off x="2638346" y="1806281"/>
            <a:ext cx="358551" cy="322869"/>
            <a:chOff x="2638346" y="2005531"/>
            <a:chExt cx="358551" cy="322869"/>
          </a:xfrm>
        </p:grpSpPr>
        <p:sp>
          <p:nvSpPr>
            <p:cNvPr id="13115" name="Google Shape;13115;p72"/>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2"/>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2"/>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2"/>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2"/>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2"/>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2"/>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2"/>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2"/>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2"/>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2"/>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2"/>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2"/>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2"/>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2"/>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2"/>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72"/>
          <p:cNvGrpSpPr/>
          <p:nvPr/>
        </p:nvGrpSpPr>
        <p:grpSpPr>
          <a:xfrm>
            <a:off x="2695605" y="2701583"/>
            <a:ext cx="221826" cy="358419"/>
            <a:chOff x="2695605" y="2900833"/>
            <a:chExt cx="221826" cy="358419"/>
          </a:xfrm>
        </p:grpSpPr>
        <p:sp>
          <p:nvSpPr>
            <p:cNvPr id="13132" name="Google Shape;13132;p72"/>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2"/>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2"/>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2"/>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2"/>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2"/>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2"/>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2"/>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2"/>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2"/>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2"/>
          <p:cNvGrpSpPr/>
          <p:nvPr/>
        </p:nvGrpSpPr>
        <p:grpSpPr>
          <a:xfrm>
            <a:off x="1309564" y="3182254"/>
            <a:ext cx="320509" cy="358341"/>
            <a:chOff x="1309564" y="3381504"/>
            <a:chExt cx="320509" cy="358341"/>
          </a:xfrm>
        </p:grpSpPr>
        <p:sp>
          <p:nvSpPr>
            <p:cNvPr id="13143" name="Google Shape;13143;p72"/>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2"/>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2"/>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2"/>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2"/>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2"/>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2"/>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2"/>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2"/>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2"/>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2"/>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2"/>
          <p:cNvGrpSpPr/>
          <p:nvPr/>
        </p:nvGrpSpPr>
        <p:grpSpPr>
          <a:xfrm>
            <a:off x="1309486" y="2243170"/>
            <a:ext cx="359311" cy="350554"/>
            <a:chOff x="1309486" y="2442420"/>
            <a:chExt cx="359311" cy="350554"/>
          </a:xfrm>
        </p:grpSpPr>
        <p:sp>
          <p:nvSpPr>
            <p:cNvPr id="13155" name="Google Shape;13155;p72"/>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2"/>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2"/>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2"/>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2"/>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2"/>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2"/>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2"/>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2"/>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2"/>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2"/>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2"/>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2"/>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2"/>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2"/>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2"/>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2"/>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2"/>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2"/>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2"/>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2"/>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2"/>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2"/>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2"/>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72"/>
          <p:cNvGrpSpPr/>
          <p:nvPr/>
        </p:nvGrpSpPr>
        <p:grpSpPr>
          <a:xfrm>
            <a:off x="3125755" y="3182254"/>
            <a:ext cx="278115" cy="358341"/>
            <a:chOff x="3125755" y="3381504"/>
            <a:chExt cx="278115" cy="358341"/>
          </a:xfrm>
        </p:grpSpPr>
        <p:sp>
          <p:nvSpPr>
            <p:cNvPr id="13180" name="Google Shape;13180;p72"/>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2"/>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2"/>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2"/>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2"/>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2"/>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2"/>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2"/>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2"/>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2"/>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2"/>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2"/>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2"/>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2"/>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2"/>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5" name="Google Shape;13195;p72"/>
          <p:cNvGrpSpPr/>
          <p:nvPr/>
        </p:nvGrpSpPr>
        <p:grpSpPr>
          <a:xfrm>
            <a:off x="1298081" y="1797341"/>
            <a:ext cx="358577" cy="341011"/>
            <a:chOff x="1298081" y="1996591"/>
            <a:chExt cx="358577" cy="341011"/>
          </a:xfrm>
        </p:grpSpPr>
        <p:sp>
          <p:nvSpPr>
            <p:cNvPr id="13196" name="Google Shape;13196;p72"/>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2"/>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2"/>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2"/>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2"/>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2"/>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2"/>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2"/>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2"/>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2"/>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2"/>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2"/>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2"/>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2"/>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2"/>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2"/>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2"/>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2"/>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2"/>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2"/>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2"/>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7" name="Google Shape;13217;p72"/>
          <p:cNvGrpSpPr/>
          <p:nvPr/>
        </p:nvGrpSpPr>
        <p:grpSpPr>
          <a:xfrm>
            <a:off x="3985322" y="3188153"/>
            <a:ext cx="358682" cy="346386"/>
            <a:chOff x="3985322" y="3387403"/>
            <a:chExt cx="358682" cy="346386"/>
          </a:xfrm>
        </p:grpSpPr>
        <p:sp>
          <p:nvSpPr>
            <p:cNvPr id="13218" name="Google Shape;13218;p72"/>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2"/>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2"/>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2"/>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2"/>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2"/>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2"/>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2"/>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2"/>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2"/>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2"/>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2"/>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2"/>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2"/>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2"/>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2"/>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2"/>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2"/>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2"/>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2"/>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72"/>
          <p:cNvGrpSpPr/>
          <p:nvPr/>
        </p:nvGrpSpPr>
        <p:grpSpPr>
          <a:xfrm>
            <a:off x="2162341" y="4087361"/>
            <a:ext cx="351341" cy="358262"/>
            <a:chOff x="2162341" y="4286611"/>
            <a:chExt cx="351341" cy="358262"/>
          </a:xfrm>
        </p:grpSpPr>
        <p:sp>
          <p:nvSpPr>
            <p:cNvPr id="13239" name="Google Shape;13239;p72"/>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2"/>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2"/>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2"/>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2"/>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2"/>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2"/>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2"/>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2"/>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2"/>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2"/>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72"/>
          <p:cNvGrpSpPr/>
          <p:nvPr/>
        </p:nvGrpSpPr>
        <p:grpSpPr>
          <a:xfrm>
            <a:off x="869949" y="3182228"/>
            <a:ext cx="303389" cy="358472"/>
            <a:chOff x="869949" y="3381478"/>
            <a:chExt cx="303389" cy="358472"/>
          </a:xfrm>
        </p:grpSpPr>
        <p:sp>
          <p:nvSpPr>
            <p:cNvPr id="13251" name="Google Shape;13251;p72"/>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2"/>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2"/>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2"/>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2"/>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2"/>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2"/>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2"/>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72"/>
          <p:cNvGrpSpPr/>
          <p:nvPr/>
        </p:nvGrpSpPr>
        <p:grpSpPr>
          <a:xfrm>
            <a:off x="1772461" y="2701583"/>
            <a:ext cx="261729" cy="358393"/>
            <a:chOff x="1772461" y="2900833"/>
            <a:chExt cx="261729" cy="358393"/>
          </a:xfrm>
        </p:grpSpPr>
        <p:sp>
          <p:nvSpPr>
            <p:cNvPr id="13260" name="Google Shape;13260;p72"/>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2"/>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2"/>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2"/>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2"/>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2"/>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2"/>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2"/>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2"/>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2"/>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2"/>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2"/>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2"/>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2"/>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2"/>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2"/>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2"/>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2"/>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2"/>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72"/>
          <p:cNvGrpSpPr/>
          <p:nvPr/>
        </p:nvGrpSpPr>
        <p:grpSpPr>
          <a:xfrm>
            <a:off x="1352587" y="1316827"/>
            <a:ext cx="310992" cy="358262"/>
            <a:chOff x="1352587" y="1516077"/>
            <a:chExt cx="310992" cy="358262"/>
          </a:xfrm>
        </p:grpSpPr>
        <p:sp>
          <p:nvSpPr>
            <p:cNvPr id="13280" name="Google Shape;13280;p72"/>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2"/>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2"/>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2"/>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2"/>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2"/>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2"/>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2"/>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2"/>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2"/>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2"/>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2"/>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2"/>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2"/>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2"/>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2"/>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2"/>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2"/>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2"/>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2"/>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0" name="Google Shape;13300;p72"/>
          <p:cNvSpPr/>
          <p:nvPr/>
        </p:nvSpPr>
        <p:spPr>
          <a:xfrm>
            <a:off x="1324482" y="304180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1" name="Google Shape;13301;p72"/>
          <p:cNvGrpSpPr/>
          <p:nvPr/>
        </p:nvGrpSpPr>
        <p:grpSpPr>
          <a:xfrm>
            <a:off x="1319160" y="2701687"/>
            <a:ext cx="265295" cy="358262"/>
            <a:chOff x="1319160" y="2900937"/>
            <a:chExt cx="265295" cy="358262"/>
          </a:xfrm>
        </p:grpSpPr>
        <p:sp>
          <p:nvSpPr>
            <p:cNvPr id="13302" name="Google Shape;13302;p72"/>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2"/>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2"/>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2"/>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2"/>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2"/>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2"/>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2"/>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2"/>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2"/>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2"/>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2"/>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2"/>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2"/>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2"/>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2"/>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2"/>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2"/>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2"/>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2"/>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2"/>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72"/>
          <p:cNvGrpSpPr/>
          <p:nvPr/>
        </p:nvGrpSpPr>
        <p:grpSpPr>
          <a:xfrm>
            <a:off x="3978401" y="1805966"/>
            <a:ext cx="358839" cy="323472"/>
            <a:chOff x="3978401" y="2005216"/>
            <a:chExt cx="358839" cy="323472"/>
          </a:xfrm>
        </p:grpSpPr>
        <p:sp>
          <p:nvSpPr>
            <p:cNvPr id="13324" name="Google Shape;13324;p72"/>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2"/>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2"/>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2"/>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2"/>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2"/>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2"/>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2"/>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2"/>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2"/>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4" name="Google Shape;13334;p72"/>
          <p:cNvGrpSpPr/>
          <p:nvPr/>
        </p:nvGrpSpPr>
        <p:grpSpPr>
          <a:xfrm>
            <a:off x="865099" y="2239394"/>
            <a:ext cx="360569" cy="358210"/>
            <a:chOff x="865099" y="2438644"/>
            <a:chExt cx="360569" cy="358210"/>
          </a:xfrm>
        </p:grpSpPr>
        <p:sp>
          <p:nvSpPr>
            <p:cNvPr id="13335" name="Google Shape;13335;p72"/>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2"/>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2"/>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2"/>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2"/>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2"/>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2"/>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2"/>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2"/>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2"/>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2"/>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2"/>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2"/>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2"/>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2"/>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72"/>
          <p:cNvGrpSpPr/>
          <p:nvPr/>
        </p:nvGrpSpPr>
        <p:grpSpPr>
          <a:xfrm>
            <a:off x="3126490" y="2701766"/>
            <a:ext cx="265242" cy="358288"/>
            <a:chOff x="3126490" y="2901016"/>
            <a:chExt cx="265242" cy="358288"/>
          </a:xfrm>
        </p:grpSpPr>
        <p:sp>
          <p:nvSpPr>
            <p:cNvPr id="13351" name="Google Shape;13351;p72"/>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2"/>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2"/>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2"/>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2"/>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2"/>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2"/>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2"/>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2"/>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2"/>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2"/>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2"/>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2"/>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2"/>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2"/>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2"/>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2"/>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8" name="Google Shape;13368;p72"/>
          <p:cNvGrpSpPr/>
          <p:nvPr/>
        </p:nvGrpSpPr>
        <p:grpSpPr>
          <a:xfrm>
            <a:off x="2671485" y="3182202"/>
            <a:ext cx="289336" cy="358393"/>
            <a:chOff x="2671485" y="3381452"/>
            <a:chExt cx="289336" cy="358393"/>
          </a:xfrm>
        </p:grpSpPr>
        <p:sp>
          <p:nvSpPr>
            <p:cNvPr id="13369" name="Google Shape;13369;p72"/>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2"/>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2"/>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2"/>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2"/>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2"/>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2"/>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2"/>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2"/>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2"/>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2"/>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2"/>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2"/>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2"/>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2"/>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72"/>
          <p:cNvGrpSpPr/>
          <p:nvPr/>
        </p:nvGrpSpPr>
        <p:grpSpPr>
          <a:xfrm>
            <a:off x="7153891" y="1314152"/>
            <a:ext cx="289546" cy="364974"/>
            <a:chOff x="7153891" y="1513402"/>
            <a:chExt cx="289546" cy="364974"/>
          </a:xfrm>
        </p:grpSpPr>
        <p:sp>
          <p:nvSpPr>
            <p:cNvPr id="13385" name="Google Shape;13385;p72"/>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2"/>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2"/>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2"/>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2"/>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2"/>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2"/>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2"/>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2"/>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2"/>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2"/>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2"/>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2"/>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2"/>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2"/>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72"/>
          <p:cNvGrpSpPr/>
          <p:nvPr/>
        </p:nvGrpSpPr>
        <p:grpSpPr>
          <a:xfrm>
            <a:off x="6255941" y="3598300"/>
            <a:ext cx="284958" cy="364974"/>
            <a:chOff x="6255941" y="3797550"/>
            <a:chExt cx="284958" cy="364974"/>
          </a:xfrm>
        </p:grpSpPr>
        <p:sp>
          <p:nvSpPr>
            <p:cNvPr id="13401" name="Google Shape;13401;p72"/>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2"/>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2"/>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2"/>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2"/>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2"/>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2"/>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2"/>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2"/>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2"/>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2"/>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2"/>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2"/>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2"/>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2"/>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6" name="Google Shape;13416;p72"/>
          <p:cNvGrpSpPr/>
          <p:nvPr/>
        </p:nvGrpSpPr>
        <p:grpSpPr>
          <a:xfrm>
            <a:off x="6698309" y="1314152"/>
            <a:ext cx="300557" cy="364974"/>
            <a:chOff x="6698309" y="1513402"/>
            <a:chExt cx="300557" cy="364974"/>
          </a:xfrm>
        </p:grpSpPr>
        <p:sp>
          <p:nvSpPr>
            <p:cNvPr id="13417" name="Google Shape;13417;p72"/>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2"/>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2"/>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2"/>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2"/>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2"/>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2"/>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2"/>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2"/>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2"/>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2"/>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2"/>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2"/>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2"/>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2"/>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2"/>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2"/>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4" name="Google Shape;13434;p72"/>
          <p:cNvGrpSpPr/>
          <p:nvPr/>
        </p:nvGrpSpPr>
        <p:grpSpPr>
          <a:xfrm>
            <a:off x="5327187" y="1314152"/>
            <a:ext cx="342243" cy="364974"/>
            <a:chOff x="5327187" y="1513402"/>
            <a:chExt cx="342243" cy="364974"/>
          </a:xfrm>
        </p:grpSpPr>
        <p:sp>
          <p:nvSpPr>
            <p:cNvPr id="13435" name="Google Shape;13435;p72"/>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2"/>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2"/>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2"/>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2"/>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2"/>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2"/>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2"/>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2"/>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2"/>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2"/>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2"/>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2"/>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2"/>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2"/>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72"/>
          <p:cNvGrpSpPr/>
          <p:nvPr/>
        </p:nvGrpSpPr>
        <p:grpSpPr>
          <a:xfrm>
            <a:off x="5782978" y="1314152"/>
            <a:ext cx="330839" cy="364974"/>
            <a:chOff x="5782978" y="1513402"/>
            <a:chExt cx="330839" cy="364974"/>
          </a:xfrm>
        </p:grpSpPr>
        <p:sp>
          <p:nvSpPr>
            <p:cNvPr id="13451" name="Google Shape;13451;p72"/>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2"/>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2"/>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2"/>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2"/>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2"/>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2"/>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2"/>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2"/>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2"/>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2"/>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2"/>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2"/>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2"/>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2"/>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2"/>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72"/>
          <p:cNvGrpSpPr/>
          <p:nvPr/>
        </p:nvGrpSpPr>
        <p:grpSpPr>
          <a:xfrm>
            <a:off x="4905609" y="3598300"/>
            <a:ext cx="285063" cy="364974"/>
            <a:chOff x="4905609" y="3797550"/>
            <a:chExt cx="285063" cy="364974"/>
          </a:xfrm>
        </p:grpSpPr>
        <p:sp>
          <p:nvSpPr>
            <p:cNvPr id="13468" name="Google Shape;13468;p72"/>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2"/>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2"/>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2"/>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2"/>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2"/>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2"/>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2"/>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2"/>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2"/>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2"/>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2"/>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2"/>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2"/>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2"/>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2"/>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4" name="Google Shape;13484;p72"/>
          <p:cNvGrpSpPr/>
          <p:nvPr/>
        </p:nvGrpSpPr>
        <p:grpSpPr>
          <a:xfrm>
            <a:off x="8056219" y="1314100"/>
            <a:ext cx="285168" cy="365026"/>
            <a:chOff x="8056219" y="1513350"/>
            <a:chExt cx="285168" cy="365026"/>
          </a:xfrm>
        </p:grpSpPr>
        <p:sp>
          <p:nvSpPr>
            <p:cNvPr id="13485" name="Google Shape;13485;p72"/>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2"/>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2"/>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2"/>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2"/>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2"/>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2"/>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2"/>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2"/>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2"/>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2"/>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2"/>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2"/>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2"/>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2"/>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2"/>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72"/>
          <p:cNvGrpSpPr/>
          <p:nvPr/>
        </p:nvGrpSpPr>
        <p:grpSpPr>
          <a:xfrm>
            <a:off x="6233054" y="1314152"/>
            <a:ext cx="330839" cy="364974"/>
            <a:chOff x="6233054" y="1513402"/>
            <a:chExt cx="330839" cy="364974"/>
          </a:xfrm>
        </p:grpSpPr>
        <p:sp>
          <p:nvSpPr>
            <p:cNvPr id="13502" name="Google Shape;13502;p72"/>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2"/>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2"/>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2"/>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2"/>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2"/>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2"/>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2"/>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2"/>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2"/>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2"/>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2"/>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2"/>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2"/>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2"/>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2"/>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2"/>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2"/>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2"/>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2"/>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2"/>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2"/>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72"/>
          <p:cNvGrpSpPr/>
          <p:nvPr/>
        </p:nvGrpSpPr>
        <p:grpSpPr>
          <a:xfrm>
            <a:off x="5805866" y="3598221"/>
            <a:ext cx="285168" cy="365288"/>
            <a:chOff x="5805866" y="3797471"/>
            <a:chExt cx="285168" cy="365288"/>
          </a:xfrm>
        </p:grpSpPr>
        <p:sp>
          <p:nvSpPr>
            <p:cNvPr id="13525" name="Google Shape;13525;p72"/>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2"/>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2"/>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2"/>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2"/>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2"/>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2"/>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2"/>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2"/>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2"/>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2"/>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2"/>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2"/>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2"/>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2"/>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2"/>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2"/>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2"/>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2"/>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2"/>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5" name="Google Shape;13545;p72"/>
          <p:cNvGrpSpPr/>
          <p:nvPr/>
        </p:nvGrpSpPr>
        <p:grpSpPr>
          <a:xfrm>
            <a:off x="5355790" y="3598221"/>
            <a:ext cx="284958" cy="365052"/>
            <a:chOff x="5355790" y="3797471"/>
            <a:chExt cx="284958" cy="365052"/>
          </a:xfrm>
        </p:grpSpPr>
        <p:sp>
          <p:nvSpPr>
            <p:cNvPr id="13546" name="Google Shape;13546;p72"/>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2"/>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2"/>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2"/>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2"/>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2"/>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2"/>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2"/>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2"/>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2"/>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2"/>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2"/>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2"/>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2"/>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2"/>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2"/>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2"/>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2"/>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2"/>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2"/>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2"/>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2"/>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2"/>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2"/>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72"/>
          <p:cNvGrpSpPr/>
          <p:nvPr/>
        </p:nvGrpSpPr>
        <p:grpSpPr>
          <a:xfrm>
            <a:off x="7156067" y="3598300"/>
            <a:ext cx="285089" cy="364974"/>
            <a:chOff x="7156067" y="3797550"/>
            <a:chExt cx="285089" cy="364974"/>
          </a:xfrm>
        </p:grpSpPr>
        <p:sp>
          <p:nvSpPr>
            <p:cNvPr id="13571" name="Google Shape;13571;p72"/>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2"/>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2"/>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2"/>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2"/>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2"/>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2"/>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2"/>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2"/>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2"/>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2"/>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2"/>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2"/>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2"/>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2"/>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2"/>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2"/>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2"/>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9" name="Google Shape;13589;p72"/>
          <p:cNvGrpSpPr/>
          <p:nvPr/>
        </p:nvGrpSpPr>
        <p:grpSpPr>
          <a:xfrm>
            <a:off x="6255941" y="4086837"/>
            <a:ext cx="284958" cy="364948"/>
            <a:chOff x="6255941" y="4286087"/>
            <a:chExt cx="284958" cy="364948"/>
          </a:xfrm>
        </p:grpSpPr>
        <p:sp>
          <p:nvSpPr>
            <p:cNvPr id="13590" name="Google Shape;13590;p72"/>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2"/>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2"/>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2"/>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2"/>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2"/>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2"/>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2"/>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2"/>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2"/>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2"/>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2"/>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2"/>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2"/>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2"/>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2"/>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2"/>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2"/>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2"/>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2"/>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2"/>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1" name="Google Shape;13611;p72"/>
          <p:cNvGrpSpPr/>
          <p:nvPr/>
        </p:nvGrpSpPr>
        <p:grpSpPr>
          <a:xfrm>
            <a:off x="7606143" y="3598352"/>
            <a:ext cx="285089" cy="364948"/>
            <a:chOff x="7606143" y="3797602"/>
            <a:chExt cx="285089" cy="364948"/>
          </a:xfrm>
        </p:grpSpPr>
        <p:sp>
          <p:nvSpPr>
            <p:cNvPr id="13612" name="Google Shape;13612;p72"/>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2"/>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2"/>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2"/>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2"/>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2"/>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2"/>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2"/>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2"/>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2"/>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2"/>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2"/>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2"/>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2"/>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2"/>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2"/>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2"/>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2"/>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2"/>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2"/>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2"/>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3" name="Google Shape;13633;p72"/>
          <p:cNvGrpSpPr/>
          <p:nvPr/>
        </p:nvGrpSpPr>
        <p:grpSpPr>
          <a:xfrm>
            <a:off x="7606143" y="3157269"/>
            <a:ext cx="285089" cy="365052"/>
            <a:chOff x="7606143" y="3356519"/>
            <a:chExt cx="285089" cy="365052"/>
          </a:xfrm>
        </p:grpSpPr>
        <p:sp>
          <p:nvSpPr>
            <p:cNvPr id="13634" name="Google Shape;13634;p72"/>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2"/>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2"/>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2"/>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2"/>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2"/>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2"/>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2"/>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2"/>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2"/>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2"/>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2"/>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2"/>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2"/>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2"/>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2"/>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2"/>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72"/>
          <p:cNvGrpSpPr/>
          <p:nvPr/>
        </p:nvGrpSpPr>
        <p:grpSpPr>
          <a:xfrm>
            <a:off x="4905557" y="4086260"/>
            <a:ext cx="285797" cy="366390"/>
            <a:chOff x="4905557" y="4285510"/>
            <a:chExt cx="285797" cy="366390"/>
          </a:xfrm>
        </p:grpSpPr>
        <p:sp>
          <p:nvSpPr>
            <p:cNvPr id="13652" name="Google Shape;13652;p72"/>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2"/>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2"/>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2"/>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2"/>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2"/>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2"/>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2"/>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2"/>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2"/>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2"/>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2"/>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2"/>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2"/>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2"/>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2"/>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8" name="Google Shape;13668;p72"/>
          <p:cNvGrpSpPr/>
          <p:nvPr/>
        </p:nvGrpSpPr>
        <p:grpSpPr>
          <a:xfrm>
            <a:off x="7606248" y="2232053"/>
            <a:ext cx="284984" cy="364843"/>
            <a:chOff x="7606248" y="2431303"/>
            <a:chExt cx="284984" cy="364843"/>
          </a:xfrm>
        </p:grpSpPr>
        <p:sp>
          <p:nvSpPr>
            <p:cNvPr id="13669" name="Google Shape;13669;p72"/>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2"/>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2"/>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2"/>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2"/>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2"/>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2"/>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2"/>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2"/>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2"/>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2"/>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2"/>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2"/>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2"/>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2"/>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2"/>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2"/>
          <p:cNvGrpSpPr/>
          <p:nvPr/>
        </p:nvGrpSpPr>
        <p:grpSpPr>
          <a:xfrm>
            <a:off x="5805866" y="4086837"/>
            <a:ext cx="284879" cy="364948"/>
            <a:chOff x="5805866" y="4286087"/>
            <a:chExt cx="284879" cy="364948"/>
          </a:xfrm>
        </p:grpSpPr>
        <p:sp>
          <p:nvSpPr>
            <p:cNvPr id="13686" name="Google Shape;13686;p72"/>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2"/>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2"/>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2"/>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2"/>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2"/>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2"/>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2"/>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2"/>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2"/>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2"/>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2"/>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2"/>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2"/>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2"/>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2"/>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2"/>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2"/>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2"/>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2"/>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2"/>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2"/>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72"/>
          <p:cNvGrpSpPr/>
          <p:nvPr/>
        </p:nvGrpSpPr>
        <p:grpSpPr>
          <a:xfrm>
            <a:off x="5355790" y="4086837"/>
            <a:ext cx="284958" cy="364948"/>
            <a:chOff x="5355790" y="4286087"/>
            <a:chExt cx="284958" cy="364948"/>
          </a:xfrm>
        </p:grpSpPr>
        <p:sp>
          <p:nvSpPr>
            <p:cNvPr id="13709" name="Google Shape;13709;p72"/>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2"/>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2"/>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2"/>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2"/>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2"/>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2"/>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2"/>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2"/>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2"/>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2"/>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2"/>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2"/>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2"/>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2"/>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2"/>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2"/>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2"/>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2"/>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2"/>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2"/>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2"/>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2"/>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2" name="Google Shape;13732;p72"/>
          <p:cNvGrpSpPr/>
          <p:nvPr/>
        </p:nvGrpSpPr>
        <p:grpSpPr>
          <a:xfrm>
            <a:off x="8056219" y="1784258"/>
            <a:ext cx="284984" cy="364869"/>
            <a:chOff x="8056219" y="1983508"/>
            <a:chExt cx="284984" cy="364869"/>
          </a:xfrm>
        </p:grpSpPr>
        <p:sp>
          <p:nvSpPr>
            <p:cNvPr id="13733" name="Google Shape;13733;p72"/>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2"/>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2"/>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2"/>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2"/>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2"/>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2"/>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2"/>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2"/>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2"/>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2"/>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2"/>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2"/>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2"/>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7" name="Google Shape;13747;p72"/>
          <p:cNvGrpSpPr/>
          <p:nvPr/>
        </p:nvGrpSpPr>
        <p:grpSpPr>
          <a:xfrm>
            <a:off x="7161782" y="4086732"/>
            <a:ext cx="273580" cy="365131"/>
            <a:chOff x="7161782" y="4285982"/>
            <a:chExt cx="273580" cy="365131"/>
          </a:xfrm>
        </p:grpSpPr>
        <p:sp>
          <p:nvSpPr>
            <p:cNvPr id="13748" name="Google Shape;13748;p72"/>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2"/>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2"/>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2"/>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2"/>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2"/>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2"/>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2"/>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2"/>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2"/>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2"/>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2"/>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2"/>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2"/>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2"/>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3" name="Google Shape;13763;p72"/>
          <p:cNvGrpSpPr/>
          <p:nvPr/>
        </p:nvGrpSpPr>
        <p:grpSpPr>
          <a:xfrm>
            <a:off x="7606352" y="1784258"/>
            <a:ext cx="285063" cy="364869"/>
            <a:chOff x="7606352" y="1983508"/>
            <a:chExt cx="285063" cy="364869"/>
          </a:xfrm>
        </p:grpSpPr>
        <p:sp>
          <p:nvSpPr>
            <p:cNvPr id="13764" name="Google Shape;13764;p72"/>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2"/>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2"/>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2"/>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2"/>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2"/>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2"/>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2"/>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2"/>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2"/>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2"/>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2"/>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2"/>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2"/>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2"/>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2"/>
          <p:cNvGrpSpPr/>
          <p:nvPr/>
        </p:nvGrpSpPr>
        <p:grpSpPr>
          <a:xfrm>
            <a:off x="7611937" y="4086837"/>
            <a:ext cx="273580" cy="365052"/>
            <a:chOff x="7611937" y="4286087"/>
            <a:chExt cx="273580" cy="365052"/>
          </a:xfrm>
        </p:grpSpPr>
        <p:sp>
          <p:nvSpPr>
            <p:cNvPr id="13780" name="Google Shape;13780;p72"/>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2"/>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2"/>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2"/>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2"/>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2"/>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2"/>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2"/>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2"/>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2"/>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2"/>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2"/>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2"/>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2"/>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2"/>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2"/>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2"/>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2"/>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2"/>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2"/>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2"/>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2"/>
          <p:cNvGrpSpPr/>
          <p:nvPr/>
        </p:nvGrpSpPr>
        <p:grpSpPr>
          <a:xfrm>
            <a:off x="8061934" y="2231948"/>
            <a:ext cx="273658" cy="365052"/>
            <a:chOff x="8061934" y="2431198"/>
            <a:chExt cx="273658" cy="365052"/>
          </a:xfrm>
        </p:grpSpPr>
        <p:sp>
          <p:nvSpPr>
            <p:cNvPr id="13802" name="Google Shape;13802;p72"/>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2"/>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2"/>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2"/>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2"/>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2"/>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2"/>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2"/>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2"/>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2"/>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2"/>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2"/>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2"/>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2"/>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2"/>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2"/>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72"/>
          <p:cNvGrpSpPr/>
          <p:nvPr/>
        </p:nvGrpSpPr>
        <p:grpSpPr>
          <a:xfrm>
            <a:off x="7161861" y="3157269"/>
            <a:ext cx="273501" cy="365131"/>
            <a:chOff x="7161861" y="3356519"/>
            <a:chExt cx="273501" cy="365131"/>
          </a:xfrm>
        </p:grpSpPr>
        <p:sp>
          <p:nvSpPr>
            <p:cNvPr id="13819" name="Google Shape;13819;p72"/>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2"/>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2"/>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2"/>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2"/>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2"/>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2"/>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2"/>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2"/>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2"/>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2"/>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2"/>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2"/>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2"/>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2"/>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2"/>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2"/>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2"/>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2"/>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2"/>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9" name="Google Shape;13839;p72"/>
          <p:cNvGrpSpPr/>
          <p:nvPr/>
        </p:nvGrpSpPr>
        <p:grpSpPr>
          <a:xfrm>
            <a:off x="7156067" y="1784258"/>
            <a:ext cx="285089" cy="365131"/>
            <a:chOff x="7156067" y="1983508"/>
            <a:chExt cx="285089" cy="365131"/>
          </a:xfrm>
        </p:grpSpPr>
        <p:sp>
          <p:nvSpPr>
            <p:cNvPr id="13840" name="Google Shape;13840;p72"/>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2"/>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2"/>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2"/>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2"/>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2"/>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2"/>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2"/>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2"/>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2"/>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2"/>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2"/>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2"/>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2"/>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2"/>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2"/>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2"/>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2"/>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8" name="Google Shape;13858;p72"/>
          <p:cNvGrpSpPr/>
          <p:nvPr/>
        </p:nvGrpSpPr>
        <p:grpSpPr>
          <a:xfrm>
            <a:off x="5355790" y="1784258"/>
            <a:ext cx="284879" cy="364974"/>
            <a:chOff x="5355790" y="1983508"/>
            <a:chExt cx="284879" cy="364974"/>
          </a:xfrm>
        </p:grpSpPr>
        <p:sp>
          <p:nvSpPr>
            <p:cNvPr id="13859" name="Google Shape;13859;p72"/>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2"/>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2"/>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2"/>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2"/>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2"/>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2"/>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2"/>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2"/>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2"/>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2"/>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2"/>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2"/>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2"/>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2"/>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2"/>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2"/>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2"/>
          <p:cNvGrpSpPr/>
          <p:nvPr/>
        </p:nvGrpSpPr>
        <p:grpSpPr>
          <a:xfrm>
            <a:off x="7161573" y="2695500"/>
            <a:ext cx="273868" cy="365131"/>
            <a:chOff x="7161573" y="2894750"/>
            <a:chExt cx="273868" cy="365131"/>
          </a:xfrm>
        </p:grpSpPr>
        <p:sp>
          <p:nvSpPr>
            <p:cNvPr id="13877" name="Google Shape;13877;p72"/>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2"/>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2"/>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2"/>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2"/>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2"/>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2"/>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2"/>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2"/>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2"/>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2"/>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2"/>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2"/>
          <p:cNvGrpSpPr/>
          <p:nvPr/>
        </p:nvGrpSpPr>
        <p:grpSpPr>
          <a:xfrm>
            <a:off x="4911692" y="1314152"/>
            <a:ext cx="273108" cy="364974"/>
            <a:chOff x="4911692" y="1513402"/>
            <a:chExt cx="273108" cy="364974"/>
          </a:xfrm>
        </p:grpSpPr>
        <p:sp>
          <p:nvSpPr>
            <p:cNvPr id="13890" name="Google Shape;13890;p72"/>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2"/>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2"/>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2"/>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2"/>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2"/>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2"/>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2"/>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2"/>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2"/>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2"/>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2"/>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2"/>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2"/>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2"/>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2"/>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2"/>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2"/>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8" name="Google Shape;13908;p72"/>
          <p:cNvGrpSpPr/>
          <p:nvPr/>
        </p:nvGrpSpPr>
        <p:grpSpPr>
          <a:xfrm>
            <a:off x="8062013" y="3598378"/>
            <a:ext cx="273580" cy="364921"/>
            <a:chOff x="8062013" y="3797628"/>
            <a:chExt cx="273580" cy="364921"/>
          </a:xfrm>
        </p:grpSpPr>
        <p:sp>
          <p:nvSpPr>
            <p:cNvPr id="13909" name="Google Shape;13909;p72"/>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2"/>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2"/>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2"/>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2"/>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2"/>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2"/>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2"/>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2"/>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2"/>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2"/>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2"/>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2"/>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2"/>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2"/>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2"/>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2"/>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2"/>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2"/>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2"/>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2"/>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2"/>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72"/>
          <p:cNvGrpSpPr/>
          <p:nvPr/>
        </p:nvGrpSpPr>
        <p:grpSpPr>
          <a:xfrm>
            <a:off x="6711785" y="3157348"/>
            <a:ext cx="273501" cy="365052"/>
            <a:chOff x="6711785" y="3356598"/>
            <a:chExt cx="273501" cy="365052"/>
          </a:xfrm>
        </p:grpSpPr>
        <p:sp>
          <p:nvSpPr>
            <p:cNvPr id="13932" name="Google Shape;13932;p72"/>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2"/>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2"/>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2"/>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2"/>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2"/>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2"/>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2"/>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2"/>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2"/>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2"/>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2"/>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2"/>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2"/>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2"/>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2"/>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2"/>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72"/>
          <p:cNvGrpSpPr/>
          <p:nvPr/>
        </p:nvGrpSpPr>
        <p:grpSpPr>
          <a:xfrm>
            <a:off x="6261814" y="3157348"/>
            <a:ext cx="273501" cy="364948"/>
            <a:chOff x="6261814" y="3356598"/>
            <a:chExt cx="273501" cy="364948"/>
          </a:xfrm>
        </p:grpSpPr>
        <p:sp>
          <p:nvSpPr>
            <p:cNvPr id="13950" name="Google Shape;13950;p72"/>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2"/>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2"/>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2"/>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2"/>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2"/>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2"/>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2"/>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2"/>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2"/>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2"/>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2"/>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2"/>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2"/>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2"/>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2"/>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2"/>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2"/>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2"/>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72"/>
          <p:cNvGrpSpPr/>
          <p:nvPr/>
        </p:nvGrpSpPr>
        <p:grpSpPr>
          <a:xfrm>
            <a:off x="7611753" y="2695421"/>
            <a:ext cx="273868" cy="365131"/>
            <a:chOff x="7611753" y="2894671"/>
            <a:chExt cx="273868" cy="365131"/>
          </a:xfrm>
        </p:grpSpPr>
        <p:sp>
          <p:nvSpPr>
            <p:cNvPr id="13970" name="Google Shape;13970;p72"/>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2"/>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2"/>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2"/>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2"/>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2"/>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2"/>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2"/>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2"/>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2"/>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2"/>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2"/>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2"/>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2"/>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2"/>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2"/>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2"/>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2"/>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8" name="Google Shape;13988;p72"/>
          <p:cNvGrpSpPr/>
          <p:nvPr/>
        </p:nvGrpSpPr>
        <p:grpSpPr>
          <a:xfrm>
            <a:off x="6706096" y="1784232"/>
            <a:ext cx="284984" cy="364895"/>
            <a:chOff x="6706096" y="1983482"/>
            <a:chExt cx="284984" cy="364895"/>
          </a:xfrm>
        </p:grpSpPr>
        <p:sp>
          <p:nvSpPr>
            <p:cNvPr id="13989" name="Google Shape;13989;p72"/>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2"/>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2"/>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2"/>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2"/>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2"/>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2"/>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2"/>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2"/>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2"/>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2"/>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2"/>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2"/>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2"/>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2"/>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2"/>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2"/>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2"/>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2"/>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2"/>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2"/>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2"/>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2"/>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2"/>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2"/>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4" name="Google Shape;14014;p72"/>
          <p:cNvGrpSpPr/>
          <p:nvPr/>
        </p:nvGrpSpPr>
        <p:grpSpPr>
          <a:xfrm>
            <a:off x="6261526" y="2695421"/>
            <a:ext cx="273868" cy="365026"/>
            <a:chOff x="6261526" y="2894671"/>
            <a:chExt cx="273868" cy="365026"/>
          </a:xfrm>
        </p:grpSpPr>
        <p:sp>
          <p:nvSpPr>
            <p:cNvPr id="14015" name="Google Shape;14015;p72"/>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2"/>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2"/>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2"/>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2"/>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2"/>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2"/>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2"/>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2"/>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2"/>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2"/>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2"/>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2"/>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2"/>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2"/>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2"/>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2"/>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2" name="Google Shape;14032;p72"/>
          <p:cNvGrpSpPr/>
          <p:nvPr/>
        </p:nvGrpSpPr>
        <p:grpSpPr>
          <a:xfrm>
            <a:off x="4905609" y="1784258"/>
            <a:ext cx="285063" cy="364869"/>
            <a:chOff x="4905609" y="1983508"/>
            <a:chExt cx="285063" cy="364869"/>
          </a:xfrm>
        </p:grpSpPr>
        <p:sp>
          <p:nvSpPr>
            <p:cNvPr id="14033" name="Google Shape;14033;p72"/>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2"/>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2"/>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2"/>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2"/>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2"/>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2"/>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2"/>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2"/>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2"/>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2"/>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2"/>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2"/>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2"/>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2"/>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2"/>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2"/>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2"/>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2"/>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2"/>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2"/>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2"/>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2"/>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2"/>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7" name="Google Shape;14057;p72"/>
          <p:cNvGrpSpPr/>
          <p:nvPr/>
        </p:nvGrpSpPr>
        <p:grpSpPr>
          <a:xfrm>
            <a:off x="5811555" y="2695500"/>
            <a:ext cx="273684" cy="365052"/>
            <a:chOff x="5811555" y="2894750"/>
            <a:chExt cx="273684" cy="365052"/>
          </a:xfrm>
        </p:grpSpPr>
        <p:sp>
          <p:nvSpPr>
            <p:cNvPr id="14058" name="Google Shape;14058;p72"/>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2"/>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2"/>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2"/>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2"/>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2"/>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2"/>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2"/>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2"/>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2"/>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2"/>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2"/>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2"/>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2"/>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2"/>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2"/>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2"/>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5" name="Google Shape;14075;p72"/>
          <p:cNvGrpSpPr/>
          <p:nvPr/>
        </p:nvGrpSpPr>
        <p:grpSpPr>
          <a:xfrm>
            <a:off x="5361296" y="2695500"/>
            <a:ext cx="274052" cy="365157"/>
            <a:chOff x="5361296" y="2894750"/>
            <a:chExt cx="274052" cy="365157"/>
          </a:xfrm>
        </p:grpSpPr>
        <p:sp>
          <p:nvSpPr>
            <p:cNvPr id="14076" name="Google Shape;14076;p72"/>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2"/>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2"/>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2"/>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2"/>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2"/>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2"/>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2"/>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2"/>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2"/>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2"/>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2"/>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2"/>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2"/>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2"/>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2"/>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2"/>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72"/>
          <p:cNvGrpSpPr/>
          <p:nvPr/>
        </p:nvGrpSpPr>
        <p:grpSpPr>
          <a:xfrm>
            <a:off x="5805866" y="1784180"/>
            <a:ext cx="284958" cy="365079"/>
            <a:chOff x="5805866" y="1983430"/>
            <a:chExt cx="284958" cy="365079"/>
          </a:xfrm>
        </p:grpSpPr>
        <p:sp>
          <p:nvSpPr>
            <p:cNvPr id="14094" name="Google Shape;14094;p72"/>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2"/>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2"/>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2"/>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2"/>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2"/>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2"/>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2"/>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2"/>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2"/>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2"/>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2"/>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2"/>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2"/>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2"/>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2"/>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2"/>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2"/>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2"/>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2"/>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2"/>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2"/>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2"/>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2"/>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2"/>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2"/>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2"/>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1" name="Google Shape;14121;p72"/>
          <p:cNvGrpSpPr/>
          <p:nvPr/>
        </p:nvGrpSpPr>
        <p:grpSpPr>
          <a:xfrm>
            <a:off x="6255941" y="1784258"/>
            <a:ext cx="284958" cy="364948"/>
            <a:chOff x="6255941" y="1983508"/>
            <a:chExt cx="284958" cy="364948"/>
          </a:xfrm>
        </p:grpSpPr>
        <p:sp>
          <p:nvSpPr>
            <p:cNvPr id="14122" name="Google Shape;14122;p72"/>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2"/>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2"/>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2"/>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2"/>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2"/>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2"/>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2"/>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2"/>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2"/>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2"/>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2"/>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2"/>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2"/>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2"/>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2"/>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2"/>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2"/>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2"/>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2"/>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2"/>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2"/>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2"/>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2"/>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2"/>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2"/>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2"/>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2"/>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0" name="Google Shape;14150;p72"/>
          <p:cNvGrpSpPr/>
          <p:nvPr/>
        </p:nvGrpSpPr>
        <p:grpSpPr>
          <a:xfrm>
            <a:off x="6711706" y="2695605"/>
            <a:ext cx="273763" cy="364948"/>
            <a:chOff x="6711706" y="2894855"/>
            <a:chExt cx="273763" cy="364948"/>
          </a:xfrm>
        </p:grpSpPr>
        <p:sp>
          <p:nvSpPr>
            <p:cNvPr id="14151" name="Google Shape;14151;p72"/>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2"/>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2"/>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2"/>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2"/>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2"/>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2"/>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2"/>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2"/>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2"/>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2"/>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2"/>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2"/>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2"/>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2"/>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2"/>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2"/>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2"/>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72"/>
          <p:cNvGrpSpPr/>
          <p:nvPr/>
        </p:nvGrpSpPr>
        <p:grpSpPr>
          <a:xfrm>
            <a:off x="7611753" y="1314152"/>
            <a:ext cx="273501" cy="364974"/>
            <a:chOff x="7611753" y="1513402"/>
            <a:chExt cx="273501" cy="364974"/>
          </a:xfrm>
        </p:grpSpPr>
        <p:sp>
          <p:nvSpPr>
            <p:cNvPr id="14170" name="Google Shape;14170;p72"/>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2"/>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2"/>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2"/>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2"/>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2"/>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2"/>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2"/>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2"/>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2"/>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2"/>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2"/>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2"/>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2"/>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2"/>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2"/>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72"/>
          <p:cNvGrpSpPr/>
          <p:nvPr/>
        </p:nvGrpSpPr>
        <p:grpSpPr>
          <a:xfrm>
            <a:off x="6711706" y="4086837"/>
            <a:ext cx="273580" cy="365052"/>
            <a:chOff x="6711706" y="4286087"/>
            <a:chExt cx="273580" cy="365052"/>
          </a:xfrm>
        </p:grpSpPr>
        <p:sp>
          <p:nvSpPr>
            <p:cNvPr id="14187" name="Google Shape;14187;p72"/>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2"/>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2"/>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2"/>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2"/>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2"/>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2"/>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2"/>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2"/>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2"/>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2"/>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2"/>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2"/>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2"/>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2"/>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2"/>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2"/>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2"/>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5" name="Google Shape;14205;p72"/>
          <p:cNvGrpSpPr/>
          <p:nvPr/>
        </p:nvGrpSpPr>
        <p:grpSpPr>
          <a:xfrm>
            <a:off x="8058499" y="4086837"/>
            <a:ext cx="280606" cy="365052"/>
            <a:chOff x="8058499" y="4286087"/>
            <a:chExt cx="280606" cy="365052"/>
          </a:xfrm>
        </p:grpSpPr>
        <p:sp>
          <p:nvSpPr>
            <p:cNvPr id="14206" name="Google Shape;14206;p72"/>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2"/>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2"/>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2"/>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2"/>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2"/>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2"/>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2"/>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2"/>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2"/>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2"/>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2"/>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2"/>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2"/>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2"/>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2"/>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2"/>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3" name="Google Shape;14223;p72"/>
          <p:cNvGrpSpPr/>
          <p:nvPr/>
        </p:nvGrpSpPr>
        <p:grpSpPr>
          <a:xfrm>
            <a:off x="6711785" y="3598300"/>
            <a:ext cx="273606" cy="365052"/>
            <a:chOff x="6711785" y="3797550"/>
            <a:chExt cx="273606" cy="365052"/>
          </a:xfrm>
        </p:grpSpPr>
        <p:sp>
          <p:nvSpPr>
            <p:cNvPr id="14224" name="Google Shape;14224;p72"/>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2"/>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2"/>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2"/>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2"/>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2"/>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2"/>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2"/>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2"/>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2"/>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2"/>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2"/>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2"/>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2"/>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2"/>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72"/>
          <p:cNvGrpSpPr/>
          <p:nvPr/>
        </p:nvGrpSpPr>
        <p:grpSpPr>
          <a:xfrm>
            <a:off x="7156067" y="2231948"/>
            <a:ext cx="285089" cy="364948"/>
            <a:chOff x="7156067" y="2431198"/>
            <a:chExt cx="285089" cy="364948"/>
          </a:xfrm>
        </p:grpSpPr>
        <p:sp>
          <p:nvSpPr>
            <p:cNvPr id="14240" name="Google Shape;14240;p72"/>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2"/>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2"/>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2"/>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2"/>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2"/>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2"/>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2"/>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2"/>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2"/>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2"/>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2"/>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2"/>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2"/>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2"/>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2"/>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2"/>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2"/>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2"/>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9" name="Google Shape;14259;p72"/>
          <p:cNvGrpSpPr/>
          <p:nvPr/>
        </p:nvGrpSpPr>
        <p:grpSpPr>
          <a:xfrm>
            <a:off x="8061252" y="2694373"/>
            <a:ext cx="274864" cy="367517"/>
            <a:chOff x="8061252" y="2893623"/>
            <a:chExt cx="274864" cy="367517"/>
          </a:xfrm>
        </p:grpSpPr>
        <p:sp>
          <p:nvSpPr>
            <p:cNvPr id="14260" name="Google Shape;14260;p72"/>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2"/>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2"/>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2"/>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2"/>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2"/>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2"/>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2"/>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2"/>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2"/>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2"/>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2"/>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72"/>
          <p:cNvGrpSpPr/>
          <p:nvPr/>
        </p:nvGrpSpPr>
        <p:grpSpPr>
          <a:xfrm>
            <a:off x="4905714" y="2231948"/>
            <a:ext cx="284958" cy="365052"/>
            <a:chOff x="4905714" y="2431198"/>
            <a:chExt cx="284958" cy="365052"/>
          </a:xfrm>
        </p:grpSpPr>
        <p:sp>
          <p:nvSpPr>
            <p:cNvPr id="14273" name="Google Shape;14273;p72"/>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2"/>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2"/>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2"/>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2"/>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2"/>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2"/>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2"/>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2"/>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2"/>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2"/>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2"/>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2"/>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2"/>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2"/>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2"/>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2"/>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2"/>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2"/>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2"/>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2"/>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2"/>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2"/>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6" name="Google Shape;14296;p72"/>
          <p:cNvGrpSpPr/>
          <p:nvPr/>
        </p:nvGrpSpPr>
        <p:grpSpPr>
          <a:xfrm>
            <a:off x="4911403" y="3157295"/>
            <a:ext cx="273475" cy="365052"/>
            <a:chOff x="4911403" y="3356545"/>
            <a:chExt cx="273475" cy="365052"/>
          </a:xfrm>
        </p:grpSpPr>
        <p:sp>
          <p:nvSpPr>
            <p:cNvPr id="14297" name="Google Shape;14297;p72"/>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2"/>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2"/>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2"/>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2"/>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2"/>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2"/>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2"/>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2"/>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2"/>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2"/>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2"/>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2"/>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2"/>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2"/>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2"/>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2"/>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2"/>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2"/>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6" name="Google Shape;14316;p72"/>
          <p:cNvGrpSpPr/>
          <p:nvPr/>
        </p:nvGrpSpPr>
        <p:grpSpPr>
          <a:xfrm>
            <a:off x="5361479" y="3157348"/>
            <a:ext cx="273580" cy="364948"/>
            <a:chOff x="5361479" y="3356598"/>
            <a:chExt cx="273580" cy="364948"/>
          </a:xfrm>
        </p:grpSpPr>
        <p:sp>
          <p:nvSpPr>
            <p:cNvPr id="14317" name="Google Shape;14317;p72"/>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2"/>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2"/>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2"/>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2"/>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2"/>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2"/>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2"/>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2"/>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2"/>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2"/>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2"/>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2"/>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2"/>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2"/>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2"/>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2"/>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2"/>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2"/>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2"/>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7" name="Google Shape;14337;p72"/>
          <p:cNvGrpSpPr/>
          <p:nvPr/>
        </p:nvGrpSpPr>
        <p:grpSpPr>
          <a:xfrm>
            <a:off x="5808042" y="2231975"/>
            <a:ext cx="280711" cy="365026"/>
            <a:chOff x="5808042" y="2431225"/>
            <a:chExt cx="280711" cy="365026"/>
          </a:xfrm>
        </p:grpSpPr>
        <p:sp>
          <p:nvSpPr>
            <p:cNvPr id="14338" name="Google Shape;14338;p72"/>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2"/>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2"/>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2"/>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2"/>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2"/>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2"/>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2"/>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2"/>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2"/>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2"/>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2"/>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2"/>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2"/>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2"/>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2"/>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2"/>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2"/>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2"/>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2"/>
          <p:cNvGrpSpPr/>
          <p:nvPr/>
        </p:nvGrpSpPr>
        <p:grpSpPr>
          <a:xfrm>
            <a:off x="6705912" y="2231975"/>
            <a:ext cx="285063" cy="365026"/>
            <a:chOff x="6705912" y="2431225"/>
            <a:chExt cx="285063" cy="365026"/>
          </a:xfrm>
        </p:grpSpPr>
        <p:sp>
          <p:nvSpPr>
            <p:cNvPr id="14358" name="Google Shape;14358;p72"/>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2"/>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2"/>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2"/>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2"/>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2"/>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2"/>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2"/>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2"/>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2"/>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2"/>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2"/>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2"/>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2"/>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2"/>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2"/>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2"/>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2"/>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2"/>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2"/>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2"/>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2"/>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2"/>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2"/>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2" name="Google Shape;14382;p72"/>
          <p:cNvGrpSpPr/>
          <p:nvPr/>
        </p:nvGrpSpPr>
        <p:grpSpPr>
          <a:xfrm>
            <a:off x="5811634" y="3157452"/>
            <a:ext cx="273501" cy="364948"/>
            <a:chOff x="5811634" y="3356702"/>
            <a:chExt cx="273501" cy="364948"/>
          </a:xfrm>
        </p:grpSpPr>
        <p:sp>
          <p:nvSpPr>
            <p:cNvPr id="14383" name="Google Shape;14383;p72"/>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2"/>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2"/>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2"/>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2"/>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2"/>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2"/>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2"/>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2"/>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2"/>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2"/>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2"/>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2"/>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2"/>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2"/>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2"/>
          <p:cNvGrpSpPr/>
          <p:nvPr/>
        </p:nvGrpSpPr>
        <p:grpSpPr>
          <a:xfrm>
            <a:off x="4905793" y="2695552"/>
            <a:ext cx="284879" cy="365105"/>
            <a:chOff x="4905793" y="2894802"/>
            <a:chExt cx="284879" cy="365105"/>
          </a:xfrm>
        </p:grpSpPr>
        <p:sp>
          <p:nvSpPr>
            <p:cNvPr id="14399" name="Google Shape;14399;p72"/>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2"/>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2"/>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2"/>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2"/>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2"/>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2"/>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2"/>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2"/>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2"/>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2"/>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2"/>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2"/>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2"/>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2"/>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2"/>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2"/>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2"/>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2"/>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2"/>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2"/>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2"/>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2"/>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2"/>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2"/>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2"/>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2"/>
          <p:cNvGrpSpPr/>
          <p:nvPr/>
        </p:nvGrpSpPr>
        <p:grpSpPr>
          <a:xfrm>
            <a:off x="8062013" y="3157348"/>
            <a:ext cx="273501" cy="364948"/>
            <a:chOff x="8062013" y="3356598"/>
            <a:chExt cx="273501" cy="364948"/>
          </a:xfrm>
        </p:grpSpPr>
        <p:sp>
          <p:nvSpPr>
            <p:cNvPr id="14426" name="Google Shape;14426;p72"/>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2"/>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2"/>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2"/>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2"/>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2"/>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2"/>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2"/>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2"/>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2"/>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2"/>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2"/>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2"/>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2"/>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2"/>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2"/>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2"/>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2"/>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2"/>
          <p:cNvGrpSpPr/>
          <p:nvPr/>
        </p:nvGrpSpPr>
        <p:grpSpPr>
          <a:xfrm>
            <a:off x="6261709" y="2231948"/>
            <a:ext cx="273606" cy="365052"/>
            <a:chOff x="6261709" y="2431198"/>
            <a:chExt cx="273606" cy="365052"/>
          </a:xfrm>
        </p:grpSpPr>
        <p:sp>
          <p:nvSpPr>
            <p:cNvPr id="14445" name="Google Shape;14445;p72"/>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2"/>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2"/>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2"/>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2"/>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2"/>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2"/>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2"/>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2"/>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2"/>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2"/>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2"/>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2"/>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2"/>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2"/>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2"/>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2"/>
          <p:cNvGrpSpPr/>
          <p:nvPr/>
        </p:nvGrpSpPr>
        <p:grpSpPr>
          <a:xfrm>
            <a:off x="5361296" y="2231948"/>
            <a:ext cx="273947" cy="365052"/>
            <a:chOff x="5361296" y="2431198"/>
            <a:chExt cx="273947" cy="365052"/>
          </a:xfrm>
        </p:grpSpPr>
        <p:sp>
          <p:nvSpPr>
            <p:cNvPr id="14462" name="Google Shape;14462;p72"/>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2"/>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2"/>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2"/>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2"/>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2"/>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2"/>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2"/>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2"/>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2"/>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2"/>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2"/>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2"/>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2"/>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2"/>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2"/>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2"/>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2"/>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2"/>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2"/>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2"/>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3" name="Google Shape;14483;p72"/>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Help &amp; Support Icons</a:t>
            </a:r>
            <a:endParaRPr sz="2400">
              <a:solidFill>
                <a:srgbClr val="FFFFFF"/>
              </a:solidFill>
            </a:endParaRPr>
          </a:p>
        </p:txBody>
      </p:sp>
      <p:sp>
        <p:nvSpPr>
          <p:cNvPr id="14484" name="Google Shape;14484;p72"/>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Avatar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88"/>
        <p:cNvGrpSpPr/>
        <p:nvPr/>
      </p:nvGrpSpPr>
      <p:grpSpPr>
        <a:xfrm>
          <a:off x="0" y="0"/>
          <a:ext cx="0" cy="0"/>
          <a:chOff x="0" y="0"/>
          <a:chExt cx="0" cy="0"/>
        </a:xfrm>
      </p:grpSpPr>
      <p:grpSp>
        <p:nvGrpSpPr>
          <p:cNvPr id="14489" name="Google Shape;14489;p73"/>
          <p:cNvGrpSpPr/>
          <p:nvPr/>
        </p:nvGrpSpPr>
        <p:grpSpPr>
          <a:xfrm>
            <a:off x="3516462" y="3178478"/>
            <a:ext cx="367569" cy="365289"/>
            <a:chOff x="3516462" y="3365328"/>
            <a:chExt cx="367569" cy="365289"/>
          </a:xfrm>
        </p:grpSpPr>
        <p:sp>
          <p:nvSpPr>
            <p:cNvPr id="14490" name="Google Shape;14490;p73"/>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3"/>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3"/>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3"/>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3"/>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3"/>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3"/>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3"/>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3"/>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3"/>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3"/>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3"/>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3"/>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3"/>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3"/>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3"/>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3"/>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3"/>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3"/>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9" name="Google Shape;14509;p73"/>
          <p:cNvGrpSpPr/>
          <p:nvPr/>
        </p:nvGrpSpPr>
        <p:grpSpPr>
          <a:xfrm>
            <a:off x="2758162" y="1778583"/>
            <a:ext cx="112330" cy="366285"/>
            <a:chOff x="2758162" y="1965433"/>
            <a:chExt cx="112330" cy="366285"/>
          </a:xfrm>
        </p:grpSpPr>
        <p:sp>
          <p:nvSpPr>
            <p:cNvPr id="14510" name="Google Shape;14510;p73"/>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3"/>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3"/>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3"/>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3"/>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3"/>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3"/>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3"/>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3"/>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3"/>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0" name="Google Shape;14520;p73"/>
          <p:cNvGrpSpPr/>
          <p:nvPr/>
        </p:nvGrpSpPr>
        <p:grpSpPr>
          <a:xfrm>
            <a:off x="1840734" y="3622479"/>
            <a:ext cx="169818" cy="365525"/>
            <a:chOff x="1840734" y="3809329"/>
            <a:chExt cx="169818" cy="365525"/>
          </a:xfrm>
        </p:grpSpPr>
        <p:sp>
          <p:nvSpPr>
            <p:cNvPr id="14521" name="Google Shape;14521;p73"/>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3"/>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3"/>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3"/>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3"/>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3"/>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3"/>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3"/>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3"/>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3"/>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73"/>
          <p:cNvGrpSpPr/>
          <p:nvPr/>
        </p:nvGrpSpPr>
        <p:grpSpPr>
          <a:xfrm>
            <a:off x="3964761" y="1823232"/>
            <a:ext cx="365394" cy="276856"/>
            <a:chOff x="3964761" y="2010082"/>
            <a:chExt cx="365394" cy="276856"/>
          </a:xfrm>
        </p:grpSpPr>
        <p:sp>
          <p:nvSpPr>
            <p:cNvPr id="14532" name="Google Shape;14532;p73"/>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3"/>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3"/>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3"/>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3"/>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3"/>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8" name="Google Shape;14538;p73"/>
          <p:cNvGrpSpPr/>
          <p:nvPr/>
        </p:nvGrpSpPr>
        <p:grpSpPr>
          <a:xfrm>
            <a:off x="1769017" y="1830490"/>
            <a:ext cx="365420" cy="248216"/>
            <a:chOff x="1769017" y="2017340"/>
            <a:chExt cx="365420" cy="248216"/>
          </a:xfrm>
        </p:grpSpPr>
        <p:sp>
          <p:nvSpPr>
            <p:cNvPr id="14539" name="Google Shape;14539;p73"/>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3"/>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3"/>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3"/>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3"/>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3"/>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3"/>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3"/>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3"/>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3"/>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3"/>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3"/>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3"/>
          <p:cNvGrpSpPr/>
          <p:nvPr/>
        </p:nvGrpSpPr>
        <p:grpSpPr>
          <a:xfrm>
            <a:off x="1298499" y="1879436"/>
            <a:ext cx="365525" cy="164421"/>
            <a:chOff x="1298499" y="2066286"/>
            <a:chExt cx="365525" cy="164421"/>
          </a:xfrm>
        </p:grpSpPr>
        <p:sp>
          <p:nvSpPr>
            <p:cNvPr id="14552" name="Google Shape;14552;p73"/>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3"/>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3"/>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3"/>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3"/>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3"/>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3"/>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3"/>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3"/>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3"/>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3"/>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3"/>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3"/>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3"/>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3"/>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3"/>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3"/>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3"/>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3"/>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3"/>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3"/>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3"/>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3"/>
          <p:cNvGrpSpPr/>
          <p:nvPr/>
        </p:nvGrpSpPr>
        <p:grpSpPr>
          <a:xfrm>
            <a:off x="854105" y="1898328"/>
            <a:ext cx="365551" cy="126663"/>
            <a:chOff x="854105" y="2085178"/>
            <a:chExt cx="365551" cy="126663"/>
          </a:xfrm>
        </p:grpSpPr>
        <p:sp>
          <p:nvSpPr>
            <p:cNvPr id="14575" name="Google Shape;14575;p73"/>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3"/>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3"/>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3"/>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9" name="Google Shape;14579;p73"/>
          <p:cNvGrpSpPr/>
          <p:nvPr/>
        </p:nvGrpSpPr>
        <p:grpSpPr>
          <a:xfrm>
            <a:off x="2315916" y="1778950"/>
            <a:ext cx="110706" cy="365472"/>
            <a:chOff x="2315916" y="1965800"/>
            <a:chExt cx="110706" cy="365472"/>
          </a:xfrm>
        </p:grpSpPr>
        <p:sp>
          <p:nvSpPr>
            <p:cNvPr id="14580" name="Google Shape;14580;p73"/>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3"/>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3"/>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3"/>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3"/>
          <p:cNvGrpSpPr/>
          <p:nvPr/>
        </p:nvGrpSpPr>
        <p:grpSpPr>
          <a:xfrm>
            <a:off x="936878" y="3622558"/>
            <a:ext cx="198615" cy="365446"/>
            <a:chOff x="936878" y="3809408"/>
            <a:chExt cx="198615" cy="365446"/>
          </a:xfrm>
        </p:grpSpPr>
        <p:sp>
          <p:nvSpPr>
            <p:cNvPr id="14585" name="Google Shape;14585;p73"/>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3"/>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3"/>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3"/>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3"/>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3"/>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3"/>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3"/>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3"/>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3"/>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3"/>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3"/>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73"/>
          <p:cNvGrpSpPr/>
          <p:nvPr/>
        </p:nvGrpSpPr>
        <p:grpSpPr>
          <a:xfrm>
            <a:off x="2270140" y="3622610"/>
            <a:ext cx="202021" cy="365394"/>
            <a:chOff x="2270140" y="3809460"/>
            <a:chExt cx="202021" cy="365394"/>
          </a:xfrm>
        </p:grpSpPr>
        <p:sp>
          <p:nvSpPr>
            <p:cNvPr id="14598" name="Google Shape;14598;p73"/>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3"/>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3"/>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3"/>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3"/>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3"/>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3"/>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3"/>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3"/>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3"/>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3"/>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3"/>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3"/>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3"/>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3"/>
          <p:cNvGrpSpPr/>
          <p:nvPr/>
        </p:nvGrpSpPr>
        <p:grpSpPr>
          <a:xfrm>
            <a:off x="3201010" y="1778976"/>
            <a:ext cx="115370" cy="365420"/>
            <a:chOff x="3201010" y="1965826"/>
            <a:chExt cx="115370" cy="365420"/>
          </a:xfrm>
        </p:grpSpPr>
        <p:sp>
          <p:nvSpPr>
            <p:cNvPr id="14613" name="Google Shape;14613;p73"/>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3"/>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3"/>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3"/>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3"/>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3"/>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3"/>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0" name="Google Shape;14620;p73"/>
          <p:cNvGrpSpPr/>
          <p:nvPr/>
        </p:nvGrpSpPr>
        <p:grpSpPr>
          <a:xfrm>
            <a:off x="3520366" y="1823232"/>
            <a:ext cx="365551" cy="276856"/>
            <a:chOff x="3520366" y="2010082"/>
            <a:chExt cx="365551" cy="276856"/>
          </a:xfrm>
        </p:grpSpPr>
        <p:sp>
          <p:nvSpPr>
            <p:cNvPr id="14621" name="Google Shape;14621;p73"/>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3"/>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3"/>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3"/>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3"/>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3"/>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3"/>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3"/>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3"/>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3"/>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3"/>
          <p:cNvGrpSpPr/>
          <p:nvPr/>
        </p:nvGrpSpPr>
        <p:grpSpPr>
          <a:xfrm>
            <a:off x="1298368" y="3622610"/>
            <a:ext cx="365420" cy="365394"/>
            <a:chOff x="1298368" y="3809460"/>
            <a:chExt cx="365420" cy="365394"/>
          </a:xfrm>
        </p:grpSpPr>
        <p:sp>
          <p:nvSpPr>
            <p:cNvPr id="14632" name="Google Shape;14632;p73"/>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3"/>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3"/>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3"/>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3"/>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3"/>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3"/>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3"/>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3"/>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3"/>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3"/>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3"/>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3"/>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3"/>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3"/>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3"/>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3"/>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3"/>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3"/>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3"/>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3"/>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3"/>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3"/>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3"/>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3"/>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3"/>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3"/>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3"/>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3"/>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3"/>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3"/>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3"/>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3"/>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3"/>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3"/>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3"/>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3"/>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3"/>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3"/>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3"/>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3"/>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3"/>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3"/>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3"/>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6" name="Google Shape;14676;p73"/>
          <p:cNvGrpSpPr/>
          <p:nvPr/>
        </p:nvGrpSpPr>
        <p:grpSpPr>
          <a:xfrm>
            <a:off x="3963503" y="3164093"/>
            <a:ext cx="365394" cy="365472"/>
            <a:chOff x="3963503" y="3350943"/>
            <a:chExt cx="365394" cy="365472"/>
          </a:xfrm>
        </p:grpSpPr>
        <p:sp>
          <p:nvSpPr>
            <p:cNvPr id="14677" name="Google Shape;14677;p73"/>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3"/>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3"/>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3"/>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3"/>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3"/>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3"/>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3"/>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3"/>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3"/>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3"/>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3"/>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9" name="Google Shape;14689;p73"/>
          <p:cNvGrpSpPr/>
          <p:nvPr/>
        </p:nvGrpSpPr>
        <p:grpSpPr>
          <a:xfrm>
            <a:off x="858140" y="3178111"/>
            <a:ext cx="319880" cy="365918"/>
            <a:chOff x="858140" y="3364961"/>
            <a:chExt cx="319880" cy="365918"/>
          </a:xfrm>
        </p:grpSpPr>
        <p:sp>
          <p:nvSpPr>
            <p:cNvPr id="14690" name="Google Shape;14690;p73"/>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3"/>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3"/>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3"/>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3"/>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3"/>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3"/>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3"/>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3"/>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3"/>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3"/>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3"/>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3"/>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73"/>
          <p:cNvGrpSpPr/>
          <p:nvPr/>
        </p:nvGrpSpPr>
        <p:grpSpPr>
          <a:xfrm>
            <a:off x="4014938" y="1317445"/>
            <a:ext cx="318125" cy="362931"/>
            <a:chOff x="4014938" y="1504295"/>
            <a:chExt cx="318125" cy="362931"/>
          </a:xfrm>
        </p:grpSpPr>
        <p:sp>
          <p:nvSpPr>
            <p:cNvPr id="14704" name="Google Shape;14704;p73"/>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3"/>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3"/>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3"/>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3"/>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3"/>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3"/>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3"/>
          <p:cNvGrpSpPr/>
          <p:nvPr/>
        </p:nvGrpSpPr>
        <p:grpSpPr>
          <a:xfrm>
            <a:off x="1308797" y="3178268"/>
            <a:ext cx="311705" cy="365499"/>
            <a:chOff x="1308797" y="3365118"/>
            <a:chExt cx="311705" cy="365499"/>
          </a:xfrm>
        </p:grpSpPr>
        <p:sp>
          <p:nvSpPr>
            <p:cNvPr id="14712" name="Google Shape;14712;p73"/>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3"/>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3"/>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3"/>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3"/>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3"/>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3"/>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3"/>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3"/>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3"/>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3"/>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3"/>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3"/>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3"/>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3"/>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3"/>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3"/>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3"/>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3"/>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3"/>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3"/>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3"/>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3"/>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3"/>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3"/>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7" name="Google Shape;14737;p73"/>
          <p:cNvGrpSpPr/>
          <p:nvPr/>
        </p:nvGrpSpPr>
        <p:grpSpPr>
          <a:xfrm>
            <a:off x="2661291" y="1316083"/>
            <a:ext cx="336624" cy="365551"/>
            <a:chOff x="2661291" y="1502933"/>
            <a:chExt cx="336624" cy="365551"/>
          </a:xfrm>
        </p:grpSpPr>
        <p:sp>
          <p:nvSpPr>
            <p:cNvPr id="14738" name="Google Shape;14738;p73"/>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3"/>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3"/>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3"/>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3"/>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3"/>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3"/>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3"/>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3"/>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3"/>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3"/>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3"/>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3"/>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3"/>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3"/>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3"/>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3"/>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3"/>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3"/>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3"/>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3"/>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3"/>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3"/>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3"/>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3"/>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3"/>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3"/>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3"/>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3"/>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3"/>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3"/>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3"/>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3"/>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3"/>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3"/>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3"/>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3"/>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5" name="Google Shape;14775;p73"/>
          <p:cNvGrpSpPr/>
          <p:nvPr/>
        </p:nvGrpSpPr>
        <p:grpSpPr>
          <a:xfrm>
            <a:off x="854000" y="1404700"/>
            <a:ext cx="365787" cy="188501"/>
            <a:chOff x="854000" y="1591550"/>
            <a:chExt cx="365787" cy="188501"/>
          </a:xfrm>
        </p:grpSpPr>
        <p:sp>
          <p:nvSpPr>
            <p:cNvPr id="14776" name="Google Shape;14776;p73"/>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3"/>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3"/>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9" name="Google Shape;14779;p73"/>
          <p:cNvGrpSpPr/>
          <p:nvPr/>
        </p:nvGrpSpPr>
        <p:grpSpPr>
          <a:xfrm>
            <a:off x="3562762" y="1316083"/>
            <a:ext cx="326536" cy="365551"/>
            <a:chOff x="3562762" y="1502933"/>
            <a:chExt cx="326536" cy="365551"/>
          </a:xfrm>
        </p:grpSpPr>
        <p:sp>
          <p:nvSpPr>
            <p:cNvPr id="14780" name="Google Shape;14780;p73"/>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3"/>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3"/>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3"/>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3"/>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3"/>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3"/>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3"/>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3"/>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3"/>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3"/>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1" name="Google Shape;14791;p73"/>
          <p:cNvGrpSpPr/>
          <p:nvPr/>
        </p:nvGrpSpPr>
        <p:grpSpPr>
          <a:xfrm>
            <a:off x="1302508" y="1316083"/>
            <a:ext cx="364162" cy="365551"/>
            <a:chOff x="1302508" y="1502933"/>
            <a:chExt cx="364162" cy="365551"/>
          </a:xfrm>
        </p:grpSpPr>
        <p:sp>
          <p:nvSpPr>
            <p:cNvPr id="14792" name="Google Shape;14792;p73"/>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3"/>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3"/>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3"/>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3"/>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3"/>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3"/>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3"/>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3"/>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3"/>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3"/>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3"/>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3"/>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3"/>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3"/>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3"/>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3"/>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3"/>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3"/>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3"/>
          <p:cNvGrpSpPr/>
          <p:nvPr/>
        </p:nvGrpSpPr>
        <p:grpSpPr>
          <a:xfrm>
            <a:off x="2213019" y="1316083"/>
            <a:ext cx="336755" cy="365551"/>
            <a:chOff x="2213019" y="1502933"/>
            <a:chExt cx="336755" cy="365551"/>
          </a:xfrm>
        </p:grpSpPr>
        <p:sp>
          <p:nvSpPr>
            <p:cNvPr id="14812" name="Google Shape;14812;p73"/>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3"/>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3"/>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3"/>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3"/>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3"/>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3"/>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3"/>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3"/>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3"/>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3"/>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3"/>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4" name="Google Shape;14824;p73"/>
          <p:cNvGrpSpPr/>
          <p:nvPr/>
        </p:nvGrpSpPr>
        <p:grpSpPr>
          <a:xfrm>
            <a:off x="2202380" y="3178347"/>
            <a:ext cx="306255" cy="365499"/>
            <a:chOff x="2202380" y="3365197"/>
            <a:chExt cx="306255" cy="365499"/>
          </a:xfrm>
        </p:grpSpPr>
        <p:sp>
          <p:nvSpPr>
            <p:cNvPr id="14825" name="Google Shape;14825;p73"/>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3"/>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3"/>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3"/>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3"/>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3"/>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3"/>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3"/>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3"/>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3"/>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3"/>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3"/>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3"/>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8" name="Google Shape;14838;p73"/>
          <p:cNvGrpSpPr/>
          <p:nvPr/>
        </p:nvGrpSpPr>
        <p:grpSpPr>
          <a:xfrm>
            <a:off x="1759349" y="3178294"/>
            <a:ext cx="304525" cy="365394"/>
            <a:chOff x="1759349" y="3365144"/>
            <a:chExt cx="304525" cy="365394"/>
          </a:xfrm>
        </p:grpSpPr>
        <p:sp>
          <p:nvSpPr>
            <p:cNvPr id="14839" name="Google Shape;14839;p73"/>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3"/>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3"/>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3"/>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3"/>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3"/>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3"/>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3"/>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3"/>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3"/>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3"/>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3"/>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3"/>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3"/>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3"/>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3"/>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3"/>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3"/>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3"/>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3"/>
          <p:cNvGrpSpPr/>
          <p:nvPr/>
        </p:nvGrpSpPr>
        <p:grpSpPr>
          <a:xfrm>
            <a:off x="4110892" y="2234952"/>
            <a:ext cx="95115" cy="365368"/>
            <a:chOff x="4110892" y="2421802"/>
            <a:chExt cx="95115" cy="365368"/>
          </a:xfrm>
        </p:grpSpPr>
        <p:sp>
          <p:nvSpPr>
            <p:cNvPr id="14859" name="Google Shape;14859;p73"/>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3"/>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3"/>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3"/>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3"/>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3"/>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3"/>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6" name="Google Shape;14866;p73"/>
          <p:cNvGrpSpPr/>
          <p:nvPr/>
        </p:nvGrpSpPr>
        <p:grpSpPr>
          <a:xfrm>
            <a:off x="2769848" y="3618785"/>
            <a:ext cx="91473" cy="365525"/>
            <a:chOff x="2769848" y="3805635"/>
            <a:chExt cx="91473" cy="365525"/>
          </a:xfrm>
        </p:grpSpPr>
        <p:sp>
          <p:nvSpPr>
            <p:cNvPr id="14867" name="Google Shape;14867;p73"/>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3"/>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3"/>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3"/>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3"/>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3"/>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3"/>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3"/>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5" name="Google Shape;14875;p73"/>
          <p:cNvGrpSpPr/>
          <p:nvPr/>
        </p:nvGrpSpPr>
        <p:grpSpPr>
          <a:xfrm>
            <a:off x="1794067" y="2234900"/>
            <a:ext cx="269807" cy="365525"/>
            <a:chOff x="1794067" y="2421750"/>
            <a:chExt cx="269807" cy="365525"/>
          </a:xfrm>
        </p:grpSpPr>
        <p:sp>
          <p:nvSpPr>
            <p:cNvPr id="14876" name="Google Shape;14876;p73"/>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3"/>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3"/>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3"/>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3"/>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3"/>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3"/>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3"/>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3"/>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3"/>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3"/>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3"/>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3"/>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3"/>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3"/>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3"/>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3"/>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3"/>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3"/>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3"/>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3"/>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3"/>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3"/>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3"/>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3"/>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3"/>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3"/>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73"/>
          <p:cNvGrpSpPr/>
          <p:nvPr/>
        </p:nvGrpSpPr>
        <p:grpSpPr>
          <a:xfrm>
            <a:off x="3606782" y="2234900"/>
            <a:ext cx="211585" cy="365525"/>
            <a:chOff x="3606782" y="2421750"/>
            <a:chExt cx="211585" cy="365525"/>
          </a:xfrm>
        </p:grpSpPr>
        <p:sp>
          <p:nvSpPr>
            <p:cNvPr id="14904" name="Google Shape;14904;p73"/>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3"/>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3"/>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3"/>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3"/>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3"/>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3"/>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3"/>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2" name="Google Shape;14912;p73"/>
          <p:cNvGrpSpPr/>
          <p:nvPr/>
        </p:nvGrpSpPr>
        <p:grpSpPr>
          <a:xfrm>
            <a:off x="3104664" y="1316187"/>
            <a:ext cx="336755" cy="365341"/>
            <a:chOff x="3104664" y="1503037"/>
            <a:chExt cx="336755" cy="365341"/>
          </a:xfrm>
        </p:grpSpPr>
        <p:sp>
          <p:nvSpPr>
            <p:cNvPr id="14913" name="Google Shape;14913;p73"/>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3"/>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3"/>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3"/>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3"/>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3"/>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3"/>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3"/>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3"/>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3"/>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3"/>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3"/>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3"/>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3"/>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7" name="Google Shape;14927;p73"/>
          <p:cNvGrpSpPr/>
          <p:nvPr/>
        </p:nvGrpSpPr>
        <p:grpSpPr>
          <a:xfrm>
            <a:off x="2241946" y="2234900"/>
            <a:ext cx="265562" cy="365525"/>
            <a:chOff x="2241946" y="2421750"/>
            <a:chExt cx="265562" cy="365525"/>
          </a:xfrm>
        </p:grpSpPr>
        <p:sp>
          <p:nvSpPr>
            <p:cNvPr id="14928" name="Google Shape;14928;p73"/>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3"/>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3"/>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3"/>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3"/>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3"/>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3"/>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3"/>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3"/>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3"/>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73"/>
          <p:cNvGrpSpPr/>
          <p:nvPr/>
        </p:nvGrpSpPr>
        <p:grpSpPr>
          <a:xfrm>
            <a:off x="2694018" y="2235031"/>
            <a:ext cx="254583" cy="365394"/>
            <a:chOff x="2694018" y="2421881"/>
            <a:chExt cx="254583" cy="365394"/>
          </a:xfrm>
        </p:grpSpPr>
        <p:sp>
          <p:nvSpPr>
            <p:cNvPr id="14939" name="Google Shape;14939;p73"/>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3"/>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3"/>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3"/>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3"/>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3"/>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3"/>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6" name="Google Shape;14946;p73"/>
          <p:cNvGrpSpPr/>
          <p:nvPr/>
        </p:nvGrpSpPr>
        <p:grpSpPr>
          <a:xfrm>
            <a:off x="3947519" y="4139297"/>
            <a:ext cx="365420" cy="263021"/>
            <a:chOff x="3947519" y="4326147"/>
            <a:chExt cx="365420" cy="263021"/>
          </a:xfrm>
        </p:grpSpPr>
        <p:sp>
          <p:nvSpPr>
            <p:cNvPr id="14947" name="Google Shape;14947;p73"/>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3"/>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3"/>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3"/>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3"/>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3"/>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3"/>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3"/>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3"/>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3"/>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3"/>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3"/>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3"/>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3"/>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3"/>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3"/>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3"/>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3"/>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3"/>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6" name="Google Shape;14966;p73"/>
          <p:cNvGrpSpPr/>
          <p:nvPr/>
        </p:nvGrpSpPr>
        <p:grpSpPr>
          <a:xfrm>
            <a:off x="3430072" y="4105024"/>
            <a:ext cx="368931" cy="331488"/>
            <a:chOff x="3430072" y="4291874"/>
            <a:chExt cx="368931" cy="331488"/>
          </a:xfrm>
        </p:grpSpPr>
        <p:sp>
          <p:nvSpPr>
            <p:cNvPr id="14967" name="Google Shape;14967;p73"/>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3"/>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3"/>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3"/>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3"/>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3"/>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3"/>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3"/>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3"/>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3"/>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3"/>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3"/>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3"/>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3"/>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3"/>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3"/>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3"/>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3"/>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3"/>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6" name="Google Shape;14986;p73"/>
          <p:cNvGrpSpPr/>
          <p:nvPr/>
        </p:nvGrpSpPr>
        <p:grpSpPr>
          <a:xfrm>
            <a:off x="3153479" y="2235031"/>
            <a:ext cx="225158" cy="364267"/>
            <a:chOff x="3153479" y="2421881"/>
            <a:chExt cx="225158" cy="364267"/>
          </a:xfrm>
        </p:grpSpPr>
        <p:sp>
          <p:nvSpPr>
            <p:cNvPr id="14987" name="Google Shape;14987;p73"/>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3"/>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3"/>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3"/>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3"/>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3"/>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3"/>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3"/>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3"/>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3"/>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3"/>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3"/>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3"/>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0" name="Google Shape;15000;p73"/>
          <p:cNvGrpSpPr/>
          <p:nvPr/>
        </p:nvGrpSpPr>
        <p:grpSpPr>
          <a:xfrm>
            <a:off x="3967643" y="3653031"/>
            <a:ext cx="365551" cy="297503"/>
            <a:chOff x="3967643" y="3839881"/>
            <a:chExt cx="365551" cy="297503"/>
          </a:xfrm>
        </p:grpSpPr>
        <p:sp>
          <p:nvSpPr>
            <p:cNvPr id="15001" name="Google Shape;15001;p73"/>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3"/>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3"/>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3"/>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3"/>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3"/>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3"/>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3"/>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3"/>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3"/>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3"/>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3"/>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3"/>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3"/>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3"/>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3"/>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3"/>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3"/>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3"/>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3"/>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3"/>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3"/>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3"/>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3"/>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3"/>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6" name="Google Shape;15026;p73"/>
          <p:cNvGrpSpPr/>
          <p:nvPr/>
        </p:nvGrpSpPr>
        <p:grpSpPr>
          <a:xfrm>
            <a:off x="3220505" y="3618837"/>
            <a:ext cx="80153" cy="365472"/>
            <a:chOff x="3220505" y="3805687"/>
            <a:chExt cx="80153" cy="365472"/>
          </a:xfrm>
        </p:grpSpPr>
        <p:sp>
          <p:nvSpPr>
            <p:cNvPr id="15027" name="Google Shape;15027;p73"/>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3"/>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3"/>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3"/>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3"/>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3"/>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3"/>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3"/>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3"/>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6" name="Google Shape;15036;p73"/>
          <p:cNvGrpSpPr/>
          <p:nvPr/>
        </p:nvGrpSpPr>
        <p:grpSpPr>
          <a:xfrm>
            <a:off x="1347157" y="2234873"/>
            <a:ext cx="280655" cy="365551"/>
            <a:chOff x="1347157" y="2421723"/>
            <a:chExt cx="280655" cy="365551"/>
          </a:xfrm>
        </p:grpSpPr>
        <p:sp>
          <p:nvSpPr>
            <p:cNvPr id="15037" name="Google Shape;15037;p73"/>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3"/>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3"/>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3"/>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3"/>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3"/>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3"/>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3"/>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3"/>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3"/>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3"/>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3"/>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3"/>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3"/>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3"/>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3"/>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3"/>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3"/>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3"/>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3"/>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3"/>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3"/>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3"/>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0" name="Google Shape;15060;p73"/>
          <p:cNvGrpSpPr/>
          <p:nvPr/>
        </p:nvGrpSpPr>
        <p:grpSpPr>
          <a:xfrm>
            <a:off x="3507658" y="3645406"/>
            <a:ext cx="395474" cy="312491"/>
            <a:chOff x="3507658" y="3832256"/>
            <a:chExt cx="395474" cy="312491"/>
          </a:xfrm>
        </p:grpSpPr>
        <p:sp>
          <p:nvSpPr>
            <p:cNvPr id="15061" name="Google Shape;15061;p73"/>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3"/>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3"/>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73"/>
          <p:cNvGrpSpPr/>
          <p:nvPr/>
        </p:nvGrpSpPr>
        <p:grpSpPr>
          <a:xfrm>
            <a:off x="3962481" y="2714405"/>
            <a:ext cx="365158" cy="365368"/>
            <a:chOff x="3962481" y="2901255"/>
            <a:chExt cx="365158" cy="365368"/>
          </a:xfrm>
        </p:grpSpPr>
        <p:sp>
          <p:nvSpPr>
            <p:cNvPr id="15065" name="Google Shape;15065;p73"/>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3"/>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3"/>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3"/>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3"/>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3"/>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3"/>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3"/>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3"/>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3"/>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3"/>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3"/>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3"/>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3"/>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3"/>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3"/>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3"/>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3"/>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3"/>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4" name="Google Shape;15084;p73"/>
          <p:cNvGrpSpPr/>
          <p:nvPr/>
        </p:nvGrpSpPr>
        <p:grpSpPr>
          <a:xfrm>
            <a:off x="3520995" y="2738878"/>
            <a:ext cx="365551" cy="316238"/>
            <a:chOff x="3520995" y="2925728"/>
            <a:chExt cx="365551" cy="316238"/>
          </a:xfrm>
        </p:grpSpPr>
        <p:sp>
          <p:nvSpPr>
            <p:cNvPr id="15085" name="Google Shape;15085;p73"/>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3"/>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3"/>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3"/>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3"/>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3"/>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3"/>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3"/>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3"/>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3"/>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3"/>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3"/>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3"/>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3"/>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3"/>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3"/>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3"/>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3"/>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3"/>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3"/>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3"/>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3"/>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3"/>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3"/>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3"/>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3"/>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3"/>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3"/>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3"/>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3"/>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3"/>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3"/>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3"/>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3"/>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3"/>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3"/>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3"/>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3"/>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3"/>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3"/>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73"/>
          <p:cNvGrpSpPr/>
          <p:nvPr/>
        </p:nvGrpSpPr>
        <p:grpSpPr>
          <a:xfrm>
            <a:off x="894378" y="2235188"/>
            <a:ext cx="284926" cy="365237"/>
            <a:chOff x="894378" y="2422038"/>
            <a:chExt cx="284926" cy="365237"/>
          </a:xfrm>
        </p:grpSpPr>
        <p:sp>
          <p:nvSpPr>
            <p:cNvPr id="15126" name="Google Shape;15126;p73"/>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3"/>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3"/>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3"/>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3"/>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3"/>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3"/>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3"/>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3"/>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3"/>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3"/>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3"/>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3"/>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73"/>
          <p:cNvGrpSpPr/>
          <p:nvPr/>
        </p:nvGrpSpPr>
        <p:grpSpPr>
          <a:xfrm>
            <a:off x="3077518" y="2741787"/>
            <a:ext cx="376844" cy="310369"/>
            <a:chOff x="3077518" y="2928637"/>
            <a:chExt cx="376844" cy="310369"/>
          </a:xfrm>
        </p:grpSpPr>
        <p:sp>
          <p:nvSpPr>
            <p:cNvPr id="15140" name="Google Shape;15140;p73"/>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3"/>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3"/>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3"/>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3"/>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3"/>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3"/>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3"/>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3"/>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3"/>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3"/>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3"/>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3"/>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3" name="Google Shape;15153;p73"/>
          <p:cNvGrpSpPr/>
          <p:nvPr/>
        </p:nvGrpSpPr>
        <p:grpSpPr>
          <a:xfrm>
            <a:off x="2637656" y="2714248"/>
            <a:ext cx="365289" cy="365525"/>
            <a:chOff x="2637656" y="2901098"/>
            <a:chExt cx="365289" cy="365525"/>
          </a:xfrm>
        </p:grpSpPr>
        <p:sp>
          <p:nvSpPr>
            <p:cNvPr id="15154" name="Google Shape;15154;p73"/>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3"/>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3"/>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3"/>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3"/>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3"/>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0" name="Google Shape;15160;p73"/>
          <p:cNvGrpSpPr/>
          <p:nvPr/>
        </p:nvGrpSpPr>
        <p:grpSpPr>
          <a:xfrm>
            <a:off x="2195804" y="2759526"/>
            <a:ext cx="365394" cy="274969"/>
            <a:chOff x="2195804" y="2946376"/>
            <a:chExt cx="365394" cy="274969"/>
          </a:xfrm>
        </p:grpSpPr>
        <p:sp>
          <p:nvSpPr>
            <p:cNvPr id="15161" name="Google Shape;15161;p73"/>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3"/>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3"/>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3"/>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3"/>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3"/>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3"/>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3"/>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3"/>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3"/>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3"/>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3"/>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3"/>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3"/>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3"/>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3"/>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3"/>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3"/>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3"/>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3"/>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3"/>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3"/>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3"/>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3"/>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3"/>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3"/>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3"/>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3"/>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3"/>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0" name="Google Shape;15190;p73"/>
          <p:cNvGrpSpPr/>
          <p:nvPr/>
        </p:nvGrpSpPr>
        <p:grpSpPr>
          <a:xfrm>
            <a:off x="1312334" y="2714248"/>
            <a:ext cx="377342" cy="365525"/>
            <a:chOff x="1312334" y="2901098"/>
            <a:chExt cx="377342" cy="365525"/>
          </a:xfrm>
        </p:grpSpPr>
        <p:sp>
          <p:nvSpPr>
            <p:cNvPr id="15191" name="Google Shape;15191;p73"/>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3"/>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3"/>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3"/>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3"/>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3"/>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3"/>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8" name="Google Shape;15198;p73"/>
          <p:cNvGrpSpPr/>
          <p:nvPr/>
        </p:nvGrpSpPr>
        <p:grpSpPr>
          <a:xfrm>
            <a:off x="859660" y="2714379"/>
            <a:ext cx="377133" cy="365341"/>
            <a:chOff x="859660" y="2901229"/>
            <a:chExt cx="377133" cy="365341"/>
          </a:xfrm>
        </p:grpSpPr>
        <p:sp>
          <p:nvSpPr>
            <p:cNvPr id="15199" name="Google Shape;15199;p73"/>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3"/>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3"/>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3"/>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3"/>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3"/>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3"/>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3"/>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3"/>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3"/>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3"/>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3"/>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3"/>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3"/>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3"/>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3"/>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3"/>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3"/>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3"/>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73"/>
          <p:cNvGrpSpPr/>
          <p:nvPr/>
        </p:nvGrpSpPr>
        <p:grpSpPr>
          <a:xfrm>
            <a:off x="3090671" y="3178425"/>
            <a:ext cx="323365" cy="365420"/>
            <a:chOff x="3090671" y="3365275"/>
            <a:chExt cx="323365" cy="365420"/>
          </a:xfrm>
        </p:grpSpPr>
        <p:sp>
          <p:nvSpPr>
            <p:cNvPr id="15219" name="Google Shape;15219;p73"/>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3"/>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3"/>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3"/>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3"/>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3"/>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3"/>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3"/>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3"/>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3"/>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3"/>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3"/>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3"/>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3"/>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3"/>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3"/>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3"/>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3"/>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3"/>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3"/>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3"/>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3"/>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3"/>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3"/>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3"/>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3"/>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3"/>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6" name="Google Shape;15246;p73"/>
          <p:cNvGrpSpPr/>
          <p:nvPr/>
        </p:nvGrpSpPr>
        <p:grpSpPr>
          <a:xfrm>
            <a:off x="861651" y="4093731"/>
            <a:ext cx="346554" cy="364844"/>
            <a:chOff x="861651" y="4280581"/>
            <a:chExt cx="346554" cy="364844"/>
          </a:xfrm>
        </p:grpSpPr>
        <p:sp>
          <p:nvSpPr>
            <p:cNvPr id="15247" name="Google Shape;15247;p73"/>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3"/>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3"/>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3"/>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3"/>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3"/>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3"/>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3"/>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3"/>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3"/>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3"/>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3"/>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9" name="Google Shape;15259;p73"/>
          <p:cNvGrpSpPr/>
          <p:nvPr/>
        </p:nvGrpSpPr>
        <p:grpSpPr>
          <a:xfrm>
            <a:off x="1385020" y="4093757"/>
            <a:ext cx="330440" cy="364791"/>
            <a:chOff x="1385020" y="4280607"/>
            <a:chExt cx="330440" cy="364791"/>
          </a:xfrm>
        </p:grpSpPr>
        <p:sp>
          <p:nvSpPr>
            <p:cNvPr id="15260" name="Google Shape;15260;p73"/>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3"/>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3"/>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3"/>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3"/>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3"/>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3"/>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3"/>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3"/>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3"/>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3"/>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3"/>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3"/>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3"/>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3"/>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3"/>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3"/>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3"/>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3"/>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3"/>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3"/>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3"/>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3"/>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3"/>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3"/>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3"/>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6" name="Google Shape;15286;p73"/>
          <p:cNvGrpSpPr/>
          <p:nvPr/>
        </p:nvGrpSpPr>
        <p:grpSpPr>
          <a:xfrm>
            <a:off x="1737836" y="1314091"/>
            <a:ext cx="392016" cy="369560"/>
            <a:chOff x="1737836" y="1500941"/>
            <a:chExt cx="392016" cy="369560"/>
          </a:xfrm>
        </p:grpSpPr>
        <p:sp>
          <p:nvSpPr>
            <p:cNvPr id="15287" name="Google Shape;15287;p73"/>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3"/>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3"/>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3"/>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3"/>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3"/>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3"/>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3"/>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3"/>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3"/>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3"/>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3"/>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3"/>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3"/>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3"/>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3"/>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3"/>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3"/>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3"/>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3"/>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3"/>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3"/>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3"/>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3"/>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3"/>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3"/>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3"/>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3"/>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3"/>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3"/>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3"/>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3"/>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3"/>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3"/>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3"/>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3"/>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3"/>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4" name="Google Shape;15324;p73"/>
          <p:cNvGrpSpPr/>
          <p:nvPr/>
        </p:nvGrpSpPr>
        <p:grpSpPr>
          <a:xfrm>
            <a:off x="1879330" y="4111496"/>
            <a:ext cx="379884" cy="329182"/>
            <a:chOff x="1879330" y="4298346"/>
            <a:chExt cx="379884" cy="329182"/>
          </a:xfrm>
        </p:grpSpPr>
        <p:sp>
          <p:nvSpPr>
            <p:cNvPr id="15325" name="Google Shape;15325;p73"/>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3"/>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3"/>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3"/>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3"/>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3"/>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3"/>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3"/>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3"/>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3"/>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3"/>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3"/>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3"/>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3"/>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3"/>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3"/>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3"/>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3"/>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3"/>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3"/>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3"/>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3"/>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7" name="Google Shape;15347;p73"/>
          <p:cNvGrpSpPr/>
          <p:nvPr/>
        </p:nvGrpSpPr>
        <p:grpSpPr>
          <a:xfrm>
            <a:off x="2399816" y="4111365"/>
            <a:ext cx="365394" cy="329706"/>
            <a:chOff x="2399816" y="4298215"/>
            <a:chExt cx="365394" cy="329706"/>
          </a:xfrm>
        </p:grpSpPr>
        <p:sp>
          <p:nvSpPr>
            <p:cNvPr id="15348" name="Google Shape;15348;p73"/>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3"/>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3"/>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3"/>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3"/>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3"/>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3"/>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3"/>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3"/>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3"/>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3"/>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3"/>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3"/>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3"/>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3"/>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3"/>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73"/>
          <p:cNvGrpSpPr/>
          <p:nvPr/>
        </p:nvGrpSpPr>
        <p:grpSpPr>
          <a:xfrm>
            <a:off x="2915743" y="4108221"/>
            <a:ext cx="366547" cy="335968"/>
            <a:chOff x="2915743" y="4295071"/>
            <a:chExt cx="366547" cy="335968"/>
          </a:xfrm>
        </p:grpSpPr>
        <p:sp>
          <p:nvSpPr>
            <p:cNvPr id="15365" name="Google Shape;15365;p73"/>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3"/>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3"/>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3"/>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3"/>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3"/>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3"/>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3"/>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3"/>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3"/>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3"/>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3"/>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3"/>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3"/>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3"/>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3"/>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3"/>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3"/>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3"/>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3"/>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3"/>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3"/>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3"/>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3"/>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3"/>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3"/>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3"/>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3"/>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3"/>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4" name="Google Shape;15394;p73"/>
          <p:cNvGrpSpPr/>
          <p:nvPr/>
        </p:nvGrpSpPr>
        <p:grpSpPr>
          <a:xfrm>
            <a:off x="5712834" y="3626121"/>
            <a:ext cx="347550" cy="324046"/>
            <a:chOff x="5712834" y="3812971"/>
            <a:chExt cx="347550" cy="324046"/>
          </a:xfrm>
        </p:grpSpPr>
        <p:sp>
          <p:nvSpPr>
            <p:cNvPr id="15395" name="Google Shape;15395;p73"/>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3"/>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3"/>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3"/>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3"/>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3"/>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3"/>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3"/>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3"/>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3"/>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3"/>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3"/>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3"/>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3"/>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3"/>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3"/>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1" name="Google Shape;15411;p73"/>
          <p:cNvGrpSpPr/>
          <p:nvPr/>
        </p:nvGrpSpPr>
        <p:grpSpPr>
          <a:xfrm>
            <a:off x="6181466" y="3672290"/>
            <a:ext cx="347943" cy="231709"/>
            <a:chOff x="6181466" y="3859140"/>
            <a:chExt cx="347943" cy="231709"/>
          </a:xfrm>
        </p:grpSpPr>
        <p:sp>
          <p:nvSpPr>
            <p:cNvPr id="15412" name="Google Shape;15412;p73"/>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3"/>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3"/>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3"/>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3"/>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3"/>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3"/>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3"/>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3"/>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3"/>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3"/>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3"/>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3"/>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3"/>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6" name="Google Shape;15426;p73"/>
          <p:cNvGrpSpPr/>
          <p:nvPr/>
        </p:nvGrpSpPr>
        <p:grpSpPr>
          <a:xfrm>
            <a:off x="2656024" y="3178294"/>
            <a:ext cx="298735" cy="365472"/>
            <a:chOff x="2656024" y="3365144"/>
            <a:chExt cx="298735" cy="365472"/>
          </a:xfrm>
        </p:grpSpPr>
        <p:sp>
          <p:nvSpPr>
            <p:cNvPr id="15427" name="Google Shape;15427;p73"/>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3"/>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3"/>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3"/>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3"/>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3"/>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3"/>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3"/>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3"/>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3"/>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3"/>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3"/>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3"/>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3"/>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3"/>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3"/>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3"/>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3"/>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3"/>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3"/>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3"/>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3"/>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3"/>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73"/>
          <p:cNvGrpSpPr/>
          <p:nvPr/>
        </p:nvGrpSpPr>
        <p:grpSpPr>
          <a:xfrm>
            <a:off x="7172235" y="3616505"/>
            <a:ext cx="387561" cy="384312"/>
            <a:chOff x="7172235" y="3803355"/>
            <a:chExt cx="387561" cy="384312"/>
          </a:xfrm>
        </p:grpSpPr>
        <p:sp>
          <p:nvSpPr>
            <p:cNvPr id="15451" name="Google Shape;15451;p73"/>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3"/>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3"/>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3"/>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3"/>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3"/>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3"/>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3"/>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3"/>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3"/>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3"/>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3"/>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3"/>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3"/>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3"/>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3"/>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3"/>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3"/>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3"/>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3"/>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3"/>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3"/>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3"/>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3"/>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3"/>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6" name="Google Shape;15476;p73"/>
          <p:cNvGrpSpPr/>
          <p:nvPr/>
        </p:nvGrpSpPr>
        <p:grpSpPr>
          <a:xfrm>
            <a:off x="6655443" y="3612365"/>
            <a:ext cx="428280" cy="351638"/>
            <a:chOff x="6655443" y="3799215"/>
            <a:chExt cx="428280" cy="351638"/>
          </a:xfrm>
        </p:grpSpPr>
        <p:sp>
          <p:nvSpPr>
            <p:cNvPr id="15477" name="Google Shape;15477;p73"/>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3"/>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3"/>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3"/>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3"/>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3"/>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3"/>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3"/>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3"/>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3"/>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3"/>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3"/>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3"/>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0" name="Google Shape;15490;p73"/>
          <p:cNvGrpSpPr/>
          <p:nvPr/>
        </p:nvGrpSpPr>
        <p:grpSpPr>
          <a:xfrm>
            <a:off x="5224551" y="3606417"/>
            <a:ext cx="366547" cy="363507"/>
            <a:chOff x="5224551" y="3793267"/>
            <a:chExt cx="366547" cy="363507"/>
          </a:xfrm>
        </p:grpSpPr>
        <p:sp>
          <p:nvSpPr>
            <p:cNvPr id="15491" name="Google Shape;15491;p73"/>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3"/>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3"/>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3"/>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3"/>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3"/>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3"/>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3"/>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3"/>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3"/>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3"/>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3"/>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3"/>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3"/>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5" name="Google Shape;15505;p73"/>
          <p:cNvGrpSpPr/>
          <p:nvPr/>
        </p:nvGrpSpPr>
        <p:grpSpPr>
          <a:xfrm>
            <a:off x="7075390" y="3162704"/>
            <a:ext cx="375429" cy="363822"/>
            <a:chOff x="7075390" y="3349554"/>
            <a:chExt cx="375429" cy="363822"/>
          </a:xfrm>
        </p:grpSpPr>
        <p:sp>
          <p:nvSpPr>
            <p:cNvPr id="15506" name="Google Shape;15506;p73"/>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3"/>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3"/>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3"/>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3"/>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3"/>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3"/>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3"/>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3"/>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3"/>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3"/>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3"/>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3"/>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3"/>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3"/>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3"/>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3"/>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3"/>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3"/>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5" name="Google Shape;15525;p73"/>
          <p:cNvGrpSpPr/>
          <p:nvPr/>
        </p:nvGrpSpPr>
        <p:grpSpPr>
          <a:xfrm>
            <a:off x="6641451" y="3213694"/>
            <a:ext cx="363402" cy="261527"/>
            <a:chOff x="6641451" y="3400544"/>
            <a:chExt cx="363402" cy="261527"/>
          </a:xfrm>
        </p:grpSpPr>
        <p:sp>
          <p:nvSpPr>
            <p:cNvPr id="15526" name="Google Shape;15526;p73"/>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3"/>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3"/>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3"/>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3"/>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3"/>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3"/>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3"/>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3"/>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3"/>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3"/>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3"/>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3"/>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3"/>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3"/>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3"/>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3"/>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3"/>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3"/>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5" name="Google Shape;15545;p73"/>
          <p:cNvGrpSpPr/>
          <p:nvPr/>
        </p:nvGrpSpPr>
        <p:grpSpPr>
          <a:xfrm>
            <a:off x="7658737" y="3162756"/>
            <a:ext cx="110208" cy="363219"/>
            <a:chOff x="7658737" y="3349606"/>
            <a:chExt cx="110208" cy="363219"/>
          </a:xfrm>
        </p:grpSpPr>
        <p:sp>
          <p:nvSpPr>
            <p:cNvPr id="15546" name="Google Shape;15546;p73"/>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3"/>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3"/>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3"/>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0" name="Google Shape;15550;p73"/>
          <p:cNvGrpSpPr/>
          <p:nvPr/>
        </p:nvGrpSpPr>
        <p:grpSpPr>
          <a:xfrm>
            <a:off x="7975263" y="3196846"/>
            <a:ext cx="363717" cy="295355"/>
            <a:chOff x="7975263" y="3383696"/>
            <a:chExt cx="363717" cy="295355"/>
          </a:xfrm>
        </p:grpSpPr>
        <p:sp>
          <p:nvSpPr>
            <p:cNvPr id="15551" name="Google Shape;15551;p73"/>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3"/>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3"/>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3"/>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3"/>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3"/>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3"/>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3"/>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3"/>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3"/>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3"/>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3"/>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3"/>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3"/>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3"/>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3"/>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3"/>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3"/>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3"/>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3"/>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1" name="Google Shape;15571;p73"/>
          <p:cNvGrpSpPr/>
          <p:nvPr/>
        </p:nvGrpSpPr>
        <p:grpSpPr>
          <a:xfrm>
            <a:off x="4891988" y="2241450"/>
            <a:ext cx="285424" cy="363507"/>
            <a:chOff x="4891988" y="2428300"/>
            <a:chExt cx="285424" cy="363507"/>
          </a:xfrm>
        </p:grpSpPr>
        <p:sp>
          <p:nvSpPr>
            <p:cNvPr id="15572" name="Google Shape;15572;p73"/>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3"/>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3"/>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3"/>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3"/>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3"/>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3"/>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3"/>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3"/>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3"/>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2" name="Google Shape;15582;p73"/>
          <p:cNvGrpSpPr/>
          <p:nvPr/>
        </p:nvGrpSpPr>
        <p:grpSpPr>
          <a:xfrm>
            <a:off x="6632909" y="2260971"/>
            <a:ext cx="368302" cy="324361"/>
            <a:chOff x="6632909" y="2447821"/>
            <a:chExt cx="368302" cy="324361"/>
          </a:xfrm>
        </p:grpSpPr>
        <p:sp>
          <p:nvSpPr>
            <p:cNvPr id="15583" name="Google Shape;15583;p73"/>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3"/>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3"/>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3"/>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3"/>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3"/>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3"/>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3"/>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3"/>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3"/>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3"/>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3"/>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3"/>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3"/>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3"/>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8" name="Google Shape;15598;p73"/>
          <p:cNvGrpSpPr/>
          <p:nvPr/>
        </p:nvGrpSpPr>
        <p:grpSpPr>
          <a:xfrm>
            <a:off x="1754187" y="2714248"/>
            <a:ext cx="365289" cy="365525"/>
            <a:chOff x="1754187" y="2901098"/>
            <a:chExt cx="365289" cy="365525"/>
          </a:xfrm>
        </p:grpSpPr>
        <p:sp>
          <p:nvSpPr>
            <p:cNvPr id="15599" name="Google Shape;15599;p73"/>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3"/>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3"/>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3"/>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3"/>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3"/>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3"/>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3"/>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3"/>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3"/>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3"/>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3"/>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3"/>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3"/>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3"/>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3"/>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3"/>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3"/>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3"/>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8" name="Google Shape;15618;p73"/>
          <p:cNvGrpSpPr/>
          <p:nvPr/>
        </p:nvGrpSpPr>
        <p:grpSpPr>
          <a:xfrm>
            <a:off x="5770820" y="1828499"/>
            <a:ext cx="363507" cy="303032"/>
            <a:chOff x="5770820" y="2015349"/>
            <a:chExt cx="363507" cy="303032"/>
          </a:xfrm>
        </p:grpSpPr>
        <p:sp>
          <p:nvSpPr>
            <p:cNvPr id="15619" name="Google Shape;15619;p73"/>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3"/>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3"/>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3"/>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3"/>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3"/>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3"/>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3"/>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3"/>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3"/>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3"/>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3"/>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3"/>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3"/>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3"/>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3"/>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3"/>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3"/>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3"/>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3"/>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3"/>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3"/>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3"/>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3"/>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3"/>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3"/>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5" name="Google Shape;15645;p73"/>
          <p:cNvGrpSpPr/>
          <p:nvPr/>
        </p:nvGrpSpPr>
        <p:grpSpPr>
          <a:xfrm>
            <a:off x="5322417" y="1799886"/>
            <a:ext cx="368931" cy="359944"/>
            <a:chOff x="5322417" y="1986736"/>
            <a:chExt cx="368931" cy="359944"/>
          </a:xfrm>
        </p:grpSpPr>
        <p:sp>
          <p:nvSpPr>
            <p:cNvPr id="15646" name="Google Shape;15646;p73"/>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3"/>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3"/>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3"/>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3"/>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3"/>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3"/>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3"/>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3"/>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3"/>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3"/>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3"/>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3"/>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3"/>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3"/>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3"/>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3"/>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3"/>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3"/>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3"/>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3"/>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3"/>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3"/>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9" name="Google Shape;15669;p73"/>
          <p:cNvGrpSpPr/>
          <p:nvPr/>
        </p:nvGrpSpPr>
        <p:grpSpPr>
          <a:xfrm>
            <a:off x="6189641" y="2279418"/>
            <a:ext cx="363298" cy="287572"/>
            <a:chOff x="6189641" y="2466268"/>
            <a:chExt cx="363298" cy="287572"/>
          </a:xfrm>
        </p:grpSpPr>
        <p:sp>
          <p:nvSpPr>
            <p:cNvPr id="15670" name="Google Shape;15670;p73"/>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3"/>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3"/>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3"/>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3"/>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3"/>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3"/>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3"/>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3"/>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3"/>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3"/>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3"/>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3"/>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3" name="Google Shape;15683;p73"/>
          <p:cNvGrpSpPr/>
          <p:nvPr/>
        </p:nvGrpSpPr>
        <p:grpSpPr>
          <a:xfrm>
            <a:off x="7076255" y="2241398"/>
            <a:ext cx="369455" cy="363638"/>
            <a:chOff x="7076255" y="2428248"/>
            <a:chExt cx="369455" cy="363638"/>
          </a:xfrm>
        </p:grpSpPr>
        <p:sp>
          <p:nvSpPr>
            <p:cNvPr id="15684" name="Google Shape;15684;p73"/>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3"/>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3"/>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3"/>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3"/>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3"/>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3"/>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3"/>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3"/>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3"/>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4" name="Google Shape;15694;p73"/>
          <p:cNvGrpSpPr/>
          <p:nvPr/>
        </p:nvGrpSpPr>
        <p:grpSpPr>
          <a:xfrm>
            <a:off x="5331090" y="3150179"/>
            <a:ext cx="316238" cy="388688"/>
            <a:chOff x="5331090" y="3337029"/>
            <a:chExt cx="316238" cy="388688"/>
          </a:xfrm>
        </p:grpSpPr>
        <p:sp>
          <p:nvSpPr>
            <p:cNvPr id="15695" name="Google Shape;15695;p73"/>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3"/>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3"/>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3"/>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3"/>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3"/>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3"/>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3"/>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3"/>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3"/>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3"/>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3"/>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3"/>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3"/>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3"/>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3"/>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3"/>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3"/>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3"/>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3"/>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3"/>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3"/>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3"/>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3"/>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3"/>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3"/>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1" name="Google Shape;15721;p73"/>
          <p:cNvGrpSpPr/>
          <p:nvPr/>
        </p:nvGrpSpPr>
        <p:grpSpPr>
          <a:xfrm>
            <a:off x="7995963" y="1798313"/>
            <a:ext cx="343279" cy="363402"/>
            <a:chOff x="7995963" y="1985163"/>
            <a:chExt cx="343279" cy="363402"/>
          </a:xfrm>
        </p:grpSpPr>
        <p:sp>
          <p:nvSpPr>
            <p:cNvPr id="15722" name="Google Shape;15722;p73"/>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3"/>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3"/>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3"/>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3"/>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3"/>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3"/>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3"/>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3"/>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3"/>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3"/>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3"/>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3"/>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3"/>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3"/>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3"/>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3"/>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3"/>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3"/>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3"/>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2" name="Google Shape;15742;p73"/>
          <p:cNvGrpSpPr/>
          <p:nvPr/>
        </p:nvGrpSpPr>
        <p:grpSpPr>
          <a:xfrm>
            <a:off x="5743255" y="2246560"/>
            <a:ext cx="364162" cy="353236"/>
            <a:chOff x="5743255" y="2433410"/>
            <a:chExt cx="364162" cy="353236"/>
          </a:xfrm>
        </p:grpSpPr>
        <p:sp>
          <p:nvSpPr>
            <p:cNvPr id="15743" name="Google Shape;15743;p73"/>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3"/>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3"/>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3"/>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3"/>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3"/>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3"/>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3"/>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3"/>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3"/>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3"/>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3"/>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3"/>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3"/>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3"/>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3"/>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3"/>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3"/>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3"/>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3"/>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3"/>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4" name="Google Shape;15764;p73"/>
          <p:cNvGrpSpPr/>
          <p:nvPr/>
        </p:nvGrpSpPr>
        <p:grpSpPr>
          <a:xfrm>
            <a:off x="4885202" y="1812410"/>
            <a:ext cx="363271" cy="335104"/>
            <a:chOff x="4885202" y="1999260"/>
            <a:chExt cx="363271" cy="335104"/>
          </a:xfrm>
        </p:grpSpPr>
        <p:sp>
          <p:nvSpPr>
            <p:cNvPr id="15765" name="Google Shape;15765;p73"/>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3"/>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3"/>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3"/>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3"/>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3"/>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3"/>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3"/>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3"/>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3"/>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3"/>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3"/>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3"/>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3"/>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3"/>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3"/>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3"/>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3"/>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3" name="Google Shape;15783;p73"/>
          <p:cNvGrpSpPr/>
          <p:nvPr/>
        </p:nvGrpSpPr>
        <p:grpSpPr>
          <a:xfrm>
            <a:off x="7062315" y="2715113"/>
            <a:ext cx="363507" cy="346423"/>
            <a:chOff x="7062315" y="2901963"/>
            <a:chExt cx="363507" cy="346423"/>
          </a:xfrm>
        </p:grpSpPr>
        <p:sp>
          <p:nvSpPr>
            <p:cNvPr id="15784" name="Google Shape;15784;p73"/>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3"/>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3"/>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3"/>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3"/>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3"/>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3"/>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3"/>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3"/>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3"/>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3"/>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3"/>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6" name="Google Shape;15796;p73"/>
          <p:cNvGrpSpPr/>
          <p:nvPr/>
        </p:nvGrpSpPr>
        <p:grpSpPr>
          <a:xfrm>
            <a:off x="7541533" y="1798313"/>
            <a:ext cx="359865" cy="363402"/>
            <a:chOff x="7541533" y="1985163"/>
            <a:chExt cx="359865" cy="363402"/>
          </a:xfrm>
        </p:grpSpPr>
        <p:sp>
          <p:nvSpPr>
            <p:cNvPr id="15797" name="Google Shape;15797;p73"/>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3"/>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3"/>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3"/>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3"/>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3"/>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3"/>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3"/>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3"/>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3"/>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3"/>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3"/>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3"/>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3"/>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3"/>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3"/>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3"/>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3"/>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3"/>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3"/>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3"/>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3"/>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3"/>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73"/>
          <p:cNvGrpSpPr/>
          <p:nvPr/>
        </p:nvGrpSpPr>
        <p:grpSpPr>
          <a:xfrm>
            <a:off x="6602959" y="2721663"/>
            <a:ext cx="363402" cy="333322"/>
            <a:chOff x="6602959" y="2908513"/>
            <a:chExt cx="363402" cy="333322"/>
          </a:xfrm>
        </p:grpSpPr>
        <p:sp>
          <p:nvSpPr>
            <p:cNvPr id="15821" name="Google Shape;15821;p73"/>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3"/>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3"/>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3"/>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3"/>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3"/>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3"/>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3"/>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3"/>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3"/>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3"/>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3"/>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3"/>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3"/>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3"/>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3"/>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3"/>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3"/>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3"/>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3"/>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3"/>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3"/>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3"/>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3"/>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3"/>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3"/>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7" name="Google Shape;15847;p73"/>
          <p:cNvGrpSpPr/>
          <p:nvPr/>
        </p:nvGrpSpPr>
        <p:grpSpPr>
          <a:xfrm>
            <a:off x="5289454" y="2297288"/>
            <a:ext cx="371840" cy="252068"/>
            <a:chOff x="5289454" y="2484138"/>
            <a:chExt cx="371840" cy="252068"/>
          </a:xfrm>
        </p:grpSpPr>
        <p:sp>
          <p:nvSpPr>
            <p:cNvPr id="15848" name="Google Shape;15848;p73"/>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3"/>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3"/>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3"/>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3"/>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3"/>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3"/>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3"/>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3"/>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3"/>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3"/>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3"/>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3"/>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3"/>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3"/>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3"/>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3"/>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3"/>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3"/>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3"/>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3"/>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3"/>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3"/>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3"/>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3"/>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3"/>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3"/>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3"/>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3"/>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3"/>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3"/>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3"/>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3"/>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1" name="Google Shape;15881;p73"/>
          <p:cNvGrpSpPr/>
          <p:nvPr/>
        </p:nvGrpSpPr>
        <p:grpSpPr>
          <a:xfrm>
            <a:off x="6215319" y="1798235"/>
            <a:ext cx="360258" cy="363455"/>
            <a:chOff x="6215319" y="1985085"/>
            <a:chExt cx="360258" cy="363455"/>
          </a:xfrm>
        </p:grpSpPr>
        <p:sp>
          <p:nvSpPr>
            <p:cNvPr id="15882" name="Google Shape;15882;p73"/>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3"/>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3"/>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3"/>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3"/>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3"/>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3"/>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3"/>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3"/>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1" name="Google Shape;15891;p73"/>
          <p:cNvGrpSpPr/>
          <p:nvPr/>
        </p:nvGrpSpPr>
        <p:grpSpPr>
          <a:xfrm>
            <a:off x="5354856" y="1315847"/>
            <a:ext cx="251334" cy="363402"/>
            <a:chOff x="5354856" y="1502697"/>
            <a:chExt cx="251334" cy="363402"/>
          </a:xfrm>
        </p:grpSpPr>
        <p:sp>
          <p:nvSpPr>
            <p:cNvPr id="15892" name="Google Shape;15892;p73"/>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3"/>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3"/>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3"/>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3"/>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3"/>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3"/>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3"/>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3"/>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3"/>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3"/>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3"/>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3"/>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5" name="Google Shape;15905;p73"/>
          <p:cNvGrpSpPr/>
          <p:nvPr/>
        </p:nvGrpSpPr>
        <p:grpSpPr>
          <a:xfrm>
            <a:off x="7967402" y="2288693"/>
            <a:ext cx="374093" cy="267082"/>
            <a:chOff x="7967402" y="2475543"/>
            <a:chExt cx="374093" cy="267082"/>
          </a:xfrm>
        </p:grpSpPr>
        <p:sp>
          <p:nvSpPr>
            <p:cNvPr id="15906" name="Google Shape;15906;p73"/>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3"/>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3"/>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3"/>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3"/>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3"/>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3"/>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3"/>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3"/>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3"/>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3"/>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3"/>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3"/>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3"/>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3"/>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73"/>
          <p:cNvGrpSpPr/>
          <p:nvPr/>
        </p:nvGrpSpPr>
        <p:grpSpPr>
          <a:xfrm>
            <a:off x="7526624" y="2273836"/>
            <a:ext cx="363979" cy="298604"/>
            <a:chOff x="7526624" y="2460686"/>
            <a:chExt cx="363979" cy="298604"/>
          </a:xfrm>
        </p:grpSpPr>
        <p:sp>
          <p:nvSpPr>
            <p:cNvPr id="15922" name="Google Shape;15922;p73"/>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3"/>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3"/>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3"/>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3"/>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3"/>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3"/>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3"/>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3"/>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3"/>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3"/>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3"/>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3"/>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3"/>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3"/>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3"/>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3"/>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3"/>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3"/>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73"/>
          <p:cNvGrpSpPr/>
          <p:nvPr/>
        </p:nvGrpSpPr>
        <p:grpSpPr>
          <a:xfrm>
            <a:off x="7108353" y="1798235"/>
            <a:ext cx="346161" cy="363481"/>
            <a:chOff x="7108353" y="1985085"/>
            <a:chExt cx="346161" cy="363481"/>
          </a:xfrm>
        </p:grpSpPr>
        <p:sp>
          <p:nvSpPr>
            <p:cNvPr id="15942" name="Google Shape;15942;p73"/>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3"/>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3"/>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3"/>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3"/>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3"/>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3"/>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3"/>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3"/>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3"/>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3"/>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3"/>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3"/>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3"/>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3"/>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3"/>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3"/>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9" name="Google Shape;15959;p73"/>
          <p:cNvGrpSpPr/>
          <p:nvPr/>
        </p:nvGrpSpPr>
        <p:grpSpPr>
          <a:xfrm>
            <a:off x="6139594" y="2730598"/>
            <a:ext cx="371578" cy="315347"/>
            <a:chOff x="6139594" y="2917448"/>
            <a:chExt cx="371578" cy="315347"/>
          </a:xfrm>
        </p:grpSpPr>
        <p:sp>
          <p:nvSpPr>
            <p:cNvPr id="15960" name="Google Shape;15960;p73"/>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3"/>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3"/>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3"/>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3"/>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3"/>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3"/>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3"/>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8" name="Google Shape;15968;p73"/>
          <p:cNvGrpSpPr/>
          <p:nvPr/>
        </p:nvGrpSpPr>
        <p:grpSpPr>
          <a:xfrm>
            <a:off x="7539253" y="2706545"/>
            <a:ext cx="328186" cy="363429"/>
            <a:chOff x="7539253" y="2893395"/>
            <a:chExt cx="328186" cy="363429"/>
          </a:xfrm>
        </p:grpSpPr>
        <p:sp>
          <p:nvSpPr>
            <p:cNvPr id="15969" name="Google Shape;15969;p73"/>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3"/>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3"/>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3"/>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3"/>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3"/>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3"/>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3"/>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3"/>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3"/>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3"/>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3"/>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3"/>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3"/>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3"/>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4" name="Google Shape;15984;p73"/>
          <p:cNvGrpSpPr/>
          <p:nvPr/>
        </p:nvGrpSpPr>
        <p:grpSpPr>
          <a:xfrm>
            <a:off x="8004138" y="2706571"/>
            <a:ext cx="317365" cy="363402"/>
            <a:chOff x="8004138" y="2893421"/>
            <a:chExt cx="317365" cy="363402"/>
          </a:xfrm>
        </p:grpSpPr>
        <p:sp>
          <p:nvSpPr>
            <p:cNvPr id="15985" name="Google Shape;15985;p73"/>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3"/>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3"/>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3"/>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3"/>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3"/>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3"/>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3"/>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3"/>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3"/>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3"/>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3"/>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3"/>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3"/>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3"/>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3"/>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3"/>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3"/>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3"/>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3"/>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3"/>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3"/>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3"/>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8" name="Google Shape;16008;p73"/>
          <p:cNvGrpSpPr/>
          <p:nvPr/>
        </p:nvGrpSpPr>
        <p:grpSpPr>
          <a:xfrm>
            <a:off x="5683016" y="2706649"/>
            <a:ext cx="365551" cy="363376"/>
            <a:chOff x="5683016" y="2893499"/>
            <a:chExt cx="365551" cy="363376"/>
          </a:xfrm>
        </p:grpSpPr>
        <p:sp>
          <p:nvSpPr>
            <p:cNvPr id="16009" name="Google Shape;16009;p73"/>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3"/>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3"/>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3"/>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3"/>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3"/>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3"/>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3"/>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3"/>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3"/>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3"/>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3"/>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3"/>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3"/>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3"/>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4" name="Google Shape;16024;p73"/>
          <p:cNvGrpSpPr/>
          <p:nvPr/>
        </p:nvGrpSpPr>
        <p:grpSpPr>
          <a:xfrm>
            <a:off x="4891622" y="1315847"/>
            <a:ext cx="255841" cy="363402"/>
            <a:chOff x="4891622" y="1502697"/>
            <a:chExt cx="255841" cy="363402"/>
          </a:xfrm>
        </p:grpSpPr>
        <p:sp>
          <p:nvSpPr>
            <p:cNvPr id="16025" name="Google Shape;16025;p73"/>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3"/>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3"/>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3"/>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3"/>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3"/>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3"/>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3"/>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3"/>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3"/>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3"/>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3"/>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3"/>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3"/>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3"/>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3"/>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1" name="Google Shape;16041;p73"/>
          <p:cNvGrpSpPr/>
          <p:nvPr/>
        </p:nvGrpSpPr>
        <p:grpSpPr>
          <a:xfrm>
            <a:off x="6281219" y="1315847"/>
            <a:ext cx="243919" cy="363402"/>
            <a:chOff x="6281219" y="1502697"/>
            <a:chExt cx="243919" cy="363402"/>
          </a:xfrm>
        </p:grpSpPr>
        <p:sp>
          <p:nvSpPr>
            <p:cNvPr id="16042" name="Google Shape;16042;p73"/>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3"/>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3"/>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3"/>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3"/>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3"/>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3"/>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3"/>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3"/>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3"/>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3"/>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3"/>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3"/>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3"/>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6" name="Google Shape;16056;p73"/>
          <p:cNvGrpSpPr/>
          <p:nvPr/>
        </p:nvGrpSpPr>
        <p:grpSpPr>
          <a:xfrm>
            <a:off x="4888713" y="3163018"/>
            <a:ext cx="311469" cy="363167"/>
            <a:chOff x="4888713" y="3349868"/>
            <a:chExt cx="311469" cy="363167"/>
          </a:xfrm>
        </p:grpSpPr>
        <p:sp>
          <p:nvSpPr>
            <p:cNvPr id="16057" name="Google Shape;16057;p73"/>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3"/>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3"/>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3"/>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3"/>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3"/>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3"/>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3"/>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3"/>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3"/>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3"/>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3"/>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3"/>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3"/>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3"/>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2" name="Google Shape;16072;p73"/>
          <p:cNvGrpSpPr/>
          <p:nvPr/>
        </p:nvGrpSpPr>
        <p:grpSpPr>
          <a:xfrm>
            <a:off x="6196821" y="3222446"/>
            <a:ext cx="363402" cy="243971"/>
            <a:chOff x="6196821" y="3409296"/>
            <a:chExt cx="363402" cy="243971"/>
          </a:xfrm>
        </p:grpSpPr>
        <p:sp>
          <p:nvSpPr>
            <p:cNvPr id="16073" name="Google Shape;16073;p73"/>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3"/>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3"/>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3"/>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3"/>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3"/>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3"/>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3"/>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3"/>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3"/>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3"/>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3"/>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3"/>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3"/>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3"/>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3"/>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9" name="Google Shape;16089;p73"/>
          <p:cNvGrpSpPr/>
          <p:nvPr/>
        </p:nvGrpSpPr>
        <p:grpSpPr>
          <a:xfrm>
            <a:off x="5818221" y="1315847"/>
            <a:ext cx="252723" cy="363402"/>
            <a:chOff x="5818221" y="1502697"/>
            <a:chExt cx="252723" cy="363402"/>
          </a:xfrm>
        </p:grpSpPr>
        <p:sp>
          <p:nvSpPr>
            <p:cNvPr id="16090" name="Google Shape;16090;p73"/>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3"/>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3"/>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3"/>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3"/>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3"/>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3"/>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3"/>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3"/>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3"/>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3"/>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3"/>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3"/>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3"/>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3"/>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5" name="Google Shape;16105;p73"/>
          <p:cNvGrpSpPr/>
          <p:nvPr/>
        </p:nvGrpSpPr>
        <p:grpSpPr>
          <a:xfrm>
            <a:off x="6660814" y="1798235"/>
            <a:ext cx="355096" cy="363481"/>
            <a:chOff x="6660814" y="1985085"/>
            <a:chExt cx="355096" cy="363481"/>
          </a:xfrm>
        </p:grpSpPr>
        <p:sp>
          <p:nvSpPr>
            <p:cNvPr id="16106" name="Google Shape;16106;p73"/>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3"/>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3"/>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3"/>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3"/>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3"/>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3"/>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3"/>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3"/>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3"/>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3"/>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3"/>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3"/>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3"/>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3"/>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3"/>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3"/>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3"/>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3"/>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3"/>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3"/>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3"/>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3"/>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3"/>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3"/>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3"/>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3"/>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3"/>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3"/>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5" name="Google Shape;16135;p73"/>
          <p:cNvGrpSpPr/>
          <p:nvPr/>
        </p:nvGrpSpPr>
        <p:grpSpPr>
          <a:xfrm>
            <a:off x="7226448" y="1315847"/>
            <a:ext cx="198379" cy="363402"/>
            <a:chOff x="7226448" y="1502697"/>
            <a:chExt cx="198379" cy="363402"/>
          </a:xfrm>
        </p:grpSpPr>
        <p:sp>
          <p:nvSpPr>
            <p:cNvPr id="16136" name="Google Shape;16136;p73"/>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3"/>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3"/>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3"/>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3"/>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3"/>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3"/>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3"/>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3"/>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3"/>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3"/>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3"/>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3"/>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3"/>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0" name="Google Shape;16150;p73"/>
          <p:cNvGrpSpPr/>
          <p:nvPr/>
        </p:nvGrpSpPr>
        <p:grpSpPr>
          <a:xfrm>
            <a:off x="8169030" y="1315716"/>
            <a:ext cx="158001" cy="363533"/>
            <a:chOff x="8169030" y="1502566"/>
            <a:chExt cx="158001" cy="363533"/>
          </a:xfrm>
        </p:grpSpPr>
        <p:sp>
          <p:nvSpPr>
            <p:cNvPr id="16151" name="Google Shape;16151;p73"/>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3"/>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3"/>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3"/>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3"/>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3"/>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3"/>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3"/>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3"/>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3"/>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3"/>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3"/>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3"/>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4" name="Google Shape;16164;p73"/>
          <p:cNvGrpSpPr/>
          <p:nvPr/>
        </p:nvGrpSpPr>
        <p:grpSpPr>
          <a:xfrm>
            <a:off x="7706661" y="1315847"/>
            <a:ext cx="160281" cy="363402"/>
            <a:chOff x="7706661" y="1502697"/>
            <a:chExt cx="160281" cy="363402"/>
          </a:xfrm>
        </p:grpSpPr>
        <p:sp>
          <p:nvSpPr>
            <p:cNvPr id="16165" name="Google Shape;16165;p73"/>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3"/>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3"/>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3"/>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3"/>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3"/>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3"/>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3"/>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3"/>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3"/>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3"/>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3"/>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3"/>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3"/>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9" name="Google Shape;16179;p73"/>
          <p:cNvGrpSpPr/>
          <p:nvPr/>
        </p:nvGrpSpPr>
        <p:grpSpPr>
          <a:xfrm>
            <a:off x="6753519" y="1315821"/>
            <a:ext cx="225158" cy="365184"/>
            <a:chOff x="6753519" y="1502671"/>
            <a:chExt cx="225158" cy="365184"/>
          </a:xfrm>
        </p:grpSpPr>
        <p:sp>
          <p:nvSpPr>
            <p:cNvPr id="16180" name="Google Shape;16180;p73"/>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3"/>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3"/>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3"/>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3"/>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3"/>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3"/>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3"/>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3"/>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9" name="Google Shape;16189;p73"/>
          <p:cNvGrpSpPr/>
          <p:nvPr/>
        </p:nvGrpSpPr>
        <p:grpSpPr>
          <a:xfrm>
            <a:off x="5751876" y="3250561"/>
            <a:ext cx="363769" cy="187924"/>
            <a:chOff x="5751876" y="3437411"/>
            <a:chExt cx="363769" cy="187924"/>
          </a:xfrm>
        </p:grpSpPr>
        <p:sp>
          <p:nvSpPr>
            <p:cNvPr id="16190" name="Google Shape;16190;p73"/>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3"/>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3"/>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3"/>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3"/>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3"/>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3"/>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3"/>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3"/>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3"/>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3"/>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3"/>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3"/>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3"/>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3"/>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3"/>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3"/>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3"/>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3"/>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3"/>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3"/>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3"/>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3"/>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3"/>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3"/>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3"/>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3"/>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3"/>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73"/>
          <p:cNvGrpSpPr/>
          <p:nvPr/>
        </p:nvGrpSpPr>
        <p:grpSpPr>
          <a:xfrm>
            <a:off x="7660518" y="3613439"/>
            <a:ext cx="304263" cy="363664"/>
            <a:chOff x="7660518" y="3800289"/>
            <a:chExt cx="304263" cy="363664"/>
          </a:xfrm>
        </p:grpSpPr>
        <p:sp>
          <p:nvSpPr>
            <p:cNvPr id="16219" name="Google Shape;16219;p73"/>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3"/>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3"/>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3"/>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3"/>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3"/>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3"/>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3"/>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3"/>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73"/>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9" name="Google Shape;16229;p73"/>
          <p:cNvGrpSpPr/>
          <p:nvPr/>
        </p:nvGrpSpPr>
        <p:grpSpPr>
          <a:xfrm>
            <a:off x="5223660" y="2706623"/>
            <a:ext cx="365551" cy="363271"/>
            <a:chOff x="5223660" y="2893473"/>
            <a:chExt cx="365551" cy="363271"/>
          </a:xfrm>
        </p:grpSpPr>
        <p:sp>
          <p:nvSpPr>
            <p:cNvPr id="16230" name="Google Shape;16230;p73"/>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3"/>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3"/>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3"/>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3"/>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3"/>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3"/>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3"/>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3"/>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3"/>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3"/>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3"/>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3"/>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3"/>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4" name="Google Shape;16244;p73"/>
          <p:cNvGrpSpPr/>
          <p:nvPr/>
        </p:nvGrpSpPr>
        <p:grpSpPr>
          <a:xfrm>
            <a:off x="4864057" y="2706571"/>
            <a:ext cx="166700" cy="363271"/>
            <a:chOff x="4864057" y="2893421"/>
            <a:chExt cx="166700" cy="363271"/>
          </a:xfrm>
        </p:grpSpPr>
        <p:sp>
          <p:nvSpPr>
            <p:cNvPr id="16245" name="Google Shape;16245;p73"/>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3"/>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3"/>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3"/>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3"/>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3"/>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3"/>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3"/>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3"/>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3"/>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3"/>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3"/>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3"/>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58" name="Google Shape;16258;p73"/>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Creative Process Icons</a:t>
            </a:r>
            <a:endParaRPr sz="2400">
              <a:solidFill>
                <a:srgbClr val="FFFFFF"/>
              </a:solidFill>
            </a:endParaRPr>
          </a:p>
        </p:txBody>
      </p:sp>
      <p:sp>
        <p:nvSpPr>
          <p:cNvPr id="16259" name="Google Shape;16259;p73"/>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Performing Arts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63"/>
        <p:cNvGrpSpPr/>
        <p:nvPr/>
      </p:nvGrpSpPr>
      <p:grpSpPr>
        <a:xfrm>
          <a:off x="0" y="0"/>
          <a:ext cx="0" cy="0"/>
          <a:chOff x="0" y="0"/>
          <a:chExt cx="0" cy="0"/>
        </a:xfrm>
      </p:grpSpPr>
      <p:grpSp>
        <p:nvGrpSpPr>
          <p:cNvPr id="16264" name="Google Shape;16264;p74"/>
          <p:cNvGrpSpPr/>
          <p:nvPr/>
        </p:nvGrpSpPr>
        <p:grpSpPr>
          <a:xfrm>
            <a:off x="4132674" y="3048528"/>
            <a:ext cx="361261" cy="357748"/>
            <a:chOff x="4132674" y="2896128"/>
            <a:chExt cx="361261" cy="357748"/>
          </a:xfrm>
        </p:grpSpPr>
        <p:sp>
          <p:nvSpPr>
            <p:cNvPr id="16265" name="Google Shape;16265;p74"/>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4"/>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4"/>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8" name="Google Shape;16268;p74"/>
          <p:cNvGrpSpPr/>
          <p:nvPr/>
        </p:nvGrpSpPr>
        <p:grpSpPr>
          <a:xfrm>
            <a:off x="8018284" y="3048475"/>
            <a:ext cx="248363" cy="357801"/>
            <a:chOff x="8018284" y="2896075"/>
            <a:chExt cx="248363" cy="357801"/>
          </a:xfrm>
        </p:grpSpPr>
        <p:sp>
          <p:nvSpPr>
            <p:cNvPr id="16269" name="Google Shape;16269;p74"/>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4"/>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4"/>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4"/>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4"/>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4"/>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4"/>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6" name="Google Shape;16276;p74"/>
          <p:cNvGrpSpPr/>
          <p:nvPr/>
        </p:nvGrpSpPr>
        <p:grpSpPr>
          <a:xfrm>
            <a:off x="4680149" y="3048528"/>
            <a:ext cx="360448" cy="357748"/>
            <a:chOff x="4680149" y="2896128"/>
            <a:chExt cx="360448" cy="357748"/>
          </a:xfrm>
        </p:grpSpPr>
        <p:sp>
          <p:nvSpPr>
            <p:cNvPr id="16277" name="Google Shape;16277;p74"/>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4"/>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4"/>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4"/>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4"/>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74"/>
          <p:cNvGrpSpPr/>
          <p:nvPr/>
        </p:nvGrpSpPr>
        <p:grpSpPr>
          <a:xfrm>
            <a:off x="7504703" y="3048449"/>
            <a:ext cx="181259" cy="357827"/>
            <a:chOff x="7504703" y="2896049"/>
            <a:chExt cx="181259" cy="357827"/>
          </a:xfrm>
        </p:grpSpPr>
        <p:sp>
          <p:nvSpPr>
            <p:cNvPr id="16283" name="Google Shape;16283;p74"/>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4"/>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4"/>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4"/>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4"/>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4"/>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4"/>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4"/>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4"/>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4"/>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4"/>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4" name="Google Shape;16294;p74"/>
          <p:cNvGrpSpPr/>
          <p:nvPr/>
        </p:nvGrpSpPr>
        <p:grpSpPr>
          <a:xfrm>
            <a:off x="4680751" y="1652371"/>
            <a:ext cx="374341" cy="364590"/>
            <a:chOff x="4680751" y="1499971"/>
            <a:chExt cx="374341" cy="364590"/>
          </a:xfrm>
        </p:grpSpPr>
        <p:sp>
          <p:nvSpPr>
            <p:cNvPr id="16295" name="Google Shape;16295;p74"/>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4"/>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4"/>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4"/>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4"/>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4"/>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4"/>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4"/>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4"/>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4"/>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4"/>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4"/>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4"/>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4"/>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4"/>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4"/>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4"/>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4"/>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3" name="Google Shape;16313;p74"/>
          <p:cNvGrpSpPr/>
          <p:nvPr/>
        </p:nvGrpSpPr>
        <p:grpSpPr>
          <a:xfrm>
            <a:off x="853281" y="1652267"/>
            <a:ext cx="374917" cy="364668"/>
            <a:chOff x="853281" y="1499867"/>
            <a:chExt cx="374917" cy="364668"/>
          </a:xfrm>
        </p:grpSpPr>
        <p:sp>
          <p:nvSpPr>
            <p:cNvPr id="16314" name="Google Shape;16314;p74"/>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4"/>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4"/>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4"/>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4"/>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4"/>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4"/>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4"/>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4"/>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4"/>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4"/>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4"/>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4"/>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4"/>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4"/>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4"/>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4"/>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4"/>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4"/>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4"/>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4"/>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4"/>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4"/>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7" name="Google Shape;16337;p74"/>
          <p:cNvGrpSpPr/>
          <p:nvPr/>
        </p:nvGrpSpPr>
        <p:grpSpPr>
          <a:xfrm>
            <a:off x="6330671" y="1703643"/>
            <a:ext cx="365245" cy="261968"/>
            <a:chOff x="6330671" y="1551243"/>
            <a:chExt cx="365245" cy="261968"/>
          </a:xfrm>
        </p:grpSpPr>
        <p:sp>
          <p:nvSpPr>
            <p:cNvPr id="16338" name="Google Shape;16338;p74"/>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4"/>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4"/>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4"/>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4"/>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4"/>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4"/>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4"/>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4"/>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4"/>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4"/>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4"/>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4"/>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4"/>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4"/>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4"/>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4"/>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4"/>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4"/>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7" name="Google Shape;16357;p74"/>
          <p:cNvGrpSpPr/>
          <p:nvPr/>
        </p:nvGrpSpPr>
        <p:grpSpPr>
          <a:xfrm>
            <a:off x="3596131" y="1661048"/>
            <a:ext cx="367630" cy="347289"/>
            <a:chOff x="3596131" y="1508648"/>
            <a:chExt cx="367630" cy="347289"/>
          </a:xfrm>
        </p:grpSpPr>
        <p:sp>
          <p:nvSpPr>
            <p:cNvPr id="16358" name="Google Shape;16358;p74"/>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4"/>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4"/>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4"/>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4"/>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4"/>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4"/>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4"/>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4"/>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4"/>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4"/>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4"/>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4"/>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4"/>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4"/>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4"/>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4"/>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5" name="Google Shape;16375;p74"/>
          <p:cNvGrpSpPr/>
          <p:nvPr/>
        </p:nvGrpSpPr>
        <p:grpSpPr>
          <a:xfrm>
            <a:off x="6322493" y="2574815"/>
            <a:ext cx="375809" cy="349019"/>
            <a:chOff x="6322493" y="2422415"/>
            <a:chExt cx="375809" cy="349019"/>
          </a:xfrm>
        </p:grpSpPr>
        <p:sp>
          <p:nvSpPr>
            <p:cNvPr id="16376" name="Google Shape;16376;p74"/>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4"/>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4"/>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4"/>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4"/>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74"/>
          <p:cNvGrpSpPr/>
          <p:nvPr/>
        </p:nvGrpSpPr>
        <p:grpSpPr>
          <a:xfrm>
            <a:off x="2493449" y="3068082"/>
            <a:ext cx="357853" cy="318665"/>
            <a:chOff x="2493449" y="2915682"/>
            <a:chExt cx="357853" cy="318665"/>
          </a:xfrm>
        </p:grpSpPr>
        <p:sp>
          <p:nvSpPr>
            <p:cNvPr id="16382" name="Google Shape;16382;p74"/>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74"/>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4"/>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4"/>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4"/>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4"/>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4"/>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4"/>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4"/>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1" name="Google Shape;16391;p74"/>
          <p:cNvGrpSpPr/>
          <p:nvPr/>
        </p:nvGrpSpPr>
        <p:grpSpPr>
          <a:xfrm>
            <a:off x="1399523" y="3118541"/>
            <a:ext cx="359583" cy="217695"/>
            <a:chOff x="1399523" y="2966141"/>
            <a:chExt cx="359583" cy="217695"/>
          </a:xfrm>
        </p:grpSpPr>
        <p:sp>
          <p:nvSpPr>
            <p:cNvPr id="16392" name="Google Shape;16392;p74"/>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74"/>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74"/>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4"/>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4"/>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4"/>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4"/>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4"/>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4"/>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4"/>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4"/>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3" name="Google Shape;16403;p74"/>
          <p:cNvGrpSpPr/>
          <p:nvPr/>
        </p:nvGrpSpPr>
        <p:grpSpPr>
          <a:xfrm>
            <a:off x="872232" y="3041110"/>
            <a:ext cx="328810" cy="369911"/>
            <a:chOff x="872232" y="2888710"/>
            <a:chExt cx="328810" cy="369911"/>
          </a:xfrm>
        </p:grpSpPr>
        <p:sp>
          <p:nvSpPr>
            <p:cNvPr id="16404" name="Google Shape;16404;p74"/>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4"/>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4"/>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4"/>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4"/>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4"/>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4"/>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4"/>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4"/>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4"/>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4"/>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5" name="Google Shape;16415;p74"/>
          <p:cNvGrpSpPr/>
          <p:nvPr/>
        </p:nvGrpSpPr>
        <p:grpSpPr>
          <a:xfrm>
            <a:off x="5815045" y="3048528"/>
            <a:ext cx="281181" cy="357958"/>
            <a:chOff x="5815045" y="2896128"/>
            <a:chExt cx="281181" cy="357958"/>
          </a:xfrm>
        </p:grpSpPr>
        <p:sp>
          <p:nvSpPr>
            <p:cNvPr id="16416" name="Google Shape;16416;p74"/>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4"/>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4"/>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4"/>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4"/>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4"/>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2" name="Google Shape;16422;p74"/>
          <p:cNvGrpSpPr/>
          <p:nvPr/>
        </p:nvGrpSpPr>
        <p:grpSpPr>
          <a:xfrm>
            <a:off x="5238894" y="3048502"/>
            <a:ext cx="336437" cy="357774"/>
            <a:chOff x="5238894" y="2896102"/>
            <a:chExt cx="336437" cy="357774"/>
          </a:xfrm>
        </p:grpSpPr>
        <p:sp>
          <p:nvSpPr>
            <p:cNvPr id="16423" name="Google Shape;16423;p74"/>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4"/>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4"/>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4"/>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4"/>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4"/>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4"/>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0" name="Google Shape;16430;p74"/>
          <p:cNvGrpSpPr/>
          <p:nvPr/>
        </p:nvGrpSpPr>
        <p:grpSpPr>
          <a:xfrm>
            <a:off x="5226994" y="1652319"/>
            <a:ext cx="374786" cy="364616"/>
            <a:chOff x="5226994" y="1499919"/>
            <a:chExt cx="374786" cy="364616"/>
          </a:xfrm>
        </p:grpSpPr>
        <p:sp>
          <p:nvSpPr>
            <p:cNvPr id="16431" name="Google Shape;16431;p74"/>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4"/>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4"/>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4"/>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4"/>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4"/>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4"/>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4"/>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4"/>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4"/>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4"/>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4"/>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4"/>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4"/>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4"/>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4"/>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4"/>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4"/>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4"/>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4"/>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1" name="Google Shape;16451;p74"/>
          <p:cNvGrpSpPr/>
          <p:nvPr/>
        </p:nvGrpSpPr>
        <p:grpSpPr>
          <a:xfrm>
            <a:off x="5785923" y="2562207"/>
            <a:ext cx="352794" cy="374262"/>
            <a:chOff x="5785923" y="2409807"/>
            <a:chExt cx="352794" cy="374262"/>
          </a:xfrm>
        </p:grpSpPr>
        <p:sp>
          <p:nvSpPr>
            <p:cNvPr id="16452" name="Google Shape;16452;p74"/>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4"/>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4"/>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4"/>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4"/>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4"/>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8" name="Google Shape;16458;p74"/>
          <p:cNvGrpSpPr/>
          <p:nvPr/>
        </p:nvGrpSpPr>
        <p:grpSpPr>
          <a:xfrm>
            <a:off x="3587376" y="3090284"/>
            <a:ext cx="357853" cy="274235"/>
            <a:chOff x="3587376" y="2937884"/>
            <a:chExt cx="357853" cy="274235"/>
          </a:xfrm>
        </p:grpSpPr>
        <p:sp>
          <p:nvSpPr>
            <p:cNvPr id="16459" name="Google Shape;16459;p74"/>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4"/>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4"/>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4"/>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4"/>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4"/>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4"/>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4"/>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4"/>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4"/>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4"/>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4"/>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4"/>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2" name="Google Shape;16472;p74"/>
          <p:cNvGrpSpPr/>
          <p:nvPr/>
        </p:nvGrpSpPr>
        <p:grpSpPr>
          <a:xfrm>
            <a:off x="1944035" y="3048528"/>
            <a:ext cx="362650" cy="357748"/>
            <a:chOff x="1944035" y="2896128"/>
            <a:chExt cx="362650" cy="357748"/>
          </a:xfrm>
        </p:grpSpPr>
        <p:sp>
          <p:nvSpPr>
            <p:cNvPr id="16473" name="Google Shape;16473;p74"/>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4"/>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4"/>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4"/>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4"/>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4"/>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4"/>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4"/>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4"/>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4"/>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4"/>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4"/>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4"/>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4"/>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4"/>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74"/>
          <p:cNvGrpSpPr/>
          <p:nvPr/>
        </p:nvGrpSpPr>
        <p:grpSpPr>
          <a:xfrm>
            <a:off x="3030832" y="3055448"/>
            <a:ext cx="378115" cy="344118"/>
            <a:chOff x="3030832" y="2903048"/>
            <a:chExt cx="378115" cy="344118"/>
          </a:xfrm>
        </p:grpSpPr>
        <p:sp>
          <p:nvSpPr>
            <p:cNvPr id="16489" name="Google Shape;16489;p74"/>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4"/>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4"/>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4"/>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4"/>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4"/>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4"/>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4"/>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4"/>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4"/>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4"/>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0" name="Google Shape;16500;p74"/>
          <p:cNvGrpSpPr/>
          <p:nvPr/>
        </p:nvGrpSpPr>
        <p:grpSpPr>
          <a:xfrm>
            <a:off x="3036546" y="2582522"/>
            <a:ext cx="379400" cy="333528"/>
            <a:chOff x="3036546" y="2430122"/>
            <a:chExt cx="379400" cy="333528"/>
          </a:xfrm>
        </p:grpSpPr>
        <p:sp>
          <p:nvSpPr>
            <p:cNvPr id="16501" name="Google Shape;16501;p74"/>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4"/>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4"/>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4"/>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4"/>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4"/>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4"/>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8" name="Google Shape;16508;p74"/>
          <p:cNvGrpSpPr/>
          <p:nvPr/>
        </p:nvGrpSpPr>
        <p:grpSpPr>
          <a:xfrm>
            <a:off x="1944350" y="2629364"/>
            <a:ext cx="375546" cy="240106"/>
            <a:chOff x="1944350" y="2476964"/>
            <a:chExt cx="375546" cy="240106"/>
          </a:xfrm>
        </p:grpSpPr>
        <p:sp>
          <p:nvSpPr>
            <p:cNvPr id="16509" name="Google Shape;16509;p74"/>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4"/>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4"/>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4"/>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4"/>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4"/>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4"/>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4"/>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74"/>
          <p:cNvGrpSpPr/>
          <p:nvPr/>
        </p:nvGrpSpPr>
        <p:grpSpPr>
          <a:xfrm>
            <a:off x="7962635" y="2564095"/>
            <a:ext cx="376752" cy="370540"/>
            <a:chOff x="7962635" y="2411695"/>
            <a:chExt cx="376752" cy="370540"/>
          </a:xfrm>
        </p:grpSpPr>
        <p:sp>
          <p:nvSpPr>
            <p:cNvPr id="16518" name="Google Shape;16518;p74"/>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4"/>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4"/>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4"/>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4"/>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4"/>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4"/>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4"/>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4"/>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7" name="Google Shape;16527;p74"/>
          <p:cNvGrpSpPr/>
          <p:nvPr/>
        </p:nvGrpSpPr>
        <p:grpSpPr>
          <a:xfrm>
            <a:off x="6869626" y="2603597"/>
            <a:ext cx="374341" cy="291535"/>
            <a:chOff x="6869626" y="2451197"/>
            <a:chExt cx="374341" cy="291535"/>
          </a:xfrm>
        </p:grpSpPr>
        <p:sp>
          <p:nvSpPr>
            <p:cNvPr id="16528" name="Google Shape;16528;p74"/>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4"/>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4"/>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4"/>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4"/>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4"/>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4"/>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4"/>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4"/>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4"/>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8" name="Google Shape;16538;p74"/>
          <p:cNvGrpSpPr/>
          <p:nvPr/>
        </p:nvGrpSpPr>
        <p:grpSpPr>
          <a:xfrm>
            <a:off x="6321261" y="3048554"/>
            <a:ext cx="359426" cy="357722"/>
            <a:chOff x="6321261" y="2896154"/>
            <a:chExt cx="359426" cy="357722"/>
          </a:xfrm>
        </p:grpSpPr>
        <p:sp>
          <p:nvSpPr>
            <p:cNvPr id="16539" name="Google Shape;16539;p74"/>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4"/>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4"/>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4"/>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4"/>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4"/>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4"/>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4"/>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4"/>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4"/>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4"/>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0" name="Google Shape;16550;p74"/>
          <p:cNvGrpSpPr/>
          <p:nvPr/>
        </p:nvGrpSpPr>
        <p:grpSpPr>
          <a:xfrm>
            <a:off x="5245867" y="2562181"/>
            <a:ext cx="347447" cy="374341"/>
            <a:chOff x="5245867" y="2409781"/>
            <a:chExt cx="347447" cy="374341"/>
          </a:xfrm>
        </p:grpSpPr>
        <p:sp>
          <p:nvSpPr>
            <p:cNvPr id="16551" name="Google Shape;16551;p74"/>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4"/>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4"/>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4"/>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4"/>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4"/>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4"/>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74"/>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4"/>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0" name="Google Shape;16560;p74"/>
          <p:cNvGrpSpPr/>
          <p:nvPr/>
        </p:nvGrpSpPr>
        <p:grpSpPr>
          <a:xfrm>
            <a:off x="5782699" y="1652450"/>
            <a:ext cx="367158" cy="364301"/>
            <a:chOff x="5782699" y="1500050"/>
            <a:chExt cx="367158" cy="364301"/>
          </a:xfrm>
        </p:grpSpPr>
        <p:sp>
          <p:nvSpPr>
            <p:cNvPr id="16561" name="Google Shape;16561;p74"/>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4"/>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4"/>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74"/>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4"/>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4"/>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4"/>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4"/>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4"/>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4"/>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4"/>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4"/>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4"/>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4"/>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4"/>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4"/>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4"/>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4"/>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74"/>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0" name="Google Shape;16580;p74"/>
          <p:cNvGrpSpPr/>
          <p:nvPr/>
        </p:nvGrpSpPr>
        <p:grpSpPr>
          <a:xfrm>
            <a:off x="3048709" y="1675727"/>
            <a:ext cx="366241" cy="317800"/>
            <a:chOff x="3048709" y="1523327"/>
            <a:chExt cx="366241" cy="317800"/>
          </a:xfrm>
        </p:grpSpPr>
        <p:sp>
          <p:nvSpPr>
            <p:cNvPr id="16581" name="Google Shape;16581;p74"/>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4"/>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4"/>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4"/>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4"/>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4"/>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4"/>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4"/>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4"/>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4"/>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1" name="Google Shape;16591;p74"/>
          <p:cNvGrpSpPr/>
          <p:nvPr/>
        </p:nvGrpSpPr>
        <p:grpSpPr>
          <a:xfrm>
            <a:off x="7423706" y="1659160"/>
            <a:ext cx="365297" cy="351038"/>
            <a:chOff x="7423706" y="1506760"/>
            <a:chExt cx="365297" cy="351038"/>
          </a:xfrm>
        </p:grpSpPr>
        <p:sp>
          <p:nvSpPr>
            <p:cNvPr id="16592" name="Google Shape;16592;p74"/>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4"/>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4"/>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4"/>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4"/>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4"/>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4"/>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4"/>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4"/>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4"/>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4"/>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4"/>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4"/>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4"/>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4"/>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4"/>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4"/>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4"/>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4"/>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4"/>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4"/>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4"/>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4"/>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4"/>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74"/>
          <p:cNvGrpSpPr/>
          <p:nvPr/>
        </p:nvGrpSpPr>
        <p:grpSpPr>
          <a:xfrm>
            <a:off x="4680096" y="2562207"/>
            <a:ext cx="375782" cy="374262"/>
            <a:chOff x="4680096" y="2409807"/>
            <a:chExt cx="375782" cy="374262"/>
          </a:xfrm>
        </p:grpSpPr>
        <p:sp>
          <p:nvSpPr>
            <p:cNvPr id="16617" name="Google Shape;16617;p74"/>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4"/>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4"/>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4"/>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4"/>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4"/>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4"/>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4"/>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4"/>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4"/>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4"/>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4"/>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4"/>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0" name="Google Shape;16630;p74"/>
          <p:cNvGrpSpPr/>
          <p:nvPr/>
        </p:nvGrpSpPr>
        <p:grpSpPr>
          <a:xfrm>
            <a:off x="4133330" y="2612063"/>
            <a:ext cx="374944" cy="274550"/>
            <a:chOff x="4133330" y="2459663"/>
            <a:chExt cx="374944" cy="274550"/>
          </a:xfrm>
        </p:grpSpPr>
        <p:sp>
          <p:nvSpPr>
            <p:cNvPr id="16631" name="Google Shape;16631;p74"/>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4"/>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4"/>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4"/>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4"/>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4"/>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74"/>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74"/>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4"/>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4"/>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4"/>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4"/>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4"/>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4"/>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74"/>
          <p:cNvGrpSpPr/>
          <p:nvPr/>
        </p:nvGrpSpPr>
        <p:grpSpPr>
          <a:xfrm>
            <a:off x="7415266" y="2592325"/>
            <a:ext cx="376228" cy="313816"/>
            <a:chOff x="7415266" y="2439925"/>
            <a:chExt cx="376228" cy="313816"/>
          </a:xfrm>
        </p:grpSpPr>
        <p:sp>
          <p:nvSpPr>
            <p:cNvPr id="16646" name="Google Shape;16646;p74"/>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4"/>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4"/>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4"/>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4"/>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4"/>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4"/>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74"/>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74"/>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4"/>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4"/>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4"/>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4"/>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4"/>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4"/>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4"/>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4"/>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4"/>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4" name="Google Shape;16664;p74"/>
          <p:cNvGrpSpPr/>
          <p:nvPr/>
        </p:nvGrpSpPr>
        <p:grpSpPr>
          <a:xfrm>
            <a:off x="6903388" y="3048502"/>
            <a:ext cx="289255" cy="357774"/>
            <a:chOff x="6903388" y="2896102"/>
            <a:chExt cx="289255" cy="357774"/>
          </a:xfrm>
        </p:grpSpPr>
        <p:sp>
          <p:nvSpPr>
            <p:cNvPr id="16665" name="Google Shape;16665;p74"/>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74"/>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4"/>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4"/>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4"/>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4"/>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4"/>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4"/>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4"/>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4"/>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74"/>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4"/>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4"/>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4"/>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4"/>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4"/>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4"/>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4"/>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4"/>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4"/>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4"/>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4"/>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4"/>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8" name="Google Shape;16688;p74"/>
          <p:cNvGrpSpPr/>
          <p:nvPr/>
        </p:nvGrpSpPr>
        <p:grpSpPr>
          <a:xfrm>
            <a:off x="3579459" y="2562286"/>
            <a:ext cx="385717" cy="374288"/>
            <a:chOff x="3579459" y="2409886"/>
            <a:chExt cx="385717" cy="374288"/>
          </a:xfrm>
        </p:grpSpPr>
        <p:sp>
          <p:nvSpPr>
            <p:cNvPr id="16689" name="Google Shape;16689;p74"/>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4"/>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4"/>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4"/>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4"/>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4"/>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4"/>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4"/>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4"/>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4"/>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4"/>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0" name="Google Shape;16700;p74"/>
          <p:cNvGrpSpPr/>
          <p:nvPr/>
        </p:nvGrpSpPr>
        <p:grpSpPr>
          <a:xfrm>
            <a:off x="6877101" y="1659831"/>
            <a:ext cx="365402" cy="360343"/>
            <a:chOff x="6876913" y="1502068"/>
            <a:chExt cx="365402" cy="360343"/>
          </a:xfrm>
        </p:grpSpPr>
        <p:sp>
          <p:nvSpPr>
            <p:cNvPr id="16701" name="Google Shape;16701;p74"/>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4"/>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4"/>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4"/>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4"/>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4"/>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4"/>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4"/>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4"/>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4"/>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4"/>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4"/>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4"/>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4"/>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4"/>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4"/>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4"/>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4"/>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4"/>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4"/>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74"/>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2" name="Google Shape;16722;p74"/>
          <p:cNvGrpSpPr/>
          <p:nvPr/>
        </p:nvGrpSpPr>
        <p:grpSpPr>
          <a:xfrm>
            <a:off x="1426889" y="1652267"/>
            <a:ext cx="331405" cy="364563"/>
            <a:chOff x="1426889" y="1499867"/>
            <a:chExt cx="331405" cy="364563"/>
          </a:xfrm>
        </p:grpSpPr>
        <p:sp>
          <p:nvSpPr>
            <p:cNvPr id="16723" name="Google Shape;16723;p74"/>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4"/>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4"/>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4"/>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4"/>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4"/>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4"/>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4"/>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4"/>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4"/>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4"/>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4"/>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4"/>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4"/>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4"/>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4"/>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4"/>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4"/>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4"/>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4"/>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4"/>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4" name="Google Shape;16744;p74"/>
          <p:cNvGrpSpPr/>
          <p:nvPr/>
        </p:nvGrpSpPr>
        <p:grpSpPr>
          <a:xfrm>
            <a:off x="4137838" y="1658059"/>
            <a:ext cx="370566" cy="353056"/>
            <a:chOff x="4137838" y="1505659"/>
            <a:chExt cx="370566" cy="353056"/>
          </a:xfrm>
        </p:grpSpPr>
        <p:sp>
          <p:nvSpPr>
            <p:cNvPr id="16745" name="Google Shape;16745;p74"/>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4"/>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4"/>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4"/>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4"/>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4"/>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4"/>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4"/>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4"/>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4"/>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4"/>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4"/>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4"/>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4"/>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4"/>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4"/>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4"/>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4"/>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4"/>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4"/>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4"/>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4"/>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4"/>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8" name="Google Shape;16768;p74"/>
          <p:cNvGrpSpPr/>
          <p:nvPr/>
        </p:nvGrpSpPr>
        <p:grpSpPr>
          <a:xfrm>
            <a:off x="7970761" y="1659239"/>
            <a:ext cx="364668" cy="350776"/>
            <a:chOff x="7970761" y="1506839"/>
            <a:chExt cx="364668" cy="350776"/>
          </a:xfrm>
        </p:grpSpPr>
        <p:sp>
          <p:nvSpPr>
            <p:cNvPr id="16769" name="Google Shape;16769;p74"/>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4"/>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4"/>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4"/>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4"/>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4"/>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4"/>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4"/>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4"/>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4"/>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4"/>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4"/>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4"/>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4"/>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4"/>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4"/>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4"/>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4"/>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4"/>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4"/>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4"/>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4"/>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1" name="Google Shape;16791;p74"/>
          <p:cNvGrpSpPr/>
          <p:nvPr/>
        </p:nvGrpSpPr>
        <p:grpSpPr>
          <a:xfrm>
            <a:off x="1397033" y="2562181"/>
            <a:ext cx="374341" cy="374839"/>
            <a:chOff x="1397033" y="2409781"/>
            <a:chExt cx="374341" cy="374839"/>
          </a:xfrm>
        </p:grpSpPr>
        <p:sp>
          <p:nvSpPr>
            <p:cNvPr id="16792" name="Google Shape;16792;p74"/>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4"/>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4"/>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4"/>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4"/>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4"/>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74"/>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74"/>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4"/>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4"/>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4"/>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4"/>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4"/>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4"/>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6" name="Google Shape;16806;p74"/>
          <p:cNvGrpSpPr/>
          <p:nvPr/>
        </p:nvGrpSpPr>
        <p:grpSpPr>
          <a:xfrm>
            <a:off x="849795" y="2564095"/>
            <a:ext cx="374524" cy="370540"/>
            <a:chOff x="849795" y="2411695"/>
            <a:chExt cx="374524" cy="370540"/>
          </a:xfrm>
        </p:grpSpPr>
        <p:sp>
          <p:nvSpPr>
            <p:cNvPr id="16807" name="Google Shape;16807;p74"/>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4"/>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4"/>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4"/>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4"/>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4"/>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4"/>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4"/>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4"/>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4"/>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4"/>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4"/>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74"/>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74"/>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1" name="Google Shape;16821;p74"/>
          <p:cNvGrpSpPr/>
          <p:nvPr/>
        </p:nvGrpSpPr>
        <p:grpSpPr>
          <a:xfrm>
            <a:off x="2503672" y="1652371"/>
            <a:ext cx="364668" cy="364459"/>
            <a:chOff x="2503672" y="1499971"/>
            <a:chExt cx="364668" cy="364459"/>
          </a:xfrm>
        </p:grpSpPr>
        <p:sp>
          <p:nvSpPr>
            <p:cNvPr id="16822" name="Google Shape;16822;p74"/>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4"/>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4"/>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4"/>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4"/>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4"/>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4"/>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4"/>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4"/>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4"/>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4"/>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4"/>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4"/>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4"/>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4"/>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4"/>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4"/>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4"/>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4"/>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4"/>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4"/>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4"/>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4"/>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4"/>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4"/>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7" name="Google Shape;16847;p74"/>
          <p:cNvGrpSpPr/>
          <p:nvPr/>
        </p:nvGrpSpPr>
        <p:grpSpPr>
          <a:xfrm>
            <a:off x="1950982" y="1652371"/>
            <a:ext cx="376674" cy="364563"/>
            <a:chOff x="1950982" y="1499971"/>
            <a:chExt cx="376674" cy="364563"/>
          </a:xfrm>
        </p:grpSpPr>
        <p:sp>
          <p:nvSpPr>
            <p:cNvPr id="16848" name="Google Shape;16848;p74"/>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4"/>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4"/>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4"/>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4"/>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4"/>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4"/>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4"/>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4"/>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4"/>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4"/>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4"/>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74"/>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4"/>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4"/>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4"/>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4"/>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4"/>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4"/>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4"/>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4"/>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4"/>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4"/>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4"/>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4"/>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4"/>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4"/>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4"/>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4"/>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4"/>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4"/>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9" name="Google Shape;16879;p74"/>
          <p:cNvGrpSpPr/>
          <p:nvPr/>
        </p:nvGrpSpPr>
        <p:grpSpPr>
          <a:xfrm>
            <a:off x="2491588" y="2616520"/>
            <a:ext cx="374367" cy="265742"/>
            <a:chOff x="2491588" y="2464120"/>
            <a:chExt cx="374367" cy="265742"/>
          </a:xfrm>
        </p:grpSpPr>
        <p:sp>
          <p:nvSpPr>
            <p:cNvPr id="16880" name="Google Shape;16880;p74"/>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4"/>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4"/>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4"/>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4"/>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4"/>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4"/>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4"/>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4"/>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4"/>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4"/>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4"/>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4"/>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74"/>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4"/>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4"/>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4"/>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4"/>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4"/>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4"/>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0" name="Google Shape;16900;p74"/>
          <p:cNvGrpSpPr/>
          <p:nvPr/>
        </p:nvGrpSpPr>
        <p:grpSpPr>
          <a:xfrm>
            <a:off x="3897260" y="3500536"/>
            <a:ext cx="271850" cy="360999"/>
            <a:chOff x="3897260" y="3348136"/>
            <a:chExt cx="271850" cy="360999"/>
          </a:xfrm>
        </p:grpSpPr>
        <p:sp>
          <p:nvSpPr>
            <p:cNvPr id="16901" name="Google Shape;16901;p74"/>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4"/>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4"/>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4"/>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4"/>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4"/>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4"/>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8" name="Google Shape;16908;p74"/>
          <p:cNvGrpSpPr/>
          <p:nvPr/>
        </p:nvGrpSpPr>
        <p:grpSpPr>
          <a:xfrm>
            <a:off x="3584414" y="2111719"/>
            <a:ext cx="384328" cy="378430"/>
            <a:chOff x="3584414" y="1959319"/>
            <a:chExt cx="384328" cy="378430"/>
          </a:xfrm>
        </p:grpSpPr>
        <p:sp>
          <p:nvSpPr>
            <p:cNvPr id="16909" name="Google Shape;16909;p74"/>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74"/>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4"/>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4"/>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4"/>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4"/>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4"/>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4"/>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4"/>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4"/>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4"/>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4"/>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1" name="Google Shape;16921;p74"/>
          <p:cNvGrpSpPr/>
          <p:nvPr/>
        </p:nvGrpSpPr>
        <p:grpSpPr>
          <a:xfrm>
            <a:off x="6041259" y="3500484"/>
            <a:ext cx="362729" cy="361051"/>
            <a:chOff x="6041259" y="3348084"/>
            <a:chExt cx="362729" cy="361051"/>
          </a:xfrm>
        </p:grpSpPr>
        <p:sp>
          <p:nvSpPr>
            <p:cNvPr id="16922" name="Google Shape;16922;p74"/>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4"/>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4"/>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4"/>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74"/>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7" name="Google Shape;16927;p74"/>
          <p:cNvGrpSpPr/>
          <p:nvPr/>
        </p:nvGrpSpPr>
        <p:grpSpPr>
          <a:xfrm>
            <a:off x="5222013" y="2120815"/>
            <a:ext cx="378849" cy="360317"/>
            <a:chOff x="5222013" y="1968415"/>
            <a:chExt cx="378849" cy="360317"/>
          </a:xfrm>
        </p:grpSpPr>
        <p:sp>
          <p:nvSpPr>
            <p:cNvPr id="16928" name="Google Shape;16928;p74"/>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4"/>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4"/>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4"/>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4"/>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4"/>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4"/>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4"/>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4"/>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4"/>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8" name="Google Shape;16938;p74"/>
          <p:cNvGrpSpPr/>
          <p:nvPr/>
        </p:nvGrpSpPr>
        <p:grpSpPr>
          <a:xfrm>
            <a:off x="4127982" y="2185455"/>
            <a:ext cx="381444" cy="231063"/>
            <a:chOff x="4127982" y="2033055"/>
            <a:chExt cx="381444" cy="231063"/>
          </a:xfrm>
        </p:grpSpPr>
        <p:sp>
          <p:nvSpPr>
            <p:cNvPr id="16939" name="Google Shape;16939;p74"/>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4"/>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4"/>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4"/>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4"/>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4" name="Google Shape;16944;p74"/>
          <p:cNvGrpSpPr/>
          <p:nvPr/>
        </p:nvGrpSpPr>
        <p:grpSpPr>
          <a:xfrm>
            <a:off x="5768046" y="2131457"/>
            <a:ext cx="381549" cy="339059"/>
            <a:chOff x="5768046" y="1979057"/>
            <a:chExt cx="381549" cy="339059"/>
          </a:xfrm>
        </p:grpSpPr>
        <p:sp>
          <p:nvSpPr>
            <p:cNvPr id="16945" name="Google Shape;16945;p74"/>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4"/>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74"/>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74"/>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4"/>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4"/>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4"/>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4"/>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4"/>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4" name="Google Shape;16954;p74"/>
          <p:cNvGrpSpPr/>
          <p:nvPr/>
        </p:nvGrpSpPr>
        <p:grpSpPr>
          <a:xfrm>
            <a:off x="7665936" y="3502397"/>
            <a:ext cx="386058" cy="360972"/>
            <a:chOff x="7665936" y="3349997"/>
            <a:chExt cx="386058" cy="360972"/>
          </a:xfrm>
        </p:grpSpPr>
        <p:sp>
          <p:nvSpPr>
            <p:cNvPr id="16955" name="Google Shape;16955;p74"/>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4"/>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4"/>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4"/>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74"/>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4"/>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1" name="Google Shape;16961;p74"/>
          <p:cNvGrpSpPr/>
          <p:nvPr/>
        </p:nvGrpSpPr>
        <p:grpSpPr>
          <a:xfrm>
            <a:off x="6316123" y="2147054"/>
            <a:ext cx="380579" cy="307709"/>
            <a:chOff x="6316123" y="1994654"/>
            <a:chExt cx="380579" cy="307709"/>
          </a:xfrm>
        </p:grpSpPr>
        <p:sp>
          <p:nvSpPr>
            <p:cNvPr id="16962" name="Google Shape;16962;p74"/>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4"/>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4"/>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4"/>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4"/>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4"/>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4"/>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4"/>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4"/>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1" name="Google Shape;16971;p74"/>
          <p:cNvGrpSpPr/>
          <p:nvPr/>
        </p:nvGrpSpPr>
        <p:grpSpPr>
          <a:xfrm>
            <a:off x="7118514" y="3500536"/>
            <a:ext cx="380317" cy="360972"/>
            <a:chOff x="7118514" y="3348136"/>
            <a:chExt cx="380317" cy="360972"/>
          </a:xfrm>
        </p:grpSpPr>
        <p:sp>
          <p:nvSpPr>
            <p:cNvPr id="16972" name="Google Shape;16972;p74"/>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4"/>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4"/>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4"/>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4"/>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4"/>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4"/>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4"/>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0" name="Google Shape;16980;p74"/>
          <p:cNvGrpSpPr/>
          <p:nvPr/>
        </p:nvGrpSpPr>
        <p:grpSpPr>
          <a:xfrm>
            <a:off x="4674382" y="2150147"/>
            <a:ext cx="381706" cy="301391"/>
            <a:chOff x="4674382" y="1997747"/>
            <a:chExt cx="381706" cy="301391"/>
          </a:xfrm>
        </p:grpSpPr>
        <p:sp>
          <p:nvSpPr>
            <p:cNvPr id="16981" name="Google Shape;16981;p74"/>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4"/>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4"/>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4"/>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4"/>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4"/>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4"/>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4"/>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4"/>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4"/>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1" name="Google Shape;16991;p74"/>
          <p:cNvGrpSpPr/>
          <p:nvPr/>
        </p:nvGrpSpPr>
        <p:grpSpPr>
          <a:xfrm>
            <a:off x="1936145" y="2111719"/>
            <a:ext cx="387526" cy="378351"/>
            <a:chOff x="1936145" y="1959319"/>
            <a:chExt cx="387526" cy="378351"/>
          </a:xfrm>
        </p:grpSpPr>
        <p:sp>
          <p:nvSpPr>
            <p:cNvPr id="16992" name="Google Shape;16992;p74"/>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4"/>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4"/>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4"/>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4"/>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4"/>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4"/>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4"/>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4"/>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4"/>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4"/>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4"/>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4"/>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4"/>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74"/>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4"/>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4"/>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4"/>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4"/>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1" name="Google Shape;17011;p74"/>
          <p:cNvGrpSpPr/>
          <p:nvPr/>
        </p:nvGrpSpPr>
        <p:grpSpPr>
          <a:xfrm>
            <a:off x="6865118" y="2111745"/>
            <a:ext cx="374262" cy="378404"/>
            <a:chOff x="6865118" y="1959345"/>
            <a:chExt cx="374262" cy="378404"/>
          </a:xfrm>
        </p:grpSpPr>
        <p:sp>
          <p:nvSpPr>
            <p:cNvPr id="17012" name="Google Shape;17012;p74"/>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4"/>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4"/>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4"/>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4"/>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4"/>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4"/>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4"/>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4"/>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4"/>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4"/>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4"/>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4"/>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5" name="Google Shape;17025;p74"/>
          <p:cNvGrpSpPr/>
          <p:nvPr/>
        </p:nvGrpSpPr>
        <p:grpSpPr>
          <a:xfrm>
            <a:off x="1710141" y="3500562"/>
            <a:ext cx="269019" cy="360972"/>
            <a:chOff x="1710141" y="3348162"/>
            <a:chExt cx="269019" cy="360972"/>
          </a:xfrm>
        </p:grpSpPr>
        <p:sp>
          <p:nvSpPr>
            <p:cNvPr id="17026" name="Google Shape;17026;p74"/>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4"/>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4"/>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4"/>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4"/>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4"/>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4"/>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4"/>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4"/>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4"/>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4"/>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7" name="Google Shape;17037;p74"/>
          <p:cNvGrpSpPr/>
          <p:nvPr/>
        </p:nvGrpSpPr>
        <p:grpSpPr>
          <a:xfrm>
            <a:off x="4948250" y="3517522"/>
            <a:ext cx="360972" cy="327053"/>
            <a:chOff x="4948250" y="3365122"/>
            <a:chExt cx="360972" cy="327053"/>
          </a:xfrm>
        </p:grpSpPr>
        <p:sp>
          <p:nvSpPr>
            <p:cNvPr id="17038" name="Google Shape;17038;p74"/>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4"/>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4"/>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4"/>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4"/>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4"/>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74"/>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4"/>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4"/>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4"/>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4"/>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9" name="Google Shape;17049;p74"/>
          <p:cNvGrpSpPr/>
          <p:nvPr/>
        </p:nvGrpSpPr>
        <p:grpSpPr>
          <a:xfrm>
            <a:off x="3312144" y="3500641"/>
            <a:ext cx="348154" cy="360789"/>
            <a:chOff x="3312144" y="3348241"/>
            <a:chExt cx="348154" cy="360789"/>
          </a:xfrm>
        </p:grpSpPr>
        <p:sp>
          <p:nvSpPr>
            <p:cNvPr id="17050" name="Google Shape;17050;p74"/>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4"/>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4"/>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4"/>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4"/>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4"/>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4"/>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74"/>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4"/>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4"/>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4"/>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4"/>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4"/>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3" name="Google Shape;17063;p74"/>
          <p:cNvGrpSpPr/>
          <p:nvPr/>
        </p:nvGrpSpPr>
        <p:grpSpPr>
          <a:xfrm>
            <a:off x="1137555" y="3500562"/>
            <a:ext cx="317564" cy="360972"/>
            <a:chOff x="1137555" y="3348162"/>
            <a:chExt cx="317564" cy="360972"/>
          </a:xfrm>
        </p:grpSpPr>
        <p:sp>
          <p:nvSpPr>
            <p:cNvPr id="17064" name="Google Shape;17064;p74"/>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4"/>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4"/>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4"/>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4"/>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4"/>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4"/>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4"/>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4"/>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4"/>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4"/>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4"/>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4"/>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4"/>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74"/>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4"/>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4"/>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4"/>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4"/>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4"/>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74"/>
          <p:cNvGrpSpPr/>
          <p:nvPr/>
        </p:nvGrpSpPr>
        <p:grpSpPr>
          <a:xfrm>
            <a:off x="7397808" y="2111745"/>
            <a:ext cx="403463" cy="378325"/>
            <a:chOff x="7397808" y="1959345"/>
            <a:chExt cx="403463" cy="378325"/>
          </a:xfrm>
        </p:grpSpPr>
        <p:sp>
          <p:nvSpPr>
            <p:cNvPr id="17085" name="Google Shape;17085;p74"/>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4"/>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4"/>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4"/>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4"/>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4"/>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4"/>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4"/>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4"/>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4"/>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4"/>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4"/>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4"/>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4"/>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4"/>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4"/>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4"/>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2" name="Google Shape;17102;p74"/>
          <p:cNvGrpSpPr/>
          <p:nvPr/>
        </p:nvGrpSpPr>
        <p:grpSpPr>
          <a:xfrm>
            <a:off x="6569336" y="3500536"/>
            <a:ext cx="387893" cy="360972"/>
            <a:chOff x="6569336" y="3348136"/>
            <a:chExt cx="387893" cy="360972"/>
          </a:xfrm>
        </p:grpSpPr>
        <p:sp>
          <p:nvSpPr>
            <p:cNvPr id="17103" name="Google Shape;17103;p74"/>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74"/>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4"/>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4"/>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4"/>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4"/>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4"/>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4"/>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74"/>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74"/>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4"/>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4"/>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4"/>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4"/>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4"/>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74"/>
          <p:cNvGrpSpPr/>
          <p:nvPr/>
        </p:nvGrpSpPr>
        <p:grpSpPr>
          <a:xfrm>
            <a:off x="7955715" y="2138404"/>
            <a:ext cx="380081" cy="325114"/>
            <a:chOff x="7955715" y="1986004"/>
            <a:chExt cx="380081" cy="325114"/>
          </a:xfrm>
        </p:grpSpPr>
        <p:sp>
          <p:nvSpPr>
            <p:cNvPr id="17119" name="Google Shape;17119;p74"/>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4"/>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4"/>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4"/>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4"/>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4"/>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4"/>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4"/>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4"/>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4"/>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4"/>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0" name="Google Shape;17130;p74"/>
          <p:cNvGrpSpPr/>
          <p:nvPr/>
        </p:nvGrpSpPr>
        <p:grpSpPr>
          <a:xfrm>
            <a:off x="2238218" y="3500562"/>
            <a:ext cx="306765" cy="360999"/>
            <a:chOff x="2238218" y="3348162"/>
            <a:chExt cx="306765" cy="360999"/>
          </a:xfrm>
        </p:grpSpPr>
        <p:sp>
          <p:nvSpPr>
            <p:cNvPr id="17131" name="Google Shape;17131;p74"/>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74"/>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74"/>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4"/>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4"/>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4"/>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4"/>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4"/>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4"/>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4"/>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4"/>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4"/>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4"/>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4" name="Google Shape;17144;p74"/>
          <p:cNvGrpSpPr/>
          <p:nvPr/>
        </p:nvGrpSpPr>
        <p:grpSpPr>
          <a:xfrm>
            <a:off x="2794028" y="3500510"/>
            <a:ext cx="290461" cy="360658"/>
            <a:chOff x="2794028" y="3348110"/>
            <a:chExt cx="290461" cy="360658"/>
          </a:xfrm>
        </p:grpSpPr>
        <p:sp>
          <p:nvSpPr>
            <p:cNvPr id="17145" name="Google Shape;17145;p74"/>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4"/>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4"/>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4"/>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4"/>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4"/>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74"/>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4"/>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4"/>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4"/>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4"/>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4"/>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4"/>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4"/>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9" name="Google Shape;17159;p74"/>
          <p:cNvGrpSpPr/>
          <p:nvPr/>
        </p:nvGrpSpPr>
        <p:grpSpPr>
          <a:xfrm>
            <a:off x="2496516" y="2111719"/>
            <a:ext cx="358823" cy="378430"/>
            <a:chOff x="2496516" y="1959319"/>
            <a:chExt cx="358823" cy="378430"/>
          </a:xfrm>
        </p:grpSpPr>
        <p:sp>
          <p:nvSpPr>
            <p:cNvPr id="17160" name="Google Shape;17160;p74"/>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4"/>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4"/>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4"/>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4"/>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4"/>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74"/>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4"/>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4"/>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4"/>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4"/>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4"/>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4"/>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4"/>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4"/>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4"/>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4"/>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4"/>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4"/>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74"/>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4"/>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1" name="Google Shape;17181;p74"/>
          <p:cNvGrpSpPr/>
          <p:nvPr/>
        </p:nvGrpSpPr>
        <p:grpSpPr>
          <a:xfrm>
            <a:off x="4413174" y="3500641"/>
            <a:ext cx="336726" cy="360972"/>
            <a:chOff x="4413174" y="3348241"/>
            <a:chExt cx="336726" cy="360972"/>
          </a:xfrm>
        </p:grpSpPr>
        <p:sp>
          <p:nvSpPr>
            <p:cNvPr id="17182" name="Google Shape;17182;p74"/>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4"/>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4"/>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4"/>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4"/>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4"/>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4"/>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4"/>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74"/>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74"/>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4"/>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4"/>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4"/>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4"/>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4"/>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4"/>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4"/>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4"/>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4"/>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1" name="Google Shape;17201;p74"/>
          <p:cNvGrpSpPr/>
          <p:nvPr/>
        </p:nvGrpSpPr>
        <p:grpSpPr>
          <a:xfrm>
            <a:off x="1387256" y="2120579"/>
            <a:ext cx="391484" cy="360553"/>
            <a:chOff x="1387256" y="1968179"/>
            <a:chExt cx="391484" cy="360553"/>
          </a:xfrm>
        </p:grpSpPr>
        <p:sp>
          <p:nvSpPr>
            <p:cNvPr id="17202" name="Google Shape;17202;p74"/>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4"/>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4"/>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74"/>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4"/>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4"/>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4"/>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4"/>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4"/>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4"/>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4"/>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4"/>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4"/>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4"/>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4"/>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4"/>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4"/>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4"/>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4"/>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4"/>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4"/>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4"/>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4"/>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4"/>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4"/>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4"/>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8" name="Google Shape;17228;p74"/>
          <p:cNvGrpSpPr/>
          <p:nvPr/>
        </p:nvGrpSpPr>
        <p:grpSpPr>
          <a:xfrm>
            <a:off x="3034239" y="2132506"/>
            <a:ext cx="379033" cy="336752"/>
            <a:chOff x="3034239" y="1980106"/>
            <a:chExt cx="379033" cy="336752"/>
          </a:xfrm>
        </p:grpSpPr>
        <p:sp>
          <p:nvSpPr>
            <p:cNvPr id="17229" name="Google Shape;17229;p74"/>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4"/>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4"/>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4"/>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4"/>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4"/>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4"/>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4"/>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4"/>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4"/>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4"/>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4"/>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4"/>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4"/>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4"/>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4"/>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4"/>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4"/>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4"/>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4"/>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4"/>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0" name="Google Shape;17250;p74"/>
          <p:cNvGrpSpPr/>
          <p:nvPr/>
        </p:nvGrpSpPr>
        <p:grpSpPr>
          <a:xfrm>
            <a:off x="874854" y="2117722"/>
            <a:ext cx="322361" cy="368653"/>
            <a:chOff x="874854" y="1965322"/>
            <a:chExt cx="322361" cy="368653"/>
          </a:xfrm>
        </p:grpSpPr>
        <p:sp>
          <p:nvSpPr>
            <p:cNvPr id="17251" name="Google Shape;17251;p74"/>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4"/>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4"/>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4"/>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4"/>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4"/>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4"/>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4"/>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4"/>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4"/>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4"/>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4"/>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4"/>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4"/>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4"/>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4"/>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4"/>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4"/>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4"/>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0" name="Google Shape;17270;p74"/>
          <p:cNvGrpSpPr/>
          <p:nvPr/>
        </p:nvGrpSpPr>
        <p:grpSpPr>
          <a:xfrm>
            <a:off x="5494938" y="3519226"/>
            <a:ext cx="362545" cy="323593"/>
            <a:chOff x="5494938" y="3366826"/>
            <a:chExt cx="362545" cy="323593"/>
          </a:xfrm>
        </p:grpSpPr>
        <p:sp>
          <p:nvSpPr>
            <p:cNvPr id="17271" name="Google Shape;17271;p74"/>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4"/>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4"/>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4"/>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4"/>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4"/>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4"/>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4"/>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4"/>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4"/>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4"/>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4"/>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4"/>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74"/>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74"/>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4"/>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4"/>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4"/>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4"/>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4"/>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74"/>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74"/>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4"/>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4"/>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4"/>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4"/>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74"/>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74"/>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4"/>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4"/>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01" name="Google Shape;17301;p74"/>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Nature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05"/>
        <p:cNvGrpSpPr/>
        <p:nvPr/>
      </p:nvGrpSpPr>
      <p:grpSpPr>
        <a:xfrm>
          <a:off x="0" y="0"/>
          <a:ext cx="0" cy="0"/>
          <a:chOff x="0" y="0"/>
          <a:chExt cx="0" cy="0"/>
        </a:xfrm>
      </p:grpSpPr>
      <p:grpSp>
        <p:nvGrpSpPr>
          <p:cNvPr id="17306" name="Google Shape;17306;p75"/>
          <p:cNvGrpSpPr/>
          <p:nvPr/>
        </p:nvGrpSpPr>
        <p:grpSpPr>
          <a:xfrm>
            <a:off x="1807567" y="3398339"/>
            <a:ext cx="363604" cy="278156"/>
            <a:chOff x="1807567" y="3398339"/>
            <a:chExt cx="363604" cy="278156"/>
          </a:xfrm>
        </p:grpSpPr>
        <p:sp>
          <p:nvSpPr>
            <p:cNvPr id="17307" name="Google Shape;17307;p75"/>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5"/>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5"/>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5"/>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5"/>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5"/>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5"/>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5"/>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5"/>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75"/>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5"/>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5"/>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5"/>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5"/>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5"/>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5"/>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5"/>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5"/>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5"/>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5"/>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5"/>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5"/>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5"/>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5"/>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5"/>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5"/>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5"/>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5"/>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5"/>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5"/>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5"/>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8" name="Google Shape;17338;p75"/>
          <p:cNvGrpSpPr/>
          <p:nvPr/>
        </p:nvGrpSpPr>
        <p:grpSpPr>
          <a:xfrm>
            <a:off x="2273251" y="3385065"/>
            <a:ext cx="363760" cy="304600"/>
            <a:chOff x="2273251" y="3385065"/>
            <a:chExt cx="363760" cy="304600"/>
          </a:xfrm>
        </p:grpSpPr>
        <p:sp>
          <p:nvSpPr>
            <p:cNvPr id="17339" name="Google Shape;17339;p75"/>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75"/>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5"/>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5"/>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5"/>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75"/>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75"/>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5"/>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5"/>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5"/>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5"/>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5"/>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5"/>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5"/>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5"/>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5"/>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5"/>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5"/>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5"/>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5"/>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5"/>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5"/>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5"/>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5"/>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5"/>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5"/>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5"/>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5"/>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5"/>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5"/>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5"/>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5"/>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5"/>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5"/>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5"/>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75"/>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5"/>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5"/>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5"/>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5"/>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5"/>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5"/>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5"/>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5"/>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5"/>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5"/>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5"/>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5"/>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5"/>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5"/>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75"/>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5"/>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5"/>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5"/>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5"/>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5"/>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5"/>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5"/>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5"/>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5"/>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5"/>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5"/>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5"/>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5"/>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5"/>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5"/>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75"/>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5"/>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5"/>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5"/>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5"/>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5"/>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5"/>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5"/>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5"/>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4" name="Google Shape;17414;p75"/>
          <p:cNvGrpSpPr/>
          <p:nvPr/>
        </p:nvGrpSpPr>
        <p:grpSpPr>
          <a:xfrm>
            <a:off x="2738545" y="3367028"/>
            <a:ext cx="363500" cy="340674"/>
            <a:chOff x="2738545" y="3367028"/>
            <a:chExt cx="363500" cy="340674"/>
          </a:xfrm>
        </p:grpSpPr>
        <p:sp>
          <p:nvSpPr>
            <p:cNvPr id="17415" name="Google Shape;17415;p75"/>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5"/>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5"/>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5"/>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5"/>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5"/>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5"/>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5"/>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5"/>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5"/>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5"/>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5"/>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5"/>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5"/>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5"/>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5"/>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1" name="Google Shape;17431;p75"/>
          <p:cNvGrpSpPr/>
          <p:nvPr/>
        </p:nvGrpSpPr>
        <p:grpSpPr>
          <a:xfrm>
            <a:off x="3669445" y="3378376"/>
            <a:ext cx="363474" cy="317978"/>
            <a:chOff x="3669445" y="3378376"/>
            <a:chExt cx="363474" cy="317978"/>
          </a:xfrm>
        </p:grpSpPr>
        <p:sp>
          <p:nvSpPr>
            <p:cNvPr id="17432" name="Google Shape;17432;p75"/>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5"/>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5"/>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5"/>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5"/>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5"/>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5"/>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5"/>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5"/>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5"/>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5"/>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5"/>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5"/>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5"/>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5"/>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5"/>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5"/>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5"/>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5"/>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5"/>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5"/>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75"/>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5"/>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75"/>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75"/>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7" name="Google Shape;17457;p75"/>
          <p:cNvGrpSpPr/>
          <p:nvPr/>
        </p:nvGrpSpPr>
        <p:grpSpPr>
          <a:xfrm>
            <a:off x="1835495" y="1506921"/>
            <a:ext cx="356629" cy="356525"/>
            <a:chOff x="1835495" y="1506921"/>
            <a:chExt cx="356629" cy="356525"/>
          </a:xfrm>
        </p:grpSpPr>
        <p:sp>
          <p:nvSpPr>
            <p:cNvPr id="17458" name="Google Shape;17458;p75"/>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5"/>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5"/>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5"/>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5"/>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5"/>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5"/>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75"/>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75"/>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75"/>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5"/>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5"/>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5"/>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5"/>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2" name="Google Shape;17472;p75"/>
          <p:cNvGrpSpPr/>
          <p:nvPr/>
        </p:nvGrpSpPr>
        <p:grpSpPr>
          <a:xfrm>
            <a:off x="4187027" y="1499946"/>
            <a:ext cx="375941" cy="363500"/>
            <a:chOff x="4187027" y="1499946"/>
            <a:chExt cx="375941" cy="363500"/>
          </a:xfrm>
        </p:grpSpPr>
        <p:sp>
          <p:nvSpPr>
            <p:cNvPr id="17473" name="Google Shape;17473;p75"/>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5"/>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5"/>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5"/>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5"/>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75"/>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75"/>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5"/>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5"/>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5"/>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75"/>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5"/>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75"/>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5"/>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5"/>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5"/>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5"/>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0" name="Google Shape;17490;p75"/>
          <p:cNvGrpSpPr/>
          <p:nvPr/>
        </p:nvGrpSpPr>
        <p:grpSpPr>
          <a:xfrm>
            <a:off x="2300528" y="1508404"/>
            <a:ext cx="362771" cy="355223"/>
            <a:chOff x="2300528" y="1508404"/>
            <a:chExt cx="362771" cy="355223"/>
          </a:xfrm>
        </p:grpSpPr>
        <p:sp>
          <p:nvSpPr>
            <p:cNvPr id="17491" name="Google Shape;17491;p75"/>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75"/>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5"/>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5"/>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5"/>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5"/>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5"/>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5"/>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5"/>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5"/>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5"/>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5"/>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75"/>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75"/>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5"/>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5"/>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5"/>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5"/>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5"/>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5"/>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1" name="Google Shape;17511;p75"/>
          <p:cNvGrpSpPr/>
          <p:nvPr/>
        </p:nvGrpSpPr>
        <p:grpSpPr>
          <a:xfrm>
            <a:off x="880806" y="1528081"/>
            <a:ext cx="376956" cy="335651"/>
            <a:chOff x="880806" y="1528081"/>
            <a:chExt cx="376956" cy="335651"/>
          </a:xfrm>
        </p:grpSpPr>
        <p:sp>
          <p:nvSpPr>
            <p:cNvPr id="17512" name="Google Shape;17512;p75"/>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5"/>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5"/>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75"/>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75"/>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5"/>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5"/>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5"/>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5"/>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5"/>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5"/>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5"/>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5"/>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5"/>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5"/>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5"/>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5"/>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5"/>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5"/>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5"/>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5"/>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5"/>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4" name="Google Shape;17534;p75"/>
          <p:cNvGrpSpPr/>
          <p:nvPr/>
        </p:nvGrpSpPr>
        <p:grpSpPr>
          <a:xfrm>
            <a:off x="1410960" y="1509341"/>
            <a:ext cx="261108" cy="363552"/>
            <a:chOff x="1410960" y="1509341"/>
            <a:chExt cx="261108" cy="363552"/>
          </a:xfrm>
        </p:grpSpPr>
        <p:sp>
          <p:nvSpPr>
            <p:cNvPr id="17535" name="Google Shape;17535;p75"/>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5"/>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5"/>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75"/>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5"/>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5"/>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5"/>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75"/>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75"/>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5"/>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5"/>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5"/>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5"/>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75"/>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5"/>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75"/>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5"/>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5"/>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5"/>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5"/>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5"/>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5"/>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5"/>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5"/>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9" name="Google Shape;17559;p75"/>
          <p:cNvGrpSpPr/>
          <p:nvPr/>
        </p:nvGrpSpPr>
        <p:grpSpPr>
          <a:xfrm>
            <a:off x="2269399" y="1990746"/>
            <a:ext cx="392260" cy="356160"/>
            <a:chOff x="2269399" y="1990746"/>
            <a:chExt cx="392260" cy="356160"/>
          </a:xfrm>
        </p:grpSpPr>
        <p:sp>
          <p:nvSpPr>
            <p:cNvPr id="17560" name="Google Shape;17560;p75"/>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5"/>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5"/>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5"/>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5"/>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5"/>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5"/>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5"/>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8" name="Google Shape;17568;p75"/>
          <p:cNvGrpSpPr/>
          <p:nvPr/>
        </p:nvGrpSpPr>
        <p:grpSpPr>
          <a:xfrm>
            <a:off x="5605734" y="1525687"/>
            <a:ext cx="371829" cy="355978"/>
            <a:chOff x="5605734" y="1525687"/>
            <a:chExt cx="371829" cy="355978"/>
          </a:xfrm>
        </p:grpSpPr>
        <p:sp>
          <p:nvSpPr>
            <p:cNvPr id="17569" name="Google Shape;17569;p75"/>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5"/>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5"/>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5"/>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5"/>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5"/>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5"/>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5"/>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5"/>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5"/>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9" name="Google Shape;17579;p75"/>
          <p:cNvGrpSpPr/>
          <p:nvPr/>
        </p:nvGrpSpPr>
        <p:grpSpPr>
          <a:xfrm>
            <a:off x="5186041" y="1525609"/>
            <a:ext cx="266964" cy="356056"/>
            <a:chOff x="5186041" y="1525609"/>
            <a:chExt cx="266964" cy="356056"/>
          </a:xfrm>
        </p:grpSpPr>
        <p:sp>
          <p:nvSpPr>
            <p:cNvPr id="17580" name="Google Shape;17580;p75"/>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5"/>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5"/>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5"/>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5"/>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5"/>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5"/>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5"/>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5"/>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5"/>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5"/>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5"/>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75"/>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3" name="Google Shape;17593;p75"/>
          <p:cNvGrpSpPr/>
          <p:nvPr/>
        </p:nvGrpSpPr>
        <p:grpSpPr>
          <a:xfrm>
            <a:off x="1356198" y="2907591"/>
            <a:ext cx="379143" cy="337655"/>
            <a:chOff x="1356198" y="2907591"/>
            <a:chExt cx="379143" cy="337655"/>
          </a:xfrm>
        </p:grpSpPr>
        <p:sp>
          <p:nvSpPr>
            <p:cNvPr id="17594" name="Google Shape;17594;p75"/>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5"/>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5"/>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5"/>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5"/>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5"/>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5"/>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5"/>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75"/>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75"/>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5"/>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5"/>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5"/>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5"/>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5"/>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9" name="Google Shape;17609;p75"/>
          <p:cNvGrpSpPr/>
          <p:nvPr/>
        </p:nvGrpSpPr>
        <p:grpSpPr>
          <a:xfrm>
            <a:off x="1860689" y="2886795"/>
            <a:ext cx="307905" cy="379143"/>
            <a:chOff x="1860689" y="2886795"/>
            <a:chExt cx="307905" cy="379143"/>
          </a:xfrm>
        </p:grpSpPr>
        <p:sp>
          <p:nvSpPr>
            <p:cNvPr id="17610" name="Google Shape;17610;p75"/>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5"/>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5"/>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5"/>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5"/>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75"/>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75"/>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5"/>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5"/>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5"/>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5"/>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75"/>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75"/>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5"/>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5"/>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5"/>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5"/>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75"/>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75"/>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5"/>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5"/>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5"/>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5"/>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5"/>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5"/>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5"/>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5"/>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5"/>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75"/>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75"/>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75"/>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5"/>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5"/>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5"/>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5"/>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5"/>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5"/>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5"/>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5"/>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5"/>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5"/>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5"/>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5"/>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5"/>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75"/>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5"/>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5"/>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5"/>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75"/>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75"/>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5"/>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1" name="Google Shape;17661;p75"/>
          <p:cNvGrpSpPr/>
          <p:nvPr/>
        </p:nvGrpSpPr>
        <p:grpSpPr>
          <a:xfrm>
            <a:off x="1817093" y="1990798"/>
            <a:ext cx="356004" cy="355900"/>
            <a:chOff x="1817093" y="1990798"/>
            <a:chExt cx="356004" cy="355900"/>
          </a:xfrm>
        </p:grpSpPr>
        <p:sp>
          <p:nvSpPr>
            <p:cNvPr id="17662" name="Google Shape;17662;p75"/>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5"/>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75"/>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75"/>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5"/>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5"/>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5"/>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5"/>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5"/>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5"/>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75"/>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75"/>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75"/>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5"/>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5"/>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7" name="Google Shape;17677;p75"/>
          <p:cNvGrpSpPr/>
          <p:nvPr/>
        </p:nvGrpSpPr>
        <p:grpSpPr>
          <a:xfrm>
            <a:off x="6558237" y="1550777"/>
            <a:ext cx="355978" cy="305797"/>
            <a:chOff x="6558237" y="1550777"/>
            <a:chExt cx="355978" cy="305797"/>
          </a:xfrm>
        </p:grpSpPr>
        <p:sp>
          <p:nvSpPr>
            <p:cNvPr id="17678" name="Google Shape;17678;p75"/>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75"/>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75"/>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5"/>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5"/>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5"/>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5"/>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75"/>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75"/>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75"/>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5"/>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75"/>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75"/>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5"/>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75"/>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75"/>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5"/>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75"/>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75"/>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7" name="Google Shape;17697;p75"/>
          <p:cNvGrpSpPr/>
          <p:nvPr/>
        </p:nvGrpSpPr>
        <p:grpSpPr>
          <a:xfrm>
            <a:off x="1809858" y="2454296"/>
            <a:ext cx="417065" cy="312018"/>
            <a:chOff x="1809858" y="2454296"/>
            <a:chExt cx="417065" cy="312018"/>
          </a:xfrm>
        </p:grpSpPr>
        <p:sp>
          <p:nvSpPr>
            <p:cNvPr id="17698" name="Google Shape;17698;p75"/>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75"/>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5"/>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75"/>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75"/>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75"/>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75"/>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75"/>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75"/>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7" name="Google Shape;17707;p75"/>
          <p:cNvGrpSpPr/>
          <p:nvPr/>
        </p:nvGrpSpPr>
        <p:grpSpPr>
          <a:xfrm>
            <a:off x="877266" y="1990798"/>
            <a:ext cx="340934" cy="355952"/>
            <a:chOff x="877266" y="1990798"/>
            <a:chExt cx="340934" cy="355952"/>
          </a:xfrm>
        </p:grpSpPr>
        <p:sp>
          <p:nvSpPr>
            <p:cNvPr id="17708" name="Google Shape;17708;p75"/>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75"/>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75"/>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75"/>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75"/>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75"/>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75"/>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5"/>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5"/>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5"/>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5"/>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5"/>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75"/>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5"/>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5"/>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5"/>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5"/>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5" name="Google Shape;17725;p75"/>
          <p:cNvGrpSpPr/>
          <p:nvPr/>
        </p:nvGrpSpPr>
        <p:grpSpPr>
          <a:xfrm>
            <a:off x="6523907" y="2422490"/>
            <a:ext cx="400928" cy="375603"/>
            <a:chOff x="6523907" y="2422490"/>
            <a:chExt cx="400928" cy="375603"/>
          </a:xfrm>
        </p:grpSpPr>
        <p:sp>
          <p:nvSpPr>
            <p:cNvPr id="17726" name="Google Shape;17726;p75"/>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75"/>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75"/>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75"/>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75"/>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75"/>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75"/>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75"/>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75"/>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75"/>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75"/>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75"/>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75"/>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75"/>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0" name="Google Shape;17740;p75"/>
          <p:cNvGrpSpPr/>
          <p:nvPr/>
        </p:nvGrpSpPr>
        <p:grpSpPr>
          <a:xfrm>
            <a:off x="5191637" y="1972006"/>
            <a:ext cx="231332" cy="370580"/>
            <a:chOff x="5191637" y="1972006"/>
            <a:chExt cx="231332" cy="370580"/>
          </a:xfrm>
        </p:grpSpPr>
        <p:sp>
          <p:nvSpPr>
            <p:cNvPr id="17741" name="Google Shape;17741;p75"/>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75"/>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75"/>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5"/>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5"/>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6" name="Google Shape;17746;p75"/>
          <p:cNvGrpSpPr/>
          <p:nvPr/>
        </p:nvGrpSpPr>
        <p:grpSpPr>
          <a:xfrm>
            <a:off x="4667521" y="1540132"/>
            <a:ext cx="363786" cy="326983"/>
            <a:chOff x="4667521" y="1540132"/>
            <a:chExt cx="363786" cy="326983"/>
          </a:xfrm>
        </p:grpSpPr>
        <p:sp>
          <p:nvSpPr>
            <p:cNvPr id="17747" name="Google Shape;17747;p75"/>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5"/>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5"/>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75"/>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75"/>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5"/>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5"/>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5"/>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5"/>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5"/>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5"/>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75"/>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75"/>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75"/>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5"/>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5"/>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5"/>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5"/>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5"/>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75"/>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75"/>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5"/>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9" name="Google Shape;17769;p75"/>
          <p:cNvGrpSpPr/>
          <p:nvPr/>
        </p:nvGrpSpPr>
        <p:grpSpPr>
          <a:xfrm>
            <a:off x="2293943" y="2937262"/>
            <a:ext cx="379065" cy="278130"/>
            <a:chOff x="2293943" y="2937262"/>
            <a:chExt cx="379065" cy="278130"/>
          </a:xfrm>
        </p:grpSpPr>
        <p:sp>
          <p:nvSpPr>
            <p:cNvPr id="17770" name="Google Shape;17770;p75"/>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5"/>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5"/>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5"/>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75"/>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75"/>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75"/>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5"/>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5"/>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5"/>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75"/>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75"/>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75"/>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75"/>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75"/>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75"/>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75"/>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75"/>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75"/>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75"/>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75"/>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5"/>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75"/>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75"/>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75"/>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5"/>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5"/>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5"/>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8" name="Google Shape;17798;p75"/>
          <p:cNvGrpSpPr/>
          <p:nvPr/>
        </p:nvGrpSpPr>
        <p:grpSpPr>
          <a:xfrm>
            <a:off x="2762829" y="2898611"/>
            <a:ext cx="378960" cy="355536"/>
            <a:chOff x="2762829" y="2898611"/>
            <a:chExt cx="378960" cy="355536"/>
          </a:xfrm>
        </p:grpSpPr>
        <p:sp>
          <p:nvSpPr>
            <p:cNvPr id="17799" name="Google Shape;17799;p75"/>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75"/>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75"/>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75"/>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75"/>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75"/>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75"/>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75"/>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75"/>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75"/>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75"/>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75"/>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75"/>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75"/>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5"/>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5"/>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5"/>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75"/>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5"/>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5"/>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75"/>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75"/>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1" name="Google Shape;17821;p75"/>
          <p:cNvGrpSpPr/>
          <p:nvPr/>
        </p:nvGrpSpPr>
        <p:grpSpPr>
          <a:xfrm>
            <a:off x="4181432" y="1990720"/>
            <a:ext cx="357436" cy="356056"/>
            <a:chOff x="4181432" y="1990720"/>
            <a:chExt cx="357436" cy="356056"/>
          </a:xfrm>
        </p:grpSpPr>
        <p:sp>
          <p:nvSpPr>
            <p:cNvPr id="17822" name="Google Shape;17822;p75"/>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75"/>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5"/>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75"/>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75"/>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75"/>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75"/>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75"/>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75"/>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75"/>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75"/>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75"/>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75"/>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75"/>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75"/>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75"/>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5"/>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75"/>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0" name="Google Shape;17840;p75"/>
          <p:cNvGrpSpPr/>
          <p:nvPr/>
        </p:nvGrpSpPr>
        <p:grpSpPr>
          <a:xfrm>
            <a:off x="3227107" y="2886821"/>
            <a:ext cx="383932" cy="379117"/>
            <a:chOff x="3227107" y="2886821"/>
            <a:chExt cx="383932" cy="379117"/>
          </a:xfrm>
        </p:grpSpPr>
        <p:sp>
          <p:nvSpPr>
            <p:cNvPr id="17841" name="Google Shape;17841;p75"/>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75"/>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75"/>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75"/>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75"/>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75"/>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75"/>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75"/>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75"/>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75"/>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75"/>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75"/>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75"/>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4" name="Google Shape;17854;p75"/>
          <p:cNvGrpSpPr/>
          <p:nvPr/>
        </p:nvGrpSpPr>
        <p:grpSpPr>
          <a:xfrm>
            <a:off x="3702395" y="1990746"/>
            <a:ext cx="363396" cy="356030"/>
            <a:chOff x="3702395" y="1990746"/>
            <a:chExt cx="363396" cy="356030"/>
          </a:xfrm>
        </p:grpSpPr>
        <p:sp>
          <p:nvSpPr>
            <p:cNvPr id="17855" name="Google Shape;17855;p75"/>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75"/>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75"/>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75"/>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75"/>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75"/>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75"/>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75"/>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75"/>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75"/>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75"/>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75"/>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75"/>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75"/>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75"/>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75"/>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75"/>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75"/>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75"/>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75"/>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75"/>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6" name="Google Shape;17876;p75"/>
          <p:cNvGrpSpPr/>
          <p:nvPr/>
        </p:nvGrpSpPr>
        <p:grpSpPr>
          <a:xfrm>
            <a:off x="1319656" y="2442662"/>
            <a:ext cx="457173" cy="335364"/>
            <a:chOff x="1319656" y="2442662"/>
            <a:chExt cx="457173" cy="335364"/>
          </a:xfrm>
        </p:grpSpPr>
        <p:sp>
          <p:nvSpPr>
            <p:cNvPr id="17877" name="Google Shape;17877;p75"/>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5"/>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75"/>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75"/>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75"/>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75"/>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75"/>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75"/>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75"/>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75"/>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75"/>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75"/>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5"/>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75"/>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75"/>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75"/>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75"/>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75"/>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75"/>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6" name="Google Shape;17896;p75"/>
          <p:cNvGrpSpPr/>
          <p:nvPr/>
        </p:nvGrpSpPr>
        <p:grpSpPr>
          <a:xfrm>
            <a:off x="4214512" y="2453905"/>
            <a:ext cx="314126" cy="312955"/>
            <a:chOff x="4214512" y="2453905"/>
            <a:chExt cx="314126" cy="312955"/>
          </a:xfrm>
        </p:grpSpPr>
        <p:sp>
          <p:nvSpPr>
            <p:cNvPr id="17897" name="Google Shape;17897;p75"/>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75"/>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75"/>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75"/>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75"/>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75"/>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75"/>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75"/>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5"/>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75"/>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75"/>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75"/>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5"/>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5"/>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5"/>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75"/>
          <p:cNvGrpSpPr/>
          <p:nvPr/>
        </p:nvGrpSpPr>
        <p:grpSpPr>
          <a:xfrm>
            <a:off x="895824" y="2452812"/>
            <a:ext cx="361938" cy="315063"/>
            <a:chOff x="895824" y="2452812"/>
            <a:chExt cx="361938" cy="315063"/>
          </a:xfrm>
        </p:grpSpPr>
        <p:sp>
          <p:nvSpPr>
            <p:cNvPr id="17913" name="Google Shape;17913;p75"/>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75"/>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75"/>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75"/>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75"/>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75"/>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75"/>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5"/>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5"/>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5"/>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75"/>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75"/>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75"/>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75"/>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75"/>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5"/>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5"/>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5"/>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75"/>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75"/>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3" name="Google Shape;17933;p75"/>
          <p:cNvGrpSpPr/>
          <p:nvPr/>
        </p:nvGrpSpPr>
        <p:grpSpPr>
          <a:xfrm>
            <a:off x="3768323" y="2886769"/>
            <a:ext cx="242811" cy="379091"/>
            <a:chOff x="3768323" y="2886769"/>
            <a:chExt cx="242811" cy="379091"/>
          </a:xfrm>
        </p:grpSpPr>
        <p:sp>
          <p:nvSpPr>
            <p:cNvPr id="17934" name="Google Shape;17934;p75"/>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75"/>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5"/>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5"/>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5"/>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75"/>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75"/>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75"/>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75"/>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75"/>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75"/>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5" name="Google Shape;17945;p75"/>
          <p:cNvGrpSpPr/>
          <p:nvPr/>
        </p:nvGrpSpPr>
        <p:grpSpPr>
          <a:xfrm>
            <a:off x="3727590" y="2438549"/>
            <a:ext cx="346921" cy="343953"/>
            <a:chOff x="3727590" y="2438549"/>
            <a:chExt cx="346921" cy="343953"/>
          </a:xfrm>
        </p:grpSpPr>
        <p:sp>
          <p:nvSpPr>
            <p:cNvPr id="17946" name="Google Shape;17946;p75"/>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75"/>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75"/>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5"/>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75"/>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75"/>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75"/>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75"/>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75"/>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75"/>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75"/>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75"/>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75"/>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75"/>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75"/>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75"/>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75"/>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75"/>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75"/>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5" name="Google Shape;17965;p75"/>
          <p:cNvGrpSpPr/>
          <p:nvPr/>
        </p:nvGrpSpPr>
        <p:grpSpPr>
          <a:xfrm>
            <a:off x="6085968" y="1559106"/>
            <a:ext cx="356004" cy="289061"/>
            <a:chOff x="6085968" y="1559106"/>
            <a:chExt cx="356004" cy="289061"/>
          </a:xfrm>
        </p:grpSpPr>
        <p:sp>
          <p:nvSpPr>
            <p:cNvPr id="17966" name="Google Shape;17966;p75"/>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75"/>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75"/>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75"/>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75"/>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75"/>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75"/>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75"/>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75"/>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75"/>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75"/>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75"/>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75"/>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75"/>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75"/>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75"/>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5"/>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75"/>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75"/>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75"/>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75"/>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75"/>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75"/>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75"/>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75"/>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5"/>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5"/>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3" name="Google Shape;17993;p75"/>
          <p:cNvGrpSpPr/>
          <p:nvPr/>
        </p:nvGrpSpPr>
        <p:grpSpPr>
          <a:xfrm>
            <a:off x="7026393" y="1998398"/>
            <a:ext cx="347363" cy="317223"/>
            <a:chOff x="7026393" y="1998398"/>
            <a:chExt cx="347363" cy="317223"/>
          </a:xfrm>
        </p:grpSpPr>
        <p:sp>
          <p:nvSpPr>
            <p:cNvPr id="17994" name="Google Shape;17994;p75"/>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75"/>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75"/>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75"/>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75"/>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75"/>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75"/>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75"/>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75"/>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75"/>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75"/>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5" name="Google Shape;18005;p75"/>
          <p:cNvGrpSpPr/>
          <p:nvPr/>
        </p:nvGrpSpPr>
        <p:grpSpPr>
          <a:xfrm>
            <a:off x="2761007" y="2017372"/>
            <a:ext cx="360845" cy="302674"/>
            <a:chOff x="2761007" y="2017372"/>
            <a:chExt cx="360845" cy="302674"/>
          </a:xfrm>
        </p:grpSpPr>
        <p:sp>
          <p:nvSpPr>
            <p:cNvPr id="18006" name="Google Shape;18006;p75"/>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75"/>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75"/>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75"/>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75"/>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75"/>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75"/>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75"/>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75"/>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5"/>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5"/>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75"/>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75"/>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75"/>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75"/>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75"/>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75"/>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75"/>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75"/>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75"/>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75"/>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75"/>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5"/>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5"/>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75"/>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75"/>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75"/>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75"/>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4" name="Google Shape;18034;p75"/>
          <p:cNvGrpSpPr/>
          <p:nvPr/>
        </p:nvGrpSpPr>
        <p:grpSpPr>
          <a:xfrm>
            <a:off x="5575621" y="2902906"/>
            <a:ext cx="379143" cy="337499"/>
            <a:chOff x="5575621" y="2902906"/>
            <a:chExt cx="379143" cy="337499"/>
          </a:xfrm>
        </p:grpSpPr>
        <p:sp>
          <p:nvSpPr>
            <p:cNvPr id="18035" name="Google Shape;18035;p75"/>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75"/>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75"/>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75"/>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75"/>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75"/>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75"/>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75"/>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75"/>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75"/>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75"/>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75"/>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75"/>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75"/>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5"/>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0" name="Google Shape;18050;p75"/>
          <p:cNvGrpSpPr/>
          <p:nvPr/>
        </p:nvGrpSpPr>
        <p:grpSpPr>
          <a:xfrm>
            <a:off x="7540306" y="1997409"/>
            <a:ext cx="265611" cy="319800"/>
            <a:chOff x="7540306" y="1997409"/>
            <a:chExt cx="265611" cy="319800"/>
          </a:xfrm>
        </p:grpSpPr>
        <p:sp>
          <p:nvSpPr>
            <p:cNvPr id="18051" name="Google Shape;18051;p75"/>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75"/>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75"/>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75"/>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75"/>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5"/>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5"/>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75"/>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75"/>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75"/>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75"/>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75"/>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75"/>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4" name="Google Shape;18064;p75"/>
          <p:cNvGrpSpPr/>
          <p:nvPr/>
        </p:nvGrpSpPr>
        <p:grpSpPr>
          <a:xfrm>
            <a:off x="917089" y="2925706"/>
            <a:ext cx="319722" cy="301320"/>
            <a:chOff x="917089" y="2925706"/>
            <a:chExt cx="319722" cy="301320"/>
          </a:xfrm>
        </p:grpSpPr>
        <p:sp>
          <p:nvSpPr>
            <p:cNvPr id="18065" name="Google Shape;18065;p75"/>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75"/>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75"/>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75"/>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75"/>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75"/>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75"/>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75"/>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75"/>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75"/>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75"/>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75"/>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75"/>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75"/>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75"/>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75"/>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75"/>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75"/>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75"/>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75"/>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75"/>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75"/>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75"/>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75"/>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75"/>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75"/>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75"/>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2" name="Google Shape;18092;p75"/>
          <p:cNvGrpSpPr/>
          <p:nvPr/>
        </p:nvGrpSpPr>
        <p:grpSpPr>
          <a:xfrm>
            <a:off x="4599121" y="3415570"/>
            <a:ext cx="365973" cy="243695"/>
            <a:chOff x="4599121" y="3415570"/>
            <a:chExt cx="365973" cy="243695"/>
          </a:xfrm>
        </p:grpSpPr>
        <p:sp>
          <p:nvSpPr>
            <p:cNvPr id="18093" name="Google Shape;18093;p75"/>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75"/>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75"/>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75"/>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75"/>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75"/>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75"/>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75"/>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75"/>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75"/>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75"/>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75"/>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75"/>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75"/>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7" name="Google Shape;18107;p75"/>
          <p:cNvGrpSpPr/>
          <p:nvPr/>
        </p:nvGrpSpPr>
        <p:grpSpPr>
          <a:xfrm>
            <a:off x="3236451" y="1990798"/>
            <a:ext cx="356160" cy="356186"/>
            <a:chOff x="3236451" y="1990798"/>
            <a:chExt cx="356160" cy="356186"/>
          </a:xfrm>
        </p:grpSpPr>
        <p:sp>
          <p:nvSpPr>
            <p:cNvPr id="18108" name="Google Shape;18108;p75"/>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75"/>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75"/>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75"/>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75"/>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5"/>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75"/>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75"/>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75"/>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75"/>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75"/>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75"/>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75"/>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75"/>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75"/>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75"/>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75"/>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75"/>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75"/>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75"/>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75"/>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75"/>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75"/>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5"/>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5"/>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75"/>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75"/>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75"/>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75"/>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75"/>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75"/>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75"/>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75"/>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1" name="Google Shape;18141;p75"/>
          <p:cNvGrpSpPr/>
          <p:nvPr/>
        </p:nvGrpSpPr>
        <p:grpSpPr>
          <a:xfrm>
            <a:off x="4198844" y="2918392"/>
            <a:ext cx="319982" cy="315974"/>
            <a:chOff x="4198844" y="2918392"/>
            <a:chExt cx="319982" cy="315974"/>
          </a:xfrm>
        </p:grpSpPr>
        <p:sp>
          <p:nvSpPr>
            <p:cNvPr id="18142" name="Google Shape;18142;p75"/>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75"/>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75"/>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75"/>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75"/>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75"/>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75"/>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75"/>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75"/>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75"/>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75"/>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75"/>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75"/>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75"/>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75"/>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5"/>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75"/>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75"/>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5"/>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75"/>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2" name="Google Shape;18162;p75"/>
          <p:cNvGrpSpPr/>
          <p:nvPr/>
        </p:nvGrpSpPr>
        <p:grpSpPr>
          <a:xfrm>
            <a:off x="4657084" y="2911911"/>
            <a:ext cx="332007" cy="319592"/>
            <a:chOff x="4657084" y="2911911"/>
            <a:chExt cx="332007" cy="319592"/>
          </a:xfrm>
        </p:grpSpPr>
        <p:sp>
          <p:nvSpPr>
            <p:cNvPr id="18163" name="Google Shape;18163;p75"/>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5"/>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5"/>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75"/>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75"/>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75"/>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75"/>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75"/>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75"/>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75"/>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75"/>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75"/>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5" name="Google Shape;18175;p75"/>
          <p:cNvGrpSpPr/>
          <p:nvPr/>
        </p:nvGrpSpPr>
        <p:grpSpPr>
          <a:xfrm>
            <a:off x="7003021" y="2476992"/>
            <a:ext cx="383749" cy="266600"/>
            <a:chOff x="7003021" y="2476992"/>
            <a:chExt cx="383749" cy="266600"/>
          </a:xfrm>
        </p:grpSpPr>
        <p:sp>
          <p:nvSpPr>
            <p:cNvPr id="18176" name="Google Shape;18176;p75"/>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75"/>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75"/>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75"/>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75"/>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75"/>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75"/>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75"/>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75"/>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5"/>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75"/>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75"/>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8" name="Google Shape;18188;p75"/>
          <p:cNvGrpSpPr/>
          <p:nvPr/>
        </p:nvGrpSpPr>
        <p:grpSpPr>
          <a:xfrm>
            <a:off x="5597041" y="2013989"/>
            <a:ext cx="366884" cy="286563"/>
            <a:chOff x="5597041" y="2013989"/>
            <a:chExt cx="366884" cy="286563"/>
          </a:xfrm>
        </p:grpSpPr>
        <p:sp>
          <p:nvSpPr>
            <p:cNvPr id="18189" name="Google Shape;18189;p75"/>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75"/>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75"/>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75"/>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75"/>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75"/>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75"/>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75"/>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75"/>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75"/>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75"/>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75"/>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75"/>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5"/>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75"/>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75"/>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75"/>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75"/>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75"/>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75"/>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75"/>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75"/>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1" name="Google Shape;18211;p75"/>
          <p:cNvGrpSpPr/>
          <p:nvPr/>
        </p:nvGrpSpPr>
        <p:grpSpPr>
          <a:xfrm>
            <a:off x="5147755" y="2911807"/>
            <a:ext cx="297286" cy="319696"/>
            <a:chOff x="5147755" y="2911807"/>
            <a:chExt cx="297286" cy="319696"/>
          </a:xfrm>
        </p:grpSpPr>
        <p:sp>
          <p:nvSpPr>
            <p:cNvPr id="18212" name="Google Shape;18212;p75"/>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75"/>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75"/>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75"/>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75"/>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75"/>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75"/>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75"/>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75"/>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75"/>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75"/>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75"/>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75"/>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75"/>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75"/>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75"/>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8" name="Google Shape;18228;p75"/>
          <p:cNvGrpSpPr/>
          <p:nvPr/>
        </p:nvGrpSpPr>
        <p:grpSpPr>
          <a:xfrm>
            <a:off x="6138804" y="1997409"/>
            <a:ext cx="224669" cy="319748"/>
            <a:chOff x="6138804" y="1997409"/>
            <a:chExt cx="224669" cy="319748"/>
          </a:xfrm>
        </p:grpSpPr>
        <p:sp>
          <p:nvSpPr>
            <p:cNvPr id="18229" name="Google Shape;18229;p75"/>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75"/>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75"/>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75"/>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75"/>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75"/>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75"/>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75"/>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75"/>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75"/>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75"/>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75"/>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75"/>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75"/>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75"/>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75"/>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75"/>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75"/>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75"/>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75"/>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75"/>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0" name="Google Shape;18250;p75"/>
          <p:cNvGrpSpPr/>
          <p:nvPr/>
        </p:nvGrpSpPr>
        <p:grpSpPr>
          <a:xfrm>
            <a:off x="6612088" y="1997409"/>
            <a:ext cx="224565" cy="319748"/>
            <a:chOff x="6612088" y="1997409"/>
            <a:chExt cx="224565" cy="319748"/>
          </a:xfrm>
        </p:grpSpPr>
        <p:sp>
          <p:nvSpPr>
            <p:cNvPr id="18251" name="Google Shape;18251;p75"/>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75"/>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75"/>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75"/>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75"/>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75"/>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75"/>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75"/>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75"/>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75"/>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75"/>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75"/>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75"/>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5"/>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75"/>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75"/>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75"/>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75"/>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75"/>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75"/>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5"/>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5"/>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3" name="Google Shape;18273;p75"/>
          <p:cNvGrpSpPr/>
          <p:nvPr/>
        </p:nvGrpSpPr>
        <p:grpSpPr>
          <a:xfrm>
            <a:off x="6060617" y="2898247"/>
            <a:ext cx="346738" cy="346816"/>
            <a:chOff x="6060617" y="2898247"/>
            <a:chExt cx="346738" cy="346816"/>
          </a:xfrm>
        </p:grpSpPr>
        <p:sp>
          <p:nvSpPr>
            <p:cNvPr id="18274" name="Google Shape;18274;p75"/>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75"/>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75"/>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75"/>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75"/>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75"/>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75"/>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75"/>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75"/>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3" name="Google Shape;18283;p75"/>
          <p:cNvGrpSpPr/>
          <p:nvPr/>
        </p:nvGrpSpPr>
        <p:grpSpPr>
          <a:xfrm>
            <a:off x="1342820" y="1992178"/>
            <a:ext cx="358737" cy="353245"/>
            <a:chOff x="1342820" y="1992178"/>
            <a:chExt cx="358737" cy="353245"/>
          </a:xfrm>
        </p:grpSpPr>
        <p:sp>
          <p:nvSpPr>
            <p:cNvPr id="18284" name="Google Shape;18284;p75"/>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75"/>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75"/>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5"/>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75"/>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75"/>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75"/>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5"/>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75"/>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75"/>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75"/>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75"/>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5"/>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75"/>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75"/>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75"/>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75"/>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75"/>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75"/>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75"/>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5"/>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5"/>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75"/>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75"/>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75"/>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75"/>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75"/>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75"/>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75"/>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75"/>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75"/>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75"/>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75"/>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75"/>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75"/>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75"/>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5"/>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5"/>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5"/>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75"/>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75"/>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75"/>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5"/>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75"/>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75"/>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75"/>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0" name="Google Shape;18330;p75"/>
          <p:cNvGrpSpPr/>
          <p:nvPr/>
        </p:nvGrpSpPr>
        <p:grpSpPr>
          <a:xfrm>
            <a:off x="7959662" y="2436857"/>
            <a:ext cx="352829" cy="347467"/>
            <a:chOff x="7959662" y="2436857"/>
            <a:chExt cx="352829" cy="347467"/>
          </a:xfrm>
        </p:grpSpPr>
        <p:sp>
          <p:nvSpPr>
            <p:cNvPr id="18331" name="Google Shape;18331;p75"/>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75"/>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5"/>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75"/>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75"/>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75"/>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75"/>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75"/>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75"/>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75"/>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75"/>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75"/>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75"/>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75"/>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75"/>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75"/>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7" name="Google Shape;18347;p75"/>
          <p:cNvGrpSpPr/>
          <p:nvPr/>
        </p:nvGrpSpPr>
        <p:grpSpPr>
          <a:xfrm>
            <a:off x="7009528" y="2897961"/>
            <a:ext cx="325578" cy="347207"/>
            <a:chOff x="7009528" y="2897961"/>
            <a:chExt cx="325578" cy="347207"/>
          </a:xfrm>
        </p:grpSpPr>
        <p:sp>
          <p:nvSpPr>
            <p:cNvPr id="18348" name="Google Shape;18348;p75"/>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75"/>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75"/>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75"/>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75"/>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75"/>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75"/>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75"/>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75"/>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75"/>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75"/>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75"/>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75"/>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75"/>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75"/>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75"/>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5"/>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75"/>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75"/>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75"/>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75"/>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9" name="Google Shape;18369;p75"/>
          <p:cNvGrpSpPr/>
          <p:nvPr/>
        </p:nvGrpSpPr>
        <p:grpSpPr>
          <a:xfrm>
            <a:off x="6980143" y="1563869"/>
            <a:ext cx="456522" cy="279535"/>
            <a:chOff x="6980143" y="1563869"/>
            <a:chExt cx="456522" cy="279535"/>
          </a:xfrm>
        </p:grpSpPr>
        <p:sp>
          <p:nvSpPr>
            <p:cNvPr id="18370" name="Google Shape;18370;p75"/>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75"/>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75"/>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75"/>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5"/>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75"/>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75"/>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75"/>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75"/>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75"/>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75"/>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5"/>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5"/>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75"/>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75"/>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5" name="Google Shape;18385;p75"/>
          <p:cNvGrpSpPr/>
          <p:nvPr/>
        </p:nvGrpSpPr>
        <p:grpSpPr>
          <a:xfrm>
            <a:off x="2827559" y="2428451"/>
            <a:ext cx="264778" cy="363864"/>
            <a:chOff x="2827559" y="2428451"/>
            <a:chExt cx="264778" cy="363864"/>
          </a:xfrm>
        </p:grpSpPr>
        <p:sp>
          <p:nvSpPr>
            <p:cNvPr id="18386" name="Google Shape;18386;p75"/>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5"/>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5"/>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5"/>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75"/>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75"/>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75"/>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75"/>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75"/>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5"/>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5"/>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75"/>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75"/>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75"/>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75"/>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75"/>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75"/>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3" name="Google Shape;18403;p75"/>
          <p:cNvGrpSpPr/>
          <p:nvPr/>
        </p:nvGrpSpPr>
        <p:grpSpPr>
          <a:xfrm>
            <a:off x="7488303" y="2436571"/>
            <a:ext cx="352490" cy="347493"/>
            <a:chOff x="7488303" y="2436571"/>
            <a:chExt cx="352490" cy="347493"/>
          </a:xfrm>
        </p:grpSpPr>
        <p:sp>
          <p:nvSpPr>
            <p:cNvPr id="18404" name="Google Shape;18404;p75"/>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75"/>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75"/>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75"/>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5"/>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75"/>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75"/>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75"/>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75"/>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75"/>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75"/>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75"/>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75"/>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75"/>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75"/>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75"/>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75"/>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75"/>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75"/>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5"/>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5"/>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75"/>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75"/>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7" name="Google Shape;18427;p75"/>
          <p:cNvGrpSpPr/>
          <p:nvPr/>
        </p:nvGrpSpPr>
        <p:grpSpPr>
          <a:xfrm>
            <a:off x="4146190" y="3339908"/>
            <a:ext cx="341975" cy="394915"/>
            <a:chOff x="4146190" y="3339908"/>
            <a:chExt cx="341975" cy="394915"/>
          </a:xfrm>
        </p:grpSpPr>
        <p:sp>
          <p:nvSpPr>
            <p:cNvPr id="18428" name="Google Shape;18428;p75"/>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5"/>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5"/>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75"/>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75"/>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75"/>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75"/>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75"/>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5"/>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75"/>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75"/>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75"/>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75"/>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75"/>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75"/>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75"/>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75"/>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75"/>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6" name="Google Shape;18446;p75"/>
          <p:cNvGrpSpPr/>
          <p:nvPr/>
        </p:nvGrpSpPr>
        <p:grpSpPr>
          <a:xfrm>
            <a:off x="6529398" y="2898143"/>
            <a:ext cx="346999" cy="347025"/>
            <a:chOff x="6529398" y="2898143"/>
            <a:chExt cx="346999" cy="347025"/>
          </a:xfrm>
        </p:grpSpPr>
        <p:sp>
          <p:nvSpPr>
            <p:cNvPr id="18447" name="Google Shape;18447;p75"/>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75"/>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5"/>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75"/>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75"/>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75"/>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75"/>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75"/>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75"/>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75"/>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75"/>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75"/>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75"/>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75"/>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75"/>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75"/>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75"/>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75"/>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75"/>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75"/>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5"/>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75"/>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75"/>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75"/>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75"/>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75"/>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3" name="Google Shape;18473;p75"/>
          <p:cNvGrpSpPr/>
          <p:nvPr/>
        </p:nvGrpSpPr>
        <p:grpSpPr>
          <a:xfrm>
            <a:off x="6011529" y="3354899"/>
            <a:ext cx="403582" cy="382344"/>
            <a:chOff x="6011529" y="3354899"/>
            <a:chExt cx="403582" cy="382344"/>
          </a:xfrm>
        </p:grpSpPr>
        <p:sp>
          <p:nvSpPr>
            <p:cNvPr id="18474" name="Google Shape;18474;p75"/>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75"/>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75"/>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75"/>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75"/>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75"/>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5"/>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1" name="Google Shape;18481;p75"/>
          <p:cNvGrpSpPr/>
          <p:nvPr/>
        </p:nvGrpSpPr>
        <p:grpSpPr>
          <a:xfrm>
            <a:off x="5588348" y="2418482"/>
            <a:ext cx="386847" cy="383723"/>
            <a:chOff x="5588348" y="2418482"/>
            <a:chExt cx="386847" cy="383723"/>
          </a:xfrm>
        </p:grpSpPr>
        <p:sp>
          <p:nvSpPr>
            <p:cNvPr id="18482" name="Google Shape;18482;p75"/>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75"/>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75"/>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75"/>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75"/>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75"/>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75"/>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9" name="Google Shape;18489;p75"/>
          <p:cNvGrpSpPr/>
          <p:nvPr/>
        </p:nvGrpSpPr>
        <p:grpSpPr>
          <a:xfrm>
            <a:off x="6065458" y="2434229"/>
            <a:ext cx="378154" cy="352230"/>
            <a:chOff x="6065458" y="2434229"/>
            <a:chExt cx="378154" cy="352230"/>
          </a:xfrm>
        </p:grpSpPr>
        <p:sp>
          <p:nvSpPr>
            <p:cNvPr id="18490" name="Google Shape;18490;p75"/>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75"/>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75"/>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75"/>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75"/>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75"/>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75"/>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75"/>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75"/>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75"/>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75"/>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75"/>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2" name="Google Shape;18502;p75"/>
          <p:cNvGrpSpPr/>
          <p:nvPr/>
        </p:nvGrpSpPr>
        <p:grpSpPr>
          <a:xfrm>
            <a:off x="2634708" y="3844133"/>
            <a:ext cx="375421" cy="353610"/>
            <a:chOff x="2870687" y="3796508"/>
            <a:chExt cx="375421" cy="353610"/>
          </a:xfrm>
        </p:grpSpPr>
        <p:sp>
          <p:nvSpPr>
            <p:cNvPr id="18503" name="Google Shape;18503;p75"/>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75"/>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75"/>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5"/>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7" name="Google Shape;18507;p75"/>
          <p:cNvGrpSpPr/>
          <p:nvPr/>
        </p:nvGrpSpPr>
        <p:grpSpPr>
          <a:xfrm>
            <a:off x="8020722" y="1543724"/>
            <a:ext cx="264309" cy="319826"/>
            <a:chOff x="8020722" y="1543724"/>
            <a:chExt cx="264309" cy="319826"/>
          </a:xfrm>
        </p:grpSpPr>
        <p:sp>
          <p:nvSpPr>
            <p:cNvPr id="18508" name="Google Shape;18508;p75"/>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75"/>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75"/>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5"/>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75"/>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75"/>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75"/>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75"/>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75"/>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75"/>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75"/>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75"/>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5"/>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5"/>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75"/>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75"/>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4" name="Google Shape;18524;p75"/>
          <p:cNvGrpSpPr/>
          <p:nvPr/>
        </p:nvGrpSpPr>
        <p:grpSpPr>
          <a:xfrm>
            <a:off x="2319216" y="2452526"/>
            <a:ext cx="343875" cy="315609"/>
            <a:chOff x="2319216" y="2452526"/>
            <a:chExt cx="343875" cy="315609"/>
          </a:xfrm>
        </p:grpSpPr>
        <p:sp>
          <p:nvSpPr>
            <p:cNvPr id="18525" name="Google Shape;18525;p75"/>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75"/>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75"/>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75"/>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75"/>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75"/>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75"/>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75"/>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75"/>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75"/>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75"/>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75"/>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5"/>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75"/>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9" name="Google Shape;18539;p75"/>
          <p:cNvGrpSpPr/>
          <p:nvPr/>
        </p:nvGrpSpPr>
        <p:grpSpPr>
          <a:xfrm>
            <a:off x="7990504" y="1997539"/>
            <a:ext cx="301320" cy="319592"/>
            <a:chOff x="7990504" y="1997539"/>
            <a:chExt cx="301320" cy="319592"/>
          </a:xfrm>
        </p:grpSpPr>
        <p:sp>
          <p:nvSpPr>
            <p:cNvPr id="18540" name="Google Shape;18540;p75"/>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75"/>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5"/>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75"/>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75"/>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75"/>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75"/>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75"/>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75"/>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75"/>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75"/>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75"/>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75"/>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5"/>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5"/>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75"/>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75"/>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75"/>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75"/>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5"/>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75"/>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75"/>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75"/>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75"/>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75"/>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75"/>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75"/>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75"/>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75"/>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75"/>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75"/>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5"/>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75"/>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75"/>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75"/>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75"/>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6" name="Google Shape;18576;p75"/>
          <p:cNvGrpSpPr/>
          <p:nvPr/>
        </p:nvGrpSpPr>
        <p:grpSpPr>
          <a:xfrm>
            <a:off x="3066140" y="3844159"/>
            <a:ext cx="372844" cy="353610"/>
            <a:chOff x="3302118" y="3796534"/>
            <a:chExt cx="372844" cy="353610"/>
          </a:xfrm>
        </p:grpSpPr>
        <p:sp>
          <p:nvSpPr>
            <p:cNvPr id="18577" name="Google Shape;18577;p75"/>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75"/>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5"/>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75"/>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75"/>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75"/>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75"/>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75"/>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5" name="Google Shape;18585;p75"/>
          <p:cNvGrpSpPr/>
          <p:nvPr/>
        </p:nvGrpSpPr>
        <p:grpSpPr>
          <a:xfrm>
            <a:off x="6962652" y="3354899"/>
            <a:ext cx="404051" cy="382344"/>
            <a:chOff x="6962652" y="3354899"/>
            <a:chExt cx="404051" cy="382344"/>
          </a:xfrm>
        </p:grpSpPr>
        <p:sp>
          <p:nvSpPr>
            <p:cNvPr id="18586" name="Google Shape;18586;p75"/>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5"/>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5"/>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75"/>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75"/>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75"/>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75"/>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75"/>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5"/>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75"/>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75"/>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7" name="Google Shape;18597;p75"/>
          <p:cNvGrpSpPr/>
          <p:nvPr/>
        </p:nvGrpSpPr>
        <p:grpSpPr>
          <a:xfrm>
            <a:off x="3508451" y="3844159"/>
            <a:ext cx="372740" cy="353610"/>
            <a:chOff x="3744430" y="3796534"/>
            <a:chExt cx="372740" cy="353610"/>
          </a:xfrm>
        </p:grpSpPr>
        <p:sp>
          <p:nvSpPr>
            <p:cNvPr id="18598" name="Google Shape;18598;p75"/>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75"/>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75"/>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75"/>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75"/>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75"/>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75"/>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75"/>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75"/>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7" name="Google Shape;18607;p75"/>
          <p:cNvGrpSpPr/>
          <p:nvPr/>
        </p:nvGrpSpPr>
        <p:grpSpPr>
          <a:xfrm>
            <a:off x="4835125" y="3844159"/>
            <a:ext cx="372844" cy="353610"/>
            <a:chOff x="5071104" y="3796534"/>
            <a:chExt cx="372844" cy="353610"/>
          </a:xfrm>
        </p:grpSpPr>
        <p:sp>
          <p:nvSpPr>
            <p:cNvPr id="18608" name="Google Shape;18608;p75"/>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75"/>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75"/>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5"/>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5"/>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75"/>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75"/>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5" name="Google Shape;18615;p75"/>
          <p:cNvGrpSpPr/>
          <p:nvPr/>
        </p:nvGrpSpPr>
        <p:grpSpPr>
          <a:xfrm>
            <a:off x="7438201" y="3354899"/>
            <a:ext cx="403504" cy="382318"/>
            <a:chOff x="7438201" y="3354899"/>
            <a:chExt cx="403504" cy="382318"/>
          </a:xfrm>
        </p:grpSpPr>
        <p:sp>
          <p:nvSpPr>
            <p:cNvPr id="18616" name="Google Shape;18616;p75"/>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75"/>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75"/>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75"/>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75"/>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75"/>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75"/>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75"/>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75"/>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5"/>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5"/>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75"/>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75"/>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5"/>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75"/>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1" name="Google Shape;18631;p75"/>
          <p:cNvGrpSpPr/>
          <p:nvPr/>
        </p:nvGrpSpPr>
        <p:grpSpPr>
          <a:xfrm>
            <a:off x="5160300" y="2435035"/>
            <a:ext cx="288515" cy="350512"/>
            <a:chOff x="5160300" y="2435035"/>
            <a:chExt cx="288515" cy="350512"/>
          </a:xfrm>
        </p:grpSpPr>
        <p:sp>
          <p:nvSpPr>
            <p:cNvPr id="18632" name="Google Shape;18632;p75"/>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75"/>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75"/>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75"/>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5"/>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5"/>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75"/>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75"/>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5"/>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75"/>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75"/>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75"/>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4" name="Google Shape;18644;p75"/>
          <p:cNvGrpSpPr/>
          <p:nvPr/>
        </p:nvGrpSpPr>
        <p:grpSpPr>
          <a:xfrm>
            <a:off x="5719670" y="3844159"/>
            <a:ext cx="372766" cy="353610"/>
            <a:chOff x="5955648" y="3796534"/>
            <a:chExt cx="372766" cy="353610"/>
          </a:xfrm>
        </p:grpSpPr>
        <p:sp>
          <p:nvSpPr>
            <p:cNvPr id="18645" name="Google Shape;18645;p75"/>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75"/>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5"/>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75"/>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75"/>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75"/>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75"/>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2" name="Google Shape;18652;p75"/>
          <p:cNvGrpSpPr/>
          <p:nvPr/>
        </p:nvGrpSpPr>
        <p:grpSpPr>
          <a:xfrm>
            <a:off x="4655731" y="2446592"/>
            <a:ext cx="372818" cy="327504"/>
            <a:chOff x="4655731" y="2446592"/>
            <a:chExt cx="372818" cy="327504"/>
          </a:xfrm>
        </p:grpSpPr>
        <p:sp>
          <p:nvSpPr>
            <p:cNvPr id="18653" name="Google Shape;18653;p75"/>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75"/>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5"/>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5"/>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75"/>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75"/>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75"/>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5"/>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75"/>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75"/>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75"/>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5"/>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75"/>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75"/>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7" name="Google Shape;18667;p75"/>
          <p:cNvGrpSpPr/>
          <p:nvPr/>
        </p:nvGrpSpPr>
        <p:grpSpPr>
          <a:xfrm>
            <a:off x="7459075" y="2926643"/>
            <a:ext cx="365062" cy="290024"/>
            <a:chOff x="7459075" y="2926643"/>
            <a:chExt cx="365062" cy="290024"/>
          </a:xfrm>
        </p:grpSpPr>
        <p:sp>
          <p:nvSpPr>
            <p:cNvPr id="18668" name="Google Shape;18668;p75"/>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5"/>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5"/>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75"/>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75"/>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75"/>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75"/>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75"/>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75"/>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75"/>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75"/>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75"/>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75"/>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75"/>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75"/>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75"/>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75"/>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75"/>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75"/>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75"/>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75"/>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75"/>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75"/>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1" name="Google Shape;18691;p75"/>
          <p:cNvGrpSpPr/>
          <p:nvPr/>
        </p:nvGrpSpPr>
        <p:grpSpPr>
          <a:xfrm>
            <a:off x="5060406" y="3354899"/>
            <a:ext cx="403582" cy="382344"/>
            <a:chOff x="5060406" y="3354899"/>
            <a:chExt cx="403582" cy="382344"/>
          </a:xfrm>
        </p:grpSpPr>
        <p:sp>
          <p:nvSpPr>
            <p:cNvPr id="18692" name="Google Shape;18692;p75"/>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75"/>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75"/>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75"/>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75"/>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7" name="Google Shape;18697;p75"/>
          <p:cNvGrpSpPr/>
          <p:nvPr/>
        </p:nvGrpSpPr>
        <p:grpSpPr>
          <a:xfrm>
            <a:off x="5535955" y="3354899"/>
            <a:ext cx="403608" cy="382344"/>
            <a:chOff x="5535955" y="3354899"/>
            <a:chExt cx="403608" cy="382344"/>
          </a:xfrm>
        </p:grpSpPr>
        <p:sp>
          <p:nvSpPr>
            <p:cNvPr id="18698" name="Google Shape;18698;p75"/>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5"/>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75"/>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75"/>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5"/>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3" name="Google Shape;18703;p75"/>
          <p:cNvGrpSpPr/>
          <p:nvPr/>
        </p:nvGrpSpPr>
        <p:grpSpPr>
          <a:xfrm>
            <a:off x="7913775" y="3354795"/>
            <a:ext cx="423285" cy="382422"/>
            <a:chOff x="7913775" y="3354795"/>
            <a:chExt cx="423285" cy="382422"/>
          </a:xfrm>
        </p:grpSpPr>
        <p:sp>
          <p:nvSpPr>
            <p:cNvPr id="18704" name="Google Shape;18704;p75"/>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5"/>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5"/>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75"/>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5"/>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75"/>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75"/>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75"/>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75"/>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5"/>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5"/>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75"/>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75"/>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75"/>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8" name="Google Shape;18718;p75"/>
          <p:cNvGrpSpPr/>
          <p:nvPr/>
        </p:nvGrpSpPr>
        <p:grpSpPr>
          <a:xfrm>
            <a:off x="7499365" y="1534536"/>
            <a:ext cx="354807" cy="338357"/>
            <a:chOff x="7499365" y="1534536"/>
            <a:chExt cx="354807" cy="338357"/>
          </a:xfrm>
        </p:grpSpPr>
        <p:sp>
          <p:nvSpPr>
            <p:cNvPr id="18719" name="Google Shape;18719;p75"/>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75"/>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5"/>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75"/>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75"/>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75"/>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75"/>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75"/>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5"/>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5"/>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75"/>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75"/>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5"/>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5"/>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5"/>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75"/>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75"/>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5"/>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5"/>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8" name="Google Shape;18738;p75"/>
          <p:cNvGrpSpPr/>
          <p:nvPr/>
        </p:nvGrpSpPr>
        <p:grpSpPr>
          <a:xfrm>
            <a:off x="3950685" y="3844159"/>
            <a:ext cx="372844" cy="353610"/>
            <a:chOff x="4186663" y="3796534"/>
            <a:chExt cx="372844" cy="353610"/>
          </a:xfrm>
        </p:grpSpPr>
        <p:sp>
          <p:nvSpPr>
            <p:cNvPr id="18739" name="Google Shape;18739;p75"/>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75"/>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75"/>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75"/>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75"/>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4" name="Google Shape;18744;p75"/>
          <p:cNvGrpSpPr/>
          <p:nvPr/>
        </p:nvGrpSpPr>
        <p:grpSpPr>
          <a:xfrm>
            <a:off x="4392918" y="3844159"/>
            <a:ext cx="372740" cy="353610"/>
            <a:chOff x="4628896" y="3796534"/>
            <a:chExt cx="372740" cy="353610"/>
          </a:xfrm>
        </p:grpSpPr>
        <p:sp>
          <p:nvSpPr>
            <p:cNvPr id="18745" name="Google Shape;18745;p75"/>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5"/>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5"/>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75"/>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75"/>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75"/>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5"/>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75"/>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3" name="Google Shape;18753;p75"/>
          <p:cNvGrpSpPr/>
          <p:nvPr/>
        </p:nvGrpSpPr>
        <p:grpSpPr>
          <a:xfrm>
            <a:off x="5277462" y="3844159"/>
            <a:ext cx="372818" cy="353610"/>
            <a:chOff x="5513441" y="3796534"/>
            <a:chExt cx="372818" cy="353610"/>
          </a:xfrm>
        </p:grpSpPr>
        <p:sp>
          <p:nvSpPr>
            <p:cNvPr id="18754" name="Google Shape;18754;p75"/>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75"/>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75"/>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5"/>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5"/>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75"/>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75"/>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1" name="Google Shape;18761;p75"/>
          <p:cNvGrpSpPr/>
          <p:nvPr/>
        </p:nvGrpSpPr>
        <p:grpSpPr>
          <a:xfrm>
            <a:off x="6487078" y="3354899"/>
            <a:ext cx="403608" cy="382344"/>
            <a:chOff x="6487078" y="3354899"/>
            <a:chExt cx="403608" cy="382344"/>
          </a:xfrm>
        </p:grpSpPr>
        <p:sp>
          <p:nvSpPr>
            <p:cNvPr id="18762" name="Google Shape;18762;p75"/>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75"/>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75"/>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75"/>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75"/>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75"/>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75"/>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75"/>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75"/>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75"/>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2" name="Google Shape;18772;p75"/>
          <p:cNvGrpSpPr/>
          <p:nvPr/>
        </p:nvGrpSpPr>
        <p:grpSpPr>
          <a:xfrm>
            <a:off x="3190851" y="3342484"/>
            <a:ext cx="389684" cy="389684"/>
            <a:chOff x="3190851" y="3342484"/>
            <a:chExt cx="389684" cy="389684"/>
          </a:xfrm>
        </p:grpSpPr>
        <p:sp>
          <p:nvSpPr>
            <p:cNvPr id="18773" name="Google Shape;18773;p75"/>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5"/>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75"/>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75"/>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75"/>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5"/>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75"/>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75"/>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75"/>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75"/>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5"/>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5"/>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75"/>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75"/>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75"/>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5"/>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75"/>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75"/>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75"/>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75"/>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75"/>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75"/>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75"/>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75"/>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75"/>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5"/>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5"/>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75"/>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1" name="Google Shape;18801;p75"/>
          <p:cNvGrpSpPr/>
          <p:nvPr/>
        </p:nvGrpSpPr>
        <p:grpSpPr>
          <a:xfrm>
            <a:off x="7927127" y="2879845"/>
            <a:ext cx="364515" cy="383619"/>
            <a:chOff x="7927127" y="2879845"/>
            <a:chExt cx="364515" cy="383619"/>
          </a:xfrm>
        </p:grpSpPr>
        <p:sp>
          <p:nvSpPr>
            <p:cNvPr id="18802" name="Google Shape;18802;p75"/>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5"/>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5"/>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75"/>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75"/>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75"/>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75"/>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75"/>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75"/>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75"/>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75"/>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75"/>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5"/>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5"/>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5"/>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75"/>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75"/>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75"/>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75"/>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75"/>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75"/>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75"/>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75"/>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75"/>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75"/>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75"/>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75"/>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75"/>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5"/>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1" name="Google Shape;18831;p75"/>
          <p:cNvGrpSpPr/>
          <p:nvPr/>
        </p:nvGrpSpPr>
        <p:grpSpPr>
          <a:xfrm>
            <a:off x="859281" y="3352531"/>
            <a:ext cx="327426" cy="357826"/>
            <a:chOff x="859281" y="3352531"/>
            <a:chExt cx="327426" cy="357826"/>
          </a:xfrm>
        </p:grpSpPr>
        <p:sp>
          <p:nvSpPr>
            <p:cNvPr id="18832" name="Google Shape;18832;p75"/>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75"/>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5"/>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75"/>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75"/>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75"/>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75"/>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75"/>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75"/>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75"/>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75"/>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5"/>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5"/>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75"/>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75"/>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75"/>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75"/>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75"/>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0" name="Google Shape;18850;p75"/>
          <p:cNvGrpSpPr/>
          <p:nvPr/>
        </p:nvGrpSpPr>
        <p:grpSpPr>
          <a:xfrm>
            <a:off x="1317912" y="3388371"/>
            <a:ext cx="372115" cy="273185"/>
            <a:chOff x="1317912" y="3388371"/>
            <a:chExt cx="372115" cy="273185"/>
          </a:xfrm>
        </p:grpSpPr>
        <p:sp>
          <p:nvSpPr>
            <p:cNvPr id="18851" name="Google Shape;18851;p75"/>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75"/>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75"/>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75"/>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5"/>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5"/>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75"/>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75"/>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75"/>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75"/>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75"/>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75"/>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75"/>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75"/>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75"/>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75"/>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5"/>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75"/>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75"/>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75"/>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75"/>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5"/>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75"/>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75"/>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75"/>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75"/>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75"/>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75"/>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75"/>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75"/>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75"/>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75"/>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5"/>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4" name="Google Shape;18884;p75"/>
          <p:cNvGrpSpPr/>
          <p:nvPr/>
        </p:nvGrpSpPr>
        <p:grpSpPr>
          <a:xfrm>
            <a:off x="2779747" y="1525426"/>
            <a:ext cx="356993" cy="344214"/>
            <a:chOff x="2779747" y="1525426"/>
            <a:chExt cx="356993" cy="344214"/>
          </a:xfrm>
        </p:grpSpPr>
        <p:sp>
          <p:nvSpPr>
            <p:cNvPr id="18885" name="Google Shape;18885;p75"/>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75"/>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75"/>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75"/>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75"/>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75"/>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75"/>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75"/>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75"/>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75"/>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5"/>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5"/>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5"/>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75"/>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75"/>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75"/>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75"/>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75"/>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75"/>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75"/>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75"/>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75"/>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75"/>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75"/>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9" name="Google Shape;18909;p75"/>
          <p:cNvGrpSpPr/>
          <p:nvPr/>
        </p:nvGrpSpPr>
        <p:grpSpPr>
          <a:xfrm>
            <a:off x="3317969" y="1515432"/>
            <a:ext cx="225112" cy="360663"/>
            <a:chOff x="3317969" y="1515432"/>
            <a:chExt cx="225112" cy="360663"/>
          </a:xfrm>
        </p:grpSpPr>
        <p:sp>
          <p:nvSpPr>
            <p:cNvPr id="18910" name="Google Shape;18910;p75"/>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75"/>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75"/>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75"/>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75"/>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75"/>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75"/>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5"/>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75"/>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75"/>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75"/>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75"/>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75"/>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75"/>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75"/>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5"/>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75"/>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75"/>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75"/>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75"/>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75"/>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5"/>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75"/>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75"/>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4" name="Google Shape;18934;p75"/>
          <p:cNvGrpSpPr/>
          <p:nvPr/>
        </p:nvGrpSpPr>
        <p:grpSpPr>
          <a:xfrm>
            <a:off x="3707887" y="1526233"/>
            <a:ext cx="389684" cy="339164"/>
            <a:chOff x="3707887" y="1526233"/>
            <a:chExt cx="389684" cy="339164"/>
          </a:xfrm>
        </p:grpSpPr>
        <p:sp>
          <p:nvSpPr>
            <p:cNvPr id="18935" name="Google Shape;18935;p75"/>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5"/>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5"/>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75"/>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75"/>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75"/>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75"/>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75"/>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75"/>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75"/>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75"/>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75"/>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5"/>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8" name="Google Shape;18948;p75"/>
          <p:cNvGrpSpPr/>
          <p:nvPr/>
        </p:nvGrpSpPr>
        <p:grpSpPr>
          <a:xfrm>
            <a:off x="4660676" y="1985853"/>
            <a:ext cx="346921" cy="346921"/>
            <a:chOff x="4660676" y="1985853"/>
            <a:chExt cx="346921" cy="346921"/>
          </a:xfrm>
        </p:grpSpPr>
        <p:sp>
          <p:nvSpPr>
            <p:cNvPr id="18949" name="Google Shape;18949;p75"/>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5"/>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5"/>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75"/>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75"/>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75"/>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75"/>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75"/>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75"/>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75"/>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75"/>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75"/>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75"/>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5"/>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75"/>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75"/>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5"/>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75"/>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75"/>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75"/>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75"/>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75"/>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75"/>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75"/>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5"/>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75"/>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75"/>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75"/>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75"/>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75"/>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75"/>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75"/>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75"/>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75"/>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75"/>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75"/>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5"/>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75"/>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75"/>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75"/>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75"/>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5"/>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5"/>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2" name="Google Shape;18992;p75"/>
          <p:cNvGrpSpPr/>
          <p:nvPr/>
        </p:nvGrpSpPr>
        <p:grpSpPr>
          <a:xfrm>
            <a:off x="3238846" y="2464342"/>
            <a:ext cx="383177" cy="291976"/>
            <a:chOff x="3238846" y="2464342"/>
            <a:chExt cx="383177" cy="291976"/>
          </a:xfrm>
        </p:grpSpPr>
        <p:sp>
          <p:nvSpPr>
            <p:cNvPr id="18993" name="Google Shape;18993;p75"/>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75"/>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75"/>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75"/>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5"/>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75"/>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75"/>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5"/>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75"/>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75"/>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75"/>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75"/>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75"/>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75"/>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5"/>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75"/>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75"/>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75"/>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1" name="Google Shape;19011;p75"/>
          <p:cNvGrpSpPr/>
          <p:nvPr/>
        </p:nvGrpSpPr>
        <p:grpSpPr>
          <a:xfrm>
            <a:off x="6161858" y="3847218"/>
            <a:ext cx="347434" cy="347434"/>
            <a:chOff x="2775123" y="1408261"/>
            <a:chExt cx="3847554" cy="3847554"/>
          </a:xfrm>
        </p:grpSpPr>
        <p:sp>
          <p:nvSpPr>
            <p:cNvPr id="19012" name="Google Shape;19012;p75"/>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75"/>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14" name="Google Shape;19014;p75"/>
            <p:cNvGrpSpPr/>
            <p:nvPr/>
          </p:nvGrpSpPr>
          <p:grpSpPr>
            <a:xfrm>
              <a:off x="3503656" y="1972170"/>
              <a:ext cx="2391038" cy="2719924"/>
              <a:chOff x="1512725" y="258500"/>
              <a:chExt cx="4570900" cy="5199625"/>
            </a:xfrm>
          </p:grpSpPr>
          <p:sp>
            <p:nvSpPr>
              <p:cNvPr id="19015" name="Google Shape;19015;p75"/>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75"/>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7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75"/>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7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20" name="Google Shape;19020;p75"/>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21" name="Google Shape;19021;p75"/>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SEO &amp; Marketing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025"/>
        <p:cNvGrpSpPr/>
        <p:nvPr/>
      </p:nvGrpSpPr>
      <p:grpSpPr>
        <a:xfrm>
          <a:off x="0" y="0"/>
          <a:ext cx="0" cy="0"/>
          <a:chOff x="0" y="0"/>
          <a:chExt cx="0" cy="0"/>
        </a:xfrm>
      </p:grpSpPr>
      <p:pic>
        <p:nvPicPr>
          <p:cNvPr id="19026" name="Google Shape;19026;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8"/>
        <p:cNvGrpSpPr/>
        <p:nvPr/>
      </p:nvGrpSpPr>
      <p:grpSpPr>
        <a:xfrm>
          <a:off x="0" y="0"/>
          <a:ext cx="0" cy="0"/>
          <a:chOff x="0" y="0"/>
          <a:chExt cx="0" cy="0"/>
        </a:xfrm>
      </p:grpSpPr>
      <p:sp>
        <p:nvSpPr>
          <p:cNvPr id="1639" name="Google Shape;1639;p34"/>
          <p:cNvSpPr/>
          <p:nvPr/>
        </p:nvSpPr>
        <p:spPr>
          <a:xfrm>
            <a:off x="1424749" y="2990668"/>
            <a:ext cx="6294900" cy="1366500"/>
          </a:xfrm>
          <a:prstGeom prst="roundRect">
            <a:avLst>
              <a:gd name="adj" fmla="val 16667"/>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 name="Google Shape;1640;p34"/>
          <p:cNvGrpSpPr/>
          <p:nvPr/>
        </p:nvGrpSpPr>
        <p:grpSpPr>
          <a:xfrm>
            <a:off x="1070900" y="1349827"/>
            <a:ext cx="7002600" cy="1472398"/>
            <a:chOff x="1070900" y="1809477"/>
            <a:chExt cx="7002600" cy="1472398"/>
          </a:xfrm>
        </p:grpSpPr>
        <p:sp>
          <p:nvSpPr>
            <p:cNvPr id="1641" name="Google Shape;1641;p34"/>
            <p:cNvSpPr/>
            <p:nvPr/>
          </p:nvSpPr>
          <p:spPr>
            <a:xfrm>
              <a:off x="1070900" y="1961575"/>
              <a:ext cx="7002600" cy="13203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4"/>
            <p:cNvSpPr/>
            <p:nvPr/>
          </p:nvSpPr>
          <p:spPr>
            <a:xfrm>
              <a:off x="1070900" y="1809477"/>
              <a:ext cx="7002600" cy="12795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3" name="Google Shape;1643;p34"/>
          <p:cNvSpPr txBox="1">
            <a:spLocks noGrp="1"/>
          </p:cNvSpPr>
          <p:nvPr>
            <p:ph type="title"/>
          </p:nvPr>
        </p:nvSpPr>
        <p:spPr>
          <a:xfrm>
            <a:off x="1086300" y="1602838"/>
            <a:ext cx="6971400" cy="10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INTRODUCCIÓN</a:t>
            </a:r>
            <a:endParaRPr/>
          </a:p>
        </p:txBody>
      </p:sp>
      <p:sp>
        <p:nvSpPr>
          <p:cNvPr id="1644" name="Google Shape;1644;p34"/>
          <p:cNvSpPr txBox="1">
            <a:spLocks noGrp="1"/>
          </p:cNvSpPr>
          <p:nvPr>
            <p:ph type="subTitle" idx="1"/>
          </p:nvPr>
        </p:nvSpPr>
        <p:spPr>
          <a:xfrm>
            <a:off x="1654350" y="3082168"/>
            <a:ext cx="5835300" cy="118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Aquí puedes añadir una breve descripción del tema del que quieras hablar. Por ejemplo, si quieres hablar sobre Mercurio, puedes decir que es el planeta más cercano al Sol y el más pequeño del sistema solar</a:t>
            </a:r>
            <a:endParaRPr/>
          </a:p>
        </p:txBody>
      </p:sp>
      <p:grpSp>
        <p:nvGrpSpPr>
          <p:cNvPr id="1645" name="Google Shape;1645;p34"/>
          <p:cNvGrpSpPr/>
          <p:nvPr/>
        </p:nvGrpSpPr>
        <p:grpSpPr>
          <a:xfrm rot="-727465" flipH="1">
            <a:off x="7307500" y="2751096"/>
            <a:ext cx="1152751" cy="1848476"/>
            <a:chOff x="10740175" y="552419"/>
            <a:chExt cx="1095062" cy="1755969"/>
          </a:xfrm>
        </p:grpSpPr>
        <p:sp>
          <p:nvSpPr>
            <p:cNvPr id="1646" name="Google Shape;1646;p34"/>
            <p:cNvSpPr/>
            <p:nvPr/>
          </p:nvSpPr>
          <p:spPr>
            <a:xfrm>
              <a:off x="10818190" y="552419"/>
              <a:ext cx="476135" cy="578643"/>
            </a:xfrm>
            <a:custGeom>
              <a:avLst/>
              <a:gdLst/>
              <a:ahLst/>
              <a:cxnLst/>
              <a:rect l="l" t="t" r="r" b="b"/>
              <a:pathLst>
                <a:path w="5035" h="6119" fill="none" extrusionOk="0">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4"/>
            <p:cNvSpPr/>
            <p:nvPr/>
          </p:nvSpPr>
          <p:spPr>
            <a:xfrm>
              <a:off x="10802209" y="1262783"/>
              <a:ext cx="1033028" cy="1045605"/>
            </a:xfrm>
            <a:custGeom>
              <a:avLst/>
              <a:gdLst/>
              <a:ahLst/>
              <a:cxnLst/>
              <a:rect l="l" t="t" r="r" b="b"/>
              <a:pathLst>
                <a:path w="10924" h="11057" extrusionOk="0">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4"/>
            <p:cNvSpPr/>
            <p:nvPr/>
          </p:nvSpPr>
          <p:spPr>
            <a:xfrm>
              <a:off x="10740175" y="1092473"/>
              <a:ext cx="1033028" cy="1045605"/>
            </a:xfrm>
            <a:custGeom>
              <a:avLst/>
              <a:gdLst/>
              <a:ahLst/>
              <a:cxnLst/>
              <a:rect l="l" t="t" r="r" b="b"/>
              <a:pathLst>
                <a:path w="10924" h="11057" extrusionOk="0">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4"/>
            <p:cNvSpPr/>
            <p:nvPr/>
          </p:nvSpPr>
          <p:spPr>
            <a:xfrm>
              <a:off x="10932045" y="1120653"/>
              <a:ext cx="841156" cy="1017236"/>
            </a:xfrm>
            <a:custGeom>
              <a:avLst/>
              <a:gdLst/>
              <a:ahLst/>
              <a:cxnLst/>
              <a:rect l="l" t="t" r="r" b="b"/>
              <a:pathLst>
                <a:path w="8895" h="10757" extrusionOk="0">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4"/>
            <p:cNvSpPr/>
            <p:nvPr/>
          </p:nvSpPr>
          <p:spPr>
            <a:xfrm>
              <a:off x="10932045" y="1120653"/>
              <a:ext cx="841156" cy="1060263"/>
            </a:xfrm>
            <a:custGeom>
              <a:avLst/>
              <a:gdLst/>
              <a:ahLst/>
              <a:cxnLst/>
              <a:rect l="l" t="t" r="r" b="b"/>
              <a:pathLst>
                <a:path w="8895" h="11212" fill="none" extrusionOk="0">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4"/>
            <p:cNvSpPr/>
            <p:nvPr/>
          </p:nvSpPr>
          <p:spPr>
            <a:xfrm>
              <a:off x="11018571" y="1188266"/>
              <a:ext cx="321899" cy="430176"/>
            </a:xfrm>
            <a:custGeom>
              <a:avLst/>
              <a:gdLst/>
              <a:ahLst/>
              <a:cxnLst/>
              <a:rect l="l" t="t" r="r" b="b"/>
              <a:pathLst>
                <a:path w="3404" h="4549" extrusionOk="0">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4"/>
            <p:cNvSpPr/>
            <p:nvPr/>
          </p:nvSpPr>
          <p:spPr>
            <a:xfrm>
              <a:off x="11255643" y="1611723"/>
              <a:ext cx="180714" cy="494859"/>
            </a:xfrm>
            <a:custGeom>
              <a:avLst/>
              <a:gdLst/>
              <a:ahLst/>
              <a:cxnLst/>
              <a:rect l="l" t="t" r="r" b="b"/>
              <a:pathLst>
                <a:path w="1911" h="5233" fill="none" extrusionOk="0">
                  <a:moveTo>
                    <a:pt x="1" y="0"/>
                  </a:moveTo>
                  <a:lnTo>
                    <a:pt x="1911" y="5233"/>
                  </a:ln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3" name="Google Shape;1653;p34"/>
          <p:cNvSpPr/>
          <p:nvPr/>
        </p:nvSpPr>
        <p:spPr>
          <a:xfrm>
            <a:off x="417138" y="2206796"/>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4"/>
          <p:cNvSpPr/>
          <p:nvPr/>
        </p:nvSpPr>
        <p:spPr>
          <a:xfrm>
            <a:off x="5986950" y="343808"/>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5" name="Google Shape;1655;p34"/>
          <p:cNvGrpSpPr/>
          <p:nvPr/>
        </p:nvGrpSpPr>
        <p:grpSpPr>
          <a:xfrm>
            <a:off x="7913691" y="1020105"/>
            <a:ext cx="654284" cy="595448"/>
            <a:chOff x="6457425" y="-2097210"/>
            <a:chExt cx="841847" cy="766146"/>
          </a:xfrm>
        </p:grpSpPr>
        <p:sp>
          <p:nvSpPr>
            <p:cNvPr id="1656" name="Google Shape;1656;p34"/>
            <p:cNvSpPr/>
            <p:nvPr/>
          </p:nvSpPr>
          <p:spPr>
            <a:xfrm>
              <a:off x="6457425" y="-2097210"/>
              <a:ext cx="840870" cy="766146"/>
            </a:xfrm>
            <a:custGeom>
              <a:avLst/>
              <a:gdLst/>
              <a:ahLst/>
              <a:cxnLst/>
              <a:rect l="l" t="t" r="r" b="b"/>
              <a:pathLst>
                <a:path w="8586" h="7823" extrusionOk="0">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4"/>
            <p:cNvSpPr/>
            <p:nvPr/>
          </p:nvSpPr>
          <p:spPr>
            <a:xfrm>
              <a:off x="6788640" y="-1673938"/>
              <a:ext cx="176479" cy="72276"/>
            </a:xfrm>
            <a:custGeom>
              <a:avLst/>
              <a:gdLst/>
              <a:ahLst/>
              <a:cxnLst/>
              <a:rect l="l" t="t" r="r" b="b"/>
              <a:pathLst>
                <a:path w="1802" h="738" fill="none" extrusionOk="0">
                  <a:moveTo>
                    <a:pt x="1" y="1"/>
                  </a:moveTo>
                  <a:cubicBezTo>
                    <a:pt x="1" y="1"/>
                    <a:pt x="1035" y="737"/>
                    <a:pt x="1801" y="1"/>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4"/>
            <p:cNvSpPr/>
            <p:nvPr/>
          </p:nvSpPr>
          <p:spPr>
            <a:xfrm>
              <a:off x="6498362" y="-1979689"/>
              <a:ext cx="314763" cy="258842"/>
            </a:xfrm>
            <a:custGeom>
              <a:avLst/>
              <a:gdLst/>
              <a:ahLst/>
              <a:cxnLst/>
              <a:rect l="l" t="t" r="r" b="b"/>
              <a:pathLst>
                <a:path w="3214" h="2643" extrusionOk="0">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4"/>
            <p:cNvSpPr/>
            <p:nvPr/>
          </p:nvSpPr>
          <p:spPr>
            <a:xfrm>
              <a:off x="6984509" y="-1979689"/>
              <a:ext cx="314763" cy="258842"/>
            </a:xfrm>
            <a:custGeom>
              <a:avLst/>
              <a:gdLst/>
              <a:ahLst/>
              <a:cxnLst/>
              <a:rect l="l" t="t" r="r" b="b"/>
              <a:pathLst>
                <a:path w="3214" h="2643" extrusionOk="0">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0" name="Google Shape;1660;p34"/>
          <p:cNvSpPr/>
          <p:nvPr/>
        </p:nvSpPr>
        <p:spPr>
          <a:xfrm>
            <a:off x="1575450" y="1493965"/>
            <a:ext cx="5985964" cy="746587"/>
          </a:xfrm>
          <a:prstGeom prst="rect">
            <a:avLst/>
          </a:prstGeom>
        </p:spPr>
        <p:txBody>
          <a:bodyPr>
            <a:prstTxWarp prst="textPlain">
              <a:avLst/>
            </a:prstTxWarp>
          </a:bodyPr>
          <a:lstStyle/>
          <a:p>
            <a:pPr lvl="0" algn="ctr"/>
            <a:r>
              <a:rPr b="1" i="0">
                <a:ln w="28575" cap="flat" cmpd="sng">
                  <a:solidFill>
                    <a:schemeClr val="dk1"/>
                  </a:solidFill>
                  <a:prstDash val="solid"/>
                  <a:round/>
                  <a:headEnd type="none" w="sm" len="sm"/>
                  <a:tailEnd type="none" w="sm" len="sm"/>
                </a:ln>
                <a:solidFill>
                  <a:schemeClr val="accent2"/>
                </a:solidFill>
                <a:latin typeface="Bowlby One SC"/>
              </a:rPr>
              <a:t>INTRODUCCIÓN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35"/>
          <p:cNvSpPr/>
          <p:nvPr/>
        </p:nvSpPr>
        <p:spPr>
          <a:xfrm>
            <a:off x="2253600" y="1403732"/>
            <a:ext cx="4636800" cy="2265600"/>
          </a:xfrm>
          <a:prstGeom prst="roundRect">
            <a:avLst>
              <a:gd name="adj" fmla="val 10334"/>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5"/>
          <p:cNvSpPr txBox="1">
            <a:spLocks noGrp="1"/>
          </p:cNvSpPr>
          <p:nvPr>
            <p:ph type="subTitle" idx="1"/>
          </p:nvPr>
        </p:nvSpPr>
        <p:spPr>
          <a:xfrm>
            <a:off x="2387350" y="1631075"/>
            <a:ext cx="4369200" cy="181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“Esta es una cita. Son palabras llenas de sabiduría que alguien importante dijo y que pueden inspirar a quien las lea”</a:t>
            </a:r>
            <a:endParaRPr/>
          </a:p>
        </p:txBody>
      </p:sp>
      <p:grpSp>
        <p:nvGrpSpPr>
          <p:cNvPr id="1667" name="Google Shape;1667;p35"/>
          <p:cNvGrpSpPr/>
          <p:nvPr/>
        </p:nvGrpSpPr>
        <p:grpSpPr>
          <a:xfrm>
            <a:off x="2387355" y="3840022"/>
            <a:ext cx="4369289" cy="845725"/>
            <a:chOff x="1979236" y="441276"/>
            <a:chExt cx="5186100" cy="845725"/>
          </a:xfrm>
        </p:grpSpPr>
        <p:sp>
          <p:nvSpPr>
            <p:cNvPr id="1668" name="Google Shape;1668;p35"/>
            <p:cNvSpPr/>
            <p:nvPr/>
          </p:nvSpPr>
          <p:spPr>
            <a:xfrm>
              <a:off x="1979236" y="534901"/>
              <a:ext cx="5186100" cy="752100"/>
            </a:xfrm>
            <a:prstGeom prst="roundRect">
              <a:avLst>
                <a:gd name="adj" fmla="val 13432"/>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5"/>
            <p:cNvSpPr/>
            <p:nvPr/>
          </p:nvSpPr>
          <p:spPr>
            <a:xfrm>
              <a:off x="1979236" y="441276"/>
              <a:ext cx="5186100" cy="671100"/>
            </a:xfrm>
            <a:prstGeom prst="roundRect">
              <a:avLst>
                <a:gd name="adj" fmla="val 1993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0" name="Google Shape;1670;p35"/>
          <p:cNvSpPr txBox="1">
            <a:spLocks noGrp="1"/>
          </p:cNvSpPr>
          <p:nvPr>
            <p:ph type="ctrTitle"/>
          </p:nvPr>
        </p:nvSpPr>
        <p:spPr>
          <a:xfrm>
            <a:off x="2571300" y="3916197"/>
            <a:ext cx="4001400" cy="58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—ALGUIEN FAMOSO</a:t>
            </a:r>
            <a:endParaRPr/>
          </a:p>
        </p:txBody>
      </p:sp>
      <p:grpSp>
        <p:nvGrpSpPr>
          <p:cNvPr id="1671" name="Google Shape;1671;p35"/>
          <p:cNvGrpSpPr/>
          <p:nvPr/>
        </p:nvGrpSpPr>
        <p:grpSpPr>
          <a:xfrm rot="555566">
            <a:off x="7238603" y="1379821"/>
            <a:ext cx="1213946" cy="1420767"/>
            <a:chOff x="8803475" y="429504"/>
            <a:chExt cx="1413387" cy="1654187"/>
          </a:xfrm>
        </p:grpSpPr>
        <p:sp>
          <p:nvSpPr>
            <p:cNvPr id="1672" name="Google Shape;1672;p35"/>
            <p:cNvSpPr/>
            <p:nvPr/>
          </p:nvSpPr>
          <p:spPr>
            <a:xfrm>
              <a:off x="8916041" y="429504"/>
              <a:ext cx="1300821" cy="1654187"/>
            </a:xfrm>
            <a:custGeom>
              <a:avLst/>
              <a:gdLst/>
              <a:ahLst/>
              <a:cxnLst/>
              <a:rect l="l" t="t" r="r" b="b"/>
              <a:pathLst>
                <a:path w="17022" h="21646" extrusionOk="0">
                  <a:moveTo>
                    <a:pt x="4930" y="0"/>
                  </a:moveTo>
                  <a:cubicBezTo>
                    <a:pt x="4581" y="0"/>
                    <a:pt x="4226" y="64"/>
                    <a:pt x="3880" y="198"/>
                  </a:cubicBezTo>
                  <a:cubicBezTo>
                    <a:pt x="2358" y="775"/>
                    <a:pt x="1602" y="2466"/>
                    <a:pt x="2179" y="3978"/>
                  </a:cubicBezTo>
                  <a:lnTo>
                    <a:pt x="3810" y="8256"/>
                  </a:lnTo>
                  <a:cubicBezTo>
                    <a:pt x="1701" y="8335"/>
                    <a:pt x="0" y="10076"/>
                    <a:pt x="0" y="12205"/>
                  </a:cubicBezTo>
                  <a:lnTo>
                    <a:pt x="0" y="17697"/>
                  </a:lnTo>
                  <a:cubicBezTo>
                    <a:pt x="0" y="19875"/>
                    <a:pt x="1771" y="21646"/>
                    <a:pt x="3960" y="21646"/>
                  </a:cubicBezTo>
                  <a:lnTo>
                    <a:pt x="11570" y="21646"/>
                  </a:lnTo>
                  <a:cubicBezTo>
                    <a:pt x="13759" y="21646"/>
                    <a:pt x="15529" y="19875"/>
                    <a:pt x="15529" y="17697"/>
                  </a:cubicBezTo>
                  <a:lnTo>
                    <a:pt x="15529" y="12205"/>
                  </a:lnTo>
                  <a:cubicBezTo>
                    <a:pt x="15529" y="11111"/>
                    <a:pt x="15082" y="10126"/>
                    <a:pt x="14365" y="9410"/>
                  </a:cubicBezTo>
                  <a:lnTo>
                    <a:pt x="16435" y="3978"/>
                  </a:lnTo>
                  <a:cubicBezTo>
                    <a:pt x="17021" y="2466"/>
                    <a:pt x="16255" y="775"/>
                    <a:pt x="14743" y="198"/>
                  </a:cubicBezTo>
                  <a:cubicBezTo>
                    <a:pt x="14398" y="64"/>
                    <a:pt x="14042" y="0"/>
                    <a:pt x="13692" y="0"/>
                  </a:cubicBezTo>
                  <a:cubicBezTo>
                    <a:pt x="12512" y="0"/>
                    <a:pt x="11398" y="723"/>
                    <a:pt x="10953" y="1889"/>
                  </a:cubicBezTo>
                  <a:lnTo>
                    <a:pt x="9481" y="5749"/>
                  </a:lnTo>
                  <a:cubicBezTo>
                    <a:pt x="9451" y="5828"/>
                    <a:pt x="9381" y="5868"/>
                    <a:pt x="9312" y="5868"/>
                  </a:cubicBezTo>
                  <a:cubicBezTo>
                    <a:pt x="9242" y="5868"/>
                    <a:pt x="9172" y="5828"/>
                    <a:pt x="9143" y="5749"/>
                  </a:cubicBezTo>
                  <a:lnTo>
                    <a:pt x="7670" y="1889"/>
                  </a:lnTo>
                  <a:cubicBezTo>
                    <a:pt x="7218" y="723"/>
                    <a:pt x="6108" y="0"/>
                    <a:pt x="4930"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5"/>
            <p:cNvSpPr/>
            <p:nvPr/>
          </p:nvSpPr>
          <p:spPr>
            <a:xfrm>
              <a:off x="8916041" y="1113609"/>
              <a:ext cx="1186803" cy="970075"/>
            </a:xfrm>
            <a:custGeom>
              <a:avLst/>
              <a:gdLst/>
              <a:ahLst/>
              <a:cxnLst/>
              <a:rect l="l" t="t" r="r" b="b"/>
              <a:pathLst>
                <a:path w="15530" h="12694" extrusionOk="0">
                  <a:moveTo>
                    <a:pt x="1711" y="0"/>
                  </a:moveTo>
                  <a:cubicBezTo>
                    <a:pt x="677" y="716"/>
                    <a:pt x="0" y="1910"/>
                    <a:pt x="0" y="3253"/>
                  </a:cubicBezTo>
                  <a:lnTo>
                    <a:pt x="0" y="8745"/>
                  </a:lnTo>
                  <a:cubicBezTo>
                    <a:pt x="0" y="10923"/>
                    <a:pt x="1771" y="12694"/>
                    <a:pt x="3960" y="12694"/>
                  </a:cubicBezTo>
                  <a:lnTo>
                    <a:pt x="11570" y="12694"/>
                  </a:lnTo>
                  <a:cubicBezTo>
                    <a:pt x="13759" y="12694"/>
                    <a:pt x="15529" y="10923"/>
                    <a:pt x="15529" y="8745"/>
                  </a:cubicBezTo>
                  <a:lnTo>
                    <a:pt x="15529" y="8625"/>
                  </a:lnTo>
                  <a:cubicBezTo>
                    <a:pt x="14893" y="9073"/>
                    <a:pt x="14117" y="9331"/>
                    <a:pt x="13281" y="9331"/>
                  </a:cubicBezTo>
                  <a:lnTo>
                    <a:pt x="5661" y="9331"/>
                  </a:lnTo>
                  <a:cubicBezTo>
                    <a:pt x="3482" y="9331"/>
                    <a:pt x="1711" y="7561"/>
                    <a:pt x="1711" y="5372"/>
                  </a:cubicBezTo>
                  <a:lnTo>
                    <a:pt x="1711" y="0"/>
                  </a:lnTo>
                  <a:close/>
                </a:path>
              </a:pathLst>
            </a:custGeom>
            <a:solidFill>
              <a:srgbClr val="4C1313">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5"/>
            <p:cNvSpPr/>
            <p:nvPr/>
          </p:nvSpPr>
          <p:spPr>
            <a:xfrm>
              <a:off x="8803475" y="1081360"/>
              <a:ext cx="475256" cy="541206"/>
            </a:xfrm>
            <a:custGeom>
              <a:avLst/>
              <a:gdLst/>
              <a:ahLst/>
              <a:cxnLst/>
              <a:rect l="l" t="t" r="r" b="b"/>
              <a:pathLst>
                <a:path w="6219" h="7082" extrusionOk="0">
                  <a:moveTo>
                    <a:pt x="2784" y="0"/>
                  </a:moveTo>
                  <a:cubicBezTo>
                    <a:pt x="2538" y="0"/>
                    <a:pt x="2288" y="37"/>
                    <a:pt x="2040" y="114"/>
                  </a:cubicBezTo>
                  <a:cubicBezTo>
                    <a:pt x="737" y="522"/>
                    <a:pt x="1" y="1914"/>
                    <a:pt x="409" y="3227"/>
                  </a:cubicBezTo>
                  <a:lnTo>
                    <a:pt x="1075" y="5336"/>
                  </a:lnTo>
                  <a:cubicBezTo>
                    <a:pt x="1406" y="6402"/>
                    <a:pt x="2386" y="7081"/>
                    <a:pt x="3440" y="7081"/>
                  </a:cubicBezTo>
                  <a:cubicBezTo>
                    <a:pt x="3685" y="7081"/>
                    <a:pt x="3934" y="7045"/>
                    <a:pt x="4179" y="6968"/>
                  </a:cubicBezTo>
                  <a:cubicBezTo>
                    <a:pt x="5492" y="6560"/>
                    <a:pt x="6219" y="5167"/>
                    <a:pt x="5811" y="3854"/>
                  </a:cubicBezTo>
                  <a:lnTo>
                    <a:pt x="5154" y="1745"/>
                  </a:lnTo>
                  <a:cubicBezTo>
                    <a:pt x="4823" y="679"/>
                    <a:pt x="3843" y="0"/>
                    <a:pt x="2784"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5"/>
            <p:cNvSpPr/>
            <p:nvPr/>
          </p:nvSpPr>
          <p:spPr>
            <a:xfrm>
              <a:off x="8814174" y="1141731"/>
              <a:ext cx="464557" cy="480835"/>
            </a:xfrm>
            <a:custGeom>
              <a:avLst/>
              <a:gdLst/>
              <a:ahLst/>
              <a:cxnLst/>
              <a:rect l="l" t="t" r="r" b="b"/>
              <a:pathLst>
                <a:path w="6079" h="6292" extrusionOk="0">
                  <a:moveTo>
                    <a:pt x="836" y="0"/>
                  </a:moveTo>
                  <a:cubicBezTo>
                    <a:pt x="239" y="627"/>
                    <a:pt x="0" y="1552"/>
                    <a:pt x="269" y="2437"/>
                  </a:cubicBezTo>
                  <a:lnTo>
                    <a:pt x="935" y="4546"/>
                  </a:lnTo>
                  <a:cubicBezTo>
                    <a:pt x="1266" y="5612"/>
                    <a:pt x="2246" y="6291"/>
                    <a:pt x="3300" y="6291"/>
                  </a:cubicBezTo>
                  <a:cubicBezTo>
                    <a:pt x="3545" y="6291"/>
                    <a:pt x="3794" y="6255"/>
                    <a:pt x="4039" y="6178"/>
                  </a:cubicBezTo>
                  <a:cubicBezTo>
                    <a:pt x="5352" y="5770"/>
                    <a:pt x="6079" y="4377"/>
                    <a:pt x="5671" y="3064"/>
                  </a:cubicBezTo>
                  <a:lnTo>
                    <a:pt x="5541" y="2666"/>
                  </a:lnTo>
                  <a:cubicBezTo>
                    <a:pt x="5263" y="2965"/>
                    <a:pt x="4905" y="3203"/>
                    <a:pt x="4477" y="3343"/>
                  </a:cubicBezTo>
                  <a:cubicBezTo>
                    <a:pt x="4231" y="3419"/>
                    <a:pt x="3983" y="3455"/>
                    <a:pt x="3738" y="3455"/>
                  </a:cubicBezTo>
                  <a:cubicBezTo>
                    <a:pt x="2677" y="3455"/>
                    <a:pt x="1695" y="2771"/>
                    <a:pt x="1363" y="1711"/>
                  </a:cubicBezTo>
                  <a:lnTo>
                    <a:pt x="836" y="0"/>
                  </a:lnTo>
                  <a:close/>
                </a:path>
              </a:pathLst>
            </a:custGeom>
            <a:solidFill>
              <a:srgbClr val="4C1313">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5"/>
            <p:cNvSpPr/>
            <p:nvPr/>
          </p:nvSpPr>
          <p:spPr>
            <a:xfrm>
              <a:off x="9116718" y="983314"/>
              <a:ext cx="475256" cy="541206"/>
            </a:xfrm>
            <a:custGeom>
              <a:avLst/>
              <a:gdLst/>
              <a:ahLst/>
              <a:cxnLst/>
              <a:rect l="l" t="t" r="r" b="b"/>
              <a:pathLst>
                <a:path w="6219" h="7082" extrusionOk="0">
                  <a:moveTo>
                    <a:pt x="2778" y="1"/>
                  </a:moveTo>
                  <a:cubicBezTo>
                    <a:pt x="2534" y="1"/>
                    <a:pt x="2286" y="37"/>
                    <a:pt x="2040" y="113"/>
                  </a:cubicBezTo>
                  <a:cubicBezTo>
                    <a:pt x="737" y="521"/>
                    <a:pt x="1" y="1914"/>
                    <a:pt x="408" y="3227"/>
                  </a:cubicBezTo>
                  <a:lnTo>
                    <a:pt x="1075" y="5336"/>
                  </a:lnTo>
                  <a:cubicBezTo>
                    <a:pt x="1406" y="6402"/>
                    <a:pt x="2386" y="7081"/>
                    <a:pt x="3440" y="7081"/>
                  </a:cubicBezTo>
                  <a:cubicBezTo>
                    <a:pt x="3685" y="7081"/>
                    <a:pt x="3933" y="7045"/>
                    <a:pt x="4179" y="6968"/>
                  </a:cubicBezTo>
                  <a:cubicBezTo>
                    <a:pt x="5492" y="6560"/>
                    <a:pt x="6218" y="5167"/>
                    <a:pt x="5810" y="3854"/>
                  </a:cubicBezTo>
                  <a:lnTo>
                    <a:pt x="5154" y="1745"/>
                  </a:lnTo>
                  <a:cubicBezTo>
                    <a:pt x="4822" y="686"/>
                    <a:pt x="3840" y="1"/>
                    <a:pt x="2778"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5"/>
            <p:cNvSpPr/>
            <p:nvPr/>
          </p:nvSpPr>
          <p:spPr>
            <a:xfrm>
              <a:off x="9122067" y="1013958"/>
              <a:ext cx="458444" cy="510562"/>
            </a:xfrm>
            <a:custGeom>
              <a:avLst/>
              <a:gdLst/>
              <a:ahLst/>
              <a:cxnLst/>
              <a:rect l="l" t="t" r="r" b="b"/>
              <a:pathLst>
                <a:path w="5999" h="6681" extrusionOk="0">
                  <a:moveTo>
                    <a:pt x="1363" y="1"/>
                  </a:moveTo>
                  <a:cubicBezTo>
                    <a:pt x="448" y="598"/>
                    <a:pt x="0" y="1742"/>
                    <a:pt x="338" y="2826"/>
                  </a:cubicBezTo>
                  <a:lnTo>
                    <a:pt x="1005" y="4935"/>
                  </a:lnTo>
                  <a:cubicBezTo>
                    <a:pt x="1336" y="6001"/>
                    <a:pt x="2316" y="6680"/>
                    <a:pt x="3370" y="6680"/>
                  </a:cubicBezTo>
                  <a:cubicBezTo>
                    <a:pt x="3615" y="6680"/>
                    <a:pt x="3863" y="6644"/>
                    <a:pt x="4109" y="6567"/>
                  </a:cubicBezTo>
                  <a:cubicBezTo>
                    <a:pt x="5293" y="6199"/>
                    <a:pt x="5999" y="5025"/>
                    <a:pt x="5830" y="3841"/>
                  </a:cubicBezTo>
                  <a:lnTo>
                    <a:pt x="5830" y="3841"/>
                  </a:lnTo>
                  <a:cubicBezTo>
                    <a:pt x="5641" y="3960"/>
                    <a:pt x="5442" y="4060"/>
                    <a:pt x="5213" y="4129"/>
                  </a:cubicBezTo>
                  <a:cubicBezTo>
                    <a:pt x="4968" y="4206"/>
                    <a:pt x="4719" y="4243"/>
                    <a:pt x="4474" y="4243"/>
                  </a:cubicBezTo>
                  <a:cubicBezTo>
                    <a:pt x="3420" y="4243"/>
                    <a:pt x="2440" y="3564"/>
                    <a:pt x="2109" y="2498"/>
                  </a:cubicBezTo>
                  <a:lnTo>
                    <a:pt x="1443" y="389"/>
                  </a:lnTo>
                  <a:cubicBezTo>
                    <a:pt x="1403" y="260"/>
                    <a:pt x="1383" y="130"/>
                    <a:pt x="1363" y="1"/>
                  </a:cubicBezTo>
                  <a:close/>
                </a:path>
              </a:pathLst>
            </a:custGeom>
            <a:solidFill>
              <a:srgbClr val="4C1313">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5"/>
            <p:cNvSpPr/>
            <p:nvPr/>
          </p:nvSpPr>
          <p:spPr>
            <a:xfrm>
              <a:off x="9506685" y="1113609"/>
              <a:ext cx="650105" cy="449350"/>
            </a:xfrm>
            <a:custGeom>
              <a:avLst/>
              <a:gdLst/>
              <a:ahLst/>
              <a:cxnLst/>
              <a:rect l="l" t="t" r="r" b="b"/>
              <a:pathLst>
                <a:path w="8507" h="5880" extrusionOk="0">
                  <a:moveTo>
                    <a:pt x="2936" y="0"/>
                  </a:moveTo>
                  <a:cubicBezTo>
                    <a:pt x="1314" y="0"/>
                    <a:pt x="1" y="1313"/>
                    <a:pt x="1" y="2935"/>
                  </a:cubicBezTo>
                  <a:cubicBezTo>
                    <a:pt x="1" y="4566"/>
                    <a:pt x="1314" y="5879"/>
                    <a:pt x="2936" y="5879"/>
                  </a:cubicBezTo>
                  <a:lnTo>
                    <a:pt x="5562" y="5879"/>
                  </a:lnTo>
                  <a:cubicBezTo>
                    <a:pt x="7193" y="5879"/>
                    <a:pt x="8507" y="4566"/>
                    <a:pt x="8507" y="2935"/>
                  </a:cubicBezTo>
                  <a:cubicBezTo>
                    <a:pt x="8507" y="1313"/>
                    <a:pt x="7193" y="0"/>
                    <a:pt x="5562" y="0"/>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5"/>
            <p:cNvSpPr/>
            <p:nvPr/>
          </p:nvSpPr>
          <p:spPr>
            <a:xfrm>
              <a:off x="9506685" y="1148532"/>
              <a:ext cx="649341" cy="414426"/>
            </a:xfrm>
            <a:custGeom>
              <a:avLst/>
              <a:gdLst/>
              <a:ahLst/>
              <a:cxnLst/>
              <a:rect l="l" t="t" r="r" b="b"/>
              <a:pathLst>
                <a:path w="8497" h="5423" extrusionOk="0">
                  <a:moveTo>
                    <a:pt x="1364" y="1"/>
                  </a:moveTo>
                  <a:lnTo>
                    <a:pt x="1364" y="1"/>
                  </a:lnTo>
                  <a:cubicBezTo>
                    <a:pt x="538" y="518"/>
                    <a:pt x="1" y="1433"/>
                    <a:pt x="1" y="2478"/>
                  </a:cubicBezTo>
                  <a:cubicBezTo>
                    <a:pt x="1" y="4109"/>
                    <a:pt x="1314" y="5422"/>
                    <a:pt x="2936" y="5422"/>
                  </a:cubicBezTo>
                  <a:lnTo>
                    <a:pt x="5562" y="5422"/>
                  </a:lnTo>
                  <a:cubicBezTo>
                    <a:pt x="7154" y="5422"/>
                    <a:pt x="8437" y="4169"/>
                    <a:pt x="8497" y="2597"/>
                  </a:cubicBezTo>
                  <a:lnTo>
                    <a:pt x="8497" y="2597"/>
                  </a:lnTo>
                  <a:cubicBezTo>
                    <a:pt x="8049" y="2886"/>
                    <a:pt x="7502" y="3055"/>
                    <a:pt x="6925" y="3055"/>
                  </a:cubicBezTo>
                  <a:lnTo>
                    <a:pt x="4299" y="3055"/>
                  </a:lnTo>
                  <a:cubicBezTo>
                    <a:pt x="2677" y="3055"/>
                    <a:pt x="1354" y="1742"/>
                    <a:pt x="1354" y="110"/>
                  </a:cubicBezTo>
                  <a:cubicBezTo>
                    <a:pt x="1354" y="80"/>
                    <a:pt x="1364" y="41"/>
                    <a:pt x="1364" y="1"/>
                  </a:cubicBezTo>
                  <a:close/>
                </a:path>
              </a:pathLst>
            </a:custGeom>
            <a:solidFill>
              <a:srgbClr val="4C1313">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5"/>
            <p:cNvSpPr/>
            <p:nvPr/>
          </p:nvSpPr>
          <p:spPr>
            <a:xfrm>
              <a:off x="9268792" y="1635094"/>
              <a:ext cx="90558" cy="89794"/>
            </a:xfrm>
            <a:custGeom>
              <a:avLst/>
              <a:gdLst/>
              <a:ahLst/>
              <a:cxnLst/>
              <a:rect l="l" t="t" r="r" b="b"/>
              <a:pathLst>
                <a:path w="1185" h="1175" fill="none" extrusionOk="0">
                  <a:moveTo>
                    <a:pt x="0" y="1"/>
                  </a:moveTo>
                  <a:lnTo>
                    <a:pt x="1184" y="1174"/>
                  </a:ln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5"/>
            <p:cNvSpPr/>
            <p:nvPr/>
          </p:nvSpPr>
          <p:spPr>
            <a:xfrm>
              <a:off x="9268792" y="1635094"/>
              <a:ext cx="90558" cy="89794"/>
            </a:xfrm>
            <a:custGeom>
              <a:avLst/>
              <a:gdLst/>
              <a:ahLst/>
              <a:cxnLst/>
              <a:rect l="l" t="t" r="r" b="b"/>
              <a:pathLst>
                <a:path w="1185" h="1175" fill="none" extrusionOk="0">
                  <a:moveTo>
                    <a:pt x="1184" y="1"/>
                  </a:moveTo>
                  <a:lnTo>
                    <a:pt x="0" y="1174"/>
                  </a:ln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5"/>
            <p:cNvSpPr/>
            <p:nvPr/>
          </p:nvSpPr>
          <p:spPr>
            <a:xfrm>
              <a:off x="9653410" y="1635094"/>
              <a:ext cx="90558" cy="89794"/>
            </a:xfrm>
            <a:custGeom>
              <a:avLst/>
              <a:gdLst/>
              <a:ahLst/>
              <a:cxnLst/>
              <a:rect l="l" t="t" r="r" b="b"/>
              <a:pathLst>
                <a:path w="1185" h="1175" fill="none" extrusionOk="0">
                  <a:moveTo>
                    <a:pt x="1" y="1"/>
                  </a:moveTo>
                  <a:lnTo>
                    <a:pt x="1185" y="1174"/>
                  </a:ln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5"/>
            <p:cNvSpPr/>
            <p:nvPr/>
          </p:nvSpPr>
          <p:spPr>
            <a:xfrm>
              <a:off x="9653410" y="1635094"/>
              <a:ext cx="90558" cy="89794"/>
            </a:xfrm>
            <a:custGeom>
              <a:avLst/>
              <a:gdLst/>
              <a:ahLst/>
              <a:cxnLst/>
              <a:rect l="l" t="t" r="r" b="b"/>
              <a:pathLst>
                <a:path w="1185" h="1175" fill="none" extrusionOk="0">
                  <a:moveTo>
                    <a:pt x="1185" y="1"/>
                  </a:moveTo>
                  <a:lnTo>
                    <a:pt x="1" y="1174"/>
                  </a:ln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5"/>
            <p:cNvSpPr/>
            <p:nvPr/>
          </p:nvSpPr>
          <p:spPr>
            <a:xfrm>
              <a:off x="9422319" y="1825913"/>
              <a:ext cx="180275" cy="122501"/>
            </a:xfrm>
            <a:custGeom>
              <a:avLst/>
              <a:gdLst/>
              <a:ahLst/>
              <a:cxnLst/>
              <a:rect l="l" t="t" r="r" b="b"/>
              <a:pathLst>
                <a:path w="2359" h="1603" fill="none" extrusionOk="0">
                  <a:moveTo>
                    <a:pt x="1" y="0"/>
                  </a:moveTo>
                  <a:cubicBezTo>
                    <a:pt x="1" y="0"/>
                    <a:pt x="1185" y="1602"/>
                    <a:pt x="2358" y="0"/>
                  </a:cubicBez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5"/>
            <p:cNvSpPr/>
            <p:nvPr/>
          </p:nvSpPr>
          <p:spPr>
            <a:xfrm>
              <a:off x="9268792" y="694678"/>
              <a:ext cx="117152" cy="30492"/>
            </a:xfrm>
            <a:custGeom>
              <a:avLst/>
              <a:gdLst/>
              <a:ahLst/>
              <a:cxnLst/>
              <a:rect l="l" t="t" r="r" b="b"/>
              <a:pathLst>
                <a:path w="1533" h="399" fill="none" extrusionOk="0">
                  <a:moveTo>
                    <a:pt x="0" y="399"/>
                  </a:moveTo>
                  <a:lnTo>
                    <a:pt x="1532" y="1"/>
                  </a:ln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5"/>
            <p:cNvSpPr/>
            <p:nvPr/>
          </p:nvSpPr>
          <p:spPr>
            <a:xfrm>
              <a:off x="9878465" y="705377"/>
              <a:ext cx="114095" cy="39586"/>
            </a:xfrm>
            <a:custGeom>
              <a:avLst/>
              <a:gdLst/>
              <a:ahLst/>
              <a:cxnLst/>
              <a:rect l="l" t="t" r="r" b="b"/>
              <a:pathLst>
                <a:path w="1493" h="518" fill="none" extrusionOk="0">
                  <a:moveTo>
                    <a:pt x="1" y="0"/>
                  </a:moveTo>
                  <a:lnTo>
                    <a:pt x="1493" y="517"/>
                  </a:lnTo>
                </a:path>
              </a:pathLst>
            </a:custGeom>
            <a:no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7" name="Google Shape;1687;p35"/>
          <p:cNvSpPr/>
          <p:nvPr/>
        </p:nvSpPr>
        <p:spPr>
          <a:xfrm>
            <a:off x="1870913" y="346634"/>
            <a:ext cx="457626" cy="376530"/>
          </a:xfrm>
          <a:custGeom>
            <a:avLst/>
            <a:gdLst/>
            <a:ahLst/>
            <a:cxnLst/>
            <a:rect l="l" t="t" r="r" b="b"/>
            <a:pathLst>
              <a:path w="5801" h="4773" extrusionOk="0">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5"/>
          <p:cNvSpPr/>
          <p:nvPr/>
        </p:nvSpPr>
        <p:spPr>
          <a:xfrm>
            <a:off x="661612" y="3100458"/>
            <a:ext cx="410471" cy="382169"/>
          </a:xfrm>
          <a:custGeom>
            <a:avLst/>
            <a:gdLst/>
            <a:ahLst/>
            <a:cxnLst/>
            <a:rect l="l" t="t" r="r" b="b"/>
            <a:pathLst>
              <a:path w="4786" h="4456" extrusionOk="0">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9" name="Google Shape;1689;p35"/>
          <p:cNvGrpSpPr/>
          <p:nvPr/>
        </p:nvGrpSpPr>
        <p:grpSpPr>
          <a:xfrm>
            <a:off x="1072075" y="3669334"/>
            <a:ext cx="580547" cy="528926"/>
            <a:chOff x="7953250" y="1084584"/>
            <a:chExt cx="580547" cy="528926"/>
          </a:xfrm>
        </p:grpSpPr>
        <p:sp>
          <p:nvSpPr>
            <p:cNvPr id="1690" name="Google Shape;1690;p35"/>
            <p:cNvSpPr/>
            <p:nvPr/>
          </p:nvSpPr>
          <p:spPr>
            <a:xfrm>
              <a:off x="7953250" y="1084584"/>
              <a:ext cx="580547" cy="528926"/>
            </a:xfrm>
            <a:custGeom>
              <a:avLst/>
              <a:gdLst/>
              <a:ahLst/>
              <a:cxnLst/>
              <a:rect l="l" t="t" r="r" b="b"/>
              <a:pathLst>
                <a:path w="7850" h="7152" extrusionOk="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5"/>
            <p:cNvSpPr/>
            <p:nvPr/>
          </p:nvSpPr>
          <p:spPr>
            <a:xfrm>
              <a:off x="8109222"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8362297" y="1266145"/>
              <a:ext cx="74" cy="46444"/>
            </a:xfrm>
            <a:custGeom>
              <a:avLst/>
              <a:gdLst/>
              <a:ahLst/>
              <a:cxnLst/>
              <a:rect l="l" t="t" r="r" b="b"/>
              <a:pathLst>
                <a:path w="1" h="628" fill="none" extrusionOk="0">
                  <a:moveTo>
                    <a:pt x="1" y="1"/>
                  </a:moveTo>
                  <a:lnTo>
                    <a:pt x="1" y="627"/>
                  </a:ln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8182068" y="1377226"/>
              <a:ext cx="122174" cy="49402"/>
            </a:xfrm>
            <a:custGeom>
              <a:avLst/>
              <a:gdLst/>
              <a:ahLst/>
              <a:cxnLst/>
              <a:rect l="l" t="t" r="r" b="b"/>
              <a:pathLst>
                <a:path w="1652" h="668" fill="none" extrusionOk="0">
                  <a:moveTo>
                    <a:pt x="0" y="1"/>
                  </a:moveTo>
                  <a:cubicBezTo>
                    <a:pt x="0" y="1"/>
                    <a:pt x="946" y="667"/>
                    <a:pt x="1652" y="1"/>
                  </a:cubicBezTo>
                </a:path>
              </a:pathLst>
            </a:custGeom>
            <a:solidFill>
              <a:schemeClr val="lt1"/>
            </a:solidFill>
            <a:ln w="28575" cap="rnd" cmpd="sng">
              <a:solidFill>
                <a:schemeClr val="dk1"/>
              </a:solidFill>
              <a:prstDash val="solid"/>
              <a:miter lim="9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97"/>
        <p:cNvGrpSpPr/>
        <p:nvPr/>
      </p:nvGrpSpPr>
      <p:grpSpPr>
        <a:xfrm>
          <a:off x="0" y="0"/>
          <a:ext cx="0" cy="0"/>
          <a:chOff x="0" y="0"/>
          <a:chExt cx="0" cy="0"/>
        </a:xfrm>
      </p:grpSpPr>
      <p:grpSp>
        <p:nvGrpSpPr>
          <p:cNvPr id="1698" name="Google Shape;1698;p36"/>
          <p:cNvGrpSpPr/>
          <p:nvPr/>
        </p:nvGrpSpPr>
        <p:grpSpPr>
          <a:xfrm>
            <a:off x="1918839" y="358524"/>
            <a:ext cx="5306936" cy="1198496"/>
            <a:chOff x="1979225" y="358525"/>
            <a:chExt cx="5186100" cy="1198496"/>
          </a:xfrm>
        </p:grpSpPr>
        <p:sp>
          <p:nvSpPr>
            <p:cNvPr id="1699" name="Google Shape;1699;p36"/>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6"/>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1" name="Google Shape;1701;p36"/>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MÉTODO ESPECIAL</a:t>
            </a:r>
            <a:endParaRPr/>
          </a:p>
        </p:txBody>
      </p:sp>
      <p:sp>
        <p:nvSpPr>
          <p:cNvPr id="1702" name="Google Shape;1702;p36"/>
          <p:cNvSpPr/>
          <p:nvPr/>
        </p:nvSpPr>
        <p:spPr>
          <a:xfrm>
            <a:off x="961077" y="3238125"/>
            <a:ext cx="2310600" cy="11985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6"/>
          <p:cNvSpPr txBox="1"/>
          <p:nvPr/>
        </p:nvSpPr>
        <p:spPr>
          <a:xfrm>
            <a:off x="1057651" y="3351575"/>
            <a:ext cx="20853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OBJETIVOS</a:t>
            </a:r>
            <a:endParaRPr sz="2200">
              <a:solidFill>
                <a:srgbClr val="152A20"/>
              </a:solidFill>
              <a:latin typeface="Bowlby One SC"/>
              <a:ea typeface="Bowlby One SC"/>
              <a:cs typeface="Bowlby One SC"/>
              <a:sym typeface="Bowlby One SC"/>
            </a:endParaRPr>
          </a:p>
        </p:txBody>
      </p:sp>
      <p:sp>
        <p:nvSpPr>
          <p:cNvPr id="1704" name="Google Shape;1704;p36"/>
          <p:cNvSpPr txBox="1"/>
          <p:nvPr/>
        </p:nvSpPr>
        <p:spPr>
          <a:xfrm>
            <a:off x="1057651" y="3705775"/>
            <a:ext cx="2085300" cy="60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Saturno es un gigante gaseoso</a:t>
            </a:r>
            <a:endParaRPr>
              <a:solidFill>
                <a:srgbClr val="152A20"/>
              </a:solidFill>
              <a:latin typeface="Poppins"/>
              <a:ea typeface="Poppins"/>
              <a:cs typeface="Poppins"/>
              <a:sym typeface="Poppins"/>
            </a:endParaRPr>
          </a:p>
        </p:txBody>
      </p:sp>
      <p:sp>
        <p:nvSpPr>
          <p:cNvPr id="1705" name="Google Shape;1705;p36"/>
          <p:cNvSpPr/>
          <p:nvPr/>
        </p:nvSpPr>
        <p:spPr>
          <a:xfrm>
            <a:off x="3416700" y="3238125"/>
            <a:ext cx="2310600" cy="11985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6"/>
          <p:cNvSpPr txBox="1"/>
          <p:nvPr/>
        </p:nvSpPr>
        <p:spPr>
          <a:xfrm>
            <a:off x="3529350" y="3351575"/>
            <a:ext cx="20853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EJERCICIO</a:t>
            </a:r>
            <a:endParaRPr sz="2200">
              <a:solidFill>
                <a:srgbClr val="152A20"/>
              </a:solidFill>
              <a:latin typeface="Bowlby One SC"/>
              <a:ea typeface="Bowlby One SC"/>
              <a:cs typeface="Bowlby One SC"/>
              <a:sym typeface="Bowlby One SC"/>
            </a:endParaRPr>
          </a:p>
        </p:txBody>
      </p:sp>
      <p:sp>
        <p:nvSpPr>
          <p:cNvPr id="1707" name="Google Shape;1707;p36"/>
          <p:cNvSpPr txBox="1"/>
          <p:nvPr/>
        </p:nvSpPr>
        <p:spPr>
          <a:xfrm>
            <a:off x="3529350" y="3705775"/>
            <a:ext cx="2085300" cy="60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dk1"/>
                </a:solidFill>
                <a:latin typeface="Poppins"/>
                <a:ea typeface="Poppins"/>
                <a:cs typeface="Poppins"/>
                <a:sym typeface="Poppins"/>
              </a:rPr>
              <a:t>Plutón es ahora un planeta enano</a:t>
            </a:r>
            <a:endParaRPr>
              <a:solidFill>
                <a:schemeClr val="dk1"/>
              </a:solidFill>
              <a:latin typeface="Poppins"/>
              <a:ea typeface="Poppins"/>
              <a:cs typeface="Poppins"/>
              <a:sym typeface="Poppins"/>
            </a:endParaRPr>
          </a:p>
        </p:txBody>
      </p:sp>
      <p:sp>
        <p:nvSpPr>
          <p:cNvPr id="1708" name="Google Shape;1708;p36"/>
          <p:cNvSpPr/>
          <p:nvPr/>
        </p:nvSpPr>
        <p:spPr>
          <a:xfrm>
            <a:off x="5872323" y="3238125"/>
            <a:ext cx="2310600" cy="11985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6"/>
          <p:cNvSpPr txBox="1"/>
          <p:nvPr/>
        </p:nvSpPr>
        <p:spPr>
          <a:xfrm>
            <a:off x="5984925" y="3351575"/>
            <a:ext cx="20853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ANÁLISIS</a:t>
            </a:r>
            <a:endParaRPr sz="2200">
              <a:solidFill>
                <a:srgbClr val="152A20"/>
              </a:solidFill>
              <a:latin typeface="Bowlby One SC"/>
              <a:ea typeface="Bowlby One SC"/>
              <a:cs typeface="Bowlby One SC"/>
              <a:sym typeface="Bowlby One SC"/>
            </a:endParaRPr>
          </a:p>
        </p:txBody>
      </p:sp>
      <p:sp>
        <p:nvSpPr>
          <p:cNvPr id="1710" name="Google Shape;1710;p36"/>
          <p:cNvSpPr txBox="1"/>
          <p:nvPr/>
        </p:nvSpPr>
        <p:spPr>
          <a:xfrm>
            <a:off x="5984925" y="3705775"/>
            <a:ext cx="2085300" cy="60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Venus tiene temperaturas altas</a:t>
            </a:r>
            <a:endParaRPr>
              <a:solidFill>
                <a:srgbClr val="152A20"/>
              </a:solidFill>
              <a:latin typeface="Poppins"/>
              <a:ea typeface="Poppins"/>
              <a:cs typeface="Poppins"/>
              <a:sym typeface="Poppins"/>
            </a:endParaRPr>
          </a:p>
        </p:txBody>
      </p:sp>
      <p:sp>
        <p:nvSpPr>
          <p:cNvPr id="1711" name="Google Shape;1711;p36"/>
          <p:cNvSpPr/>
          <p:nvPr/>
        </p:nvSpPr>
        <p:spPr>
          <a:xfrm>
            <a:off x="3416700" y="1647725"/>
            <a:ext cx="2310600" cy="6072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sz="2200">
                <a:solidFill>
                  <a:schemeClr val="dk1"/>
                </a:solidFill>
                <a:latin typeface="Bowlby One SC"/>
                <a:ea typeface="Bowlby One SC"/>
                <a:cs typeface="Bowlby One SC"/>
                <a:sym typeface="Bowlby One SC"/>
              </a:rPr>
              <a:t>MÉTODO</a:t>
            </a:r>
            <a:endParaRPr/>
          </a:p>
        </p:txBody>
      </p:sp>
      <p:cxnSp>
        <p:nvCxnSpPr>
          <p:cNvPr id="1712" name="Google Shape;1712;p36"/>
          <p:cNvCxnSpPr>
            <a:stCxn id="1711" idx="2"/>
            <a:endCxn id="1702" idx="0"/>
          </p:cNvCxnSpPr>
          <p:nvPr/>
        </p:nvCxnSpPr>
        <p:spPr>
          <a:xfrm rot="5400000">
            <a:off x="2852700" y="1518725"/>
            <a:ext cx="983100" cy="2455500"/>
          </a:xfrm>
          <a:prstGeom prst="bentConnector3">
            <a:avLst>
              <a:gd name="adj1" fmla="val 50005"/>
            </a:avLst>
          </a:prstGeom>
          <a:noFill/>
          <a:ln w="28575" cap="flat" cmpd="sng">
            <a:solidFill>
              <a:schemeClr val="dk1"/>
            </a:solidFill>
            <a:prstDash val="solid"/>
            <a:round/>
            <a:headEnd type="none" w="med" len="med"/>
            <a:tailEnd type="none" w="med" len="med"/>
          </a:ln>
        </p:spPr>
      </p:cxnSp>
      <p:cxnSp>
        <p:nvCxnSpPr>
          <p:cNvPr id="1713" name="Google Shape;1713;p36"/>
          <p:cNvCxnSpPr>
            <a:stCxn id="1711" idx="2"/>
            <a:endCxn id="1708" idx="0"/>
          </p:cNvCxnSpPr>
          <p:nvPr/>
        </p:nvCxnSpPr>
        <p:spPr>
          <a:xfrm rot="-5400000" flipH="1">
            <a:off x="5308200" y="1518725"/>
            <a:ext cx="983100" cy="2455500"/>
          </a:xfrm>
          <a:prstGeom prst="bentConnector3">
            <a:avLst>
              <a:gd name="adj1" fmla="val 50005"/>
            </a:avLst>
          </a:prstGeom>
          <a:noFill/>
          <a:ln w="28575" cap="flat" cmpd="sng">
            <a:solidFill>
              <a:schemeClr val="dk1"/>
            </a:solidFill>
            <a:prstDash val="solid"/>
            <a:round/>
            <a:headEnd type="none" w="med" len="med"/>
            <a:tailEnd type="none" w="med" len="med"/>
          </a:ln>
        </p:spPr>
      </p:cxnSp>
      <p:cxnSp>
        <p:nvCxnSpPr>
          <p:cNvPr id="1714" name="Google Shape;1714;p36"/>
          <p:cNvCxnSpPr>
            <a:endCxn id="1705" idx="0"/>
          </p:cNvCxnSpPr>
          <p:nvPr/>
        </p:nvCxnSpPr>
        <p:spPr>
          <a:xfrm rot="-5400000" flipH="1">
            <a:off x="4080150" y="2746275"/>
            <a:ext cx="983100" cy="600"/>
          </a:xfrm>
          <a:prstGeom prst="bentConnector3">
            <a:avLst>
              <a:gd name="adj1" fmla="val 50000"/>
            </a:avLst>
          </a:prstGeom>
          <a:noFill/>
          <a:ln w="28575" cap="flat" cmpd="sng">
            <a:solidFill>
              <a:schemeClr val="dk1"/>
            </a:solidFill>
            <a:prstDash val="solid"/>
            <a:round/>
            <a:headEnd type="none" w="med" len="med"/>
            <a:tailEnd type="none" w="med" len="med"/>
          </a:ln>
        </p:spPr>
      </p:cxnSp>
      <p:grpSp>
        <p:nvGrpSpPr>
          <p:cNvPr id="1715" name="Google Shape;1715;p36"/>
          <p:cNvGrpSpPr/>
          <p:nvPr/>
        </p:nvGrpSpPr>
        <p:grpSpPr>
          <a:xfrm rot="-448875">
            <a:off x="1835768" y="2505525"/>
            <a:ext cx="436523" cy="593468"/>
            <a:chOff x="1616901" y="1976607"/>
            <a:chExt cx="217513" cy="295716"/>
          </a:xfrm>
        </p:grpSpPr>
        <p:sp>
          <p:nvSpPr>
            <p:cNvPr id="1716" name="Google Shape;1716;p36"/>
            <p:cNvSpPr/>
            <p:nvPr/>
          </p:nvSpPr>
          <p:spPr>
            <a:xfrm>
              <a:off x="1696195" y="2069044"/>
              <a:ext cx="61325" cy="56962"/>
            </a:xfrm>
            <a:custGeom>
              <a:avLst/>
              <a:gdLst/>
              <a:ahLst/>
              <a:cxnLst/>
              <a:rect l="l" t="t" r="r" b="b"/>
              <a:pathLst>
                <a:path w="2249" h="2089" extrusionOk="0">
                  <a:moveTo>
                    <a:pt x="393" y="1"/>
                  </a:moveTo>
                  <a:lnTo>
                    <a:pt x="393" y="893"/>
                  </a:lnTo>
                  <a:cubicBezTo>
                    <a:pt x="393" y="1089"/>
                    <a:pt x="286" y="1285"/>
                    <a:pt x="126" y="1392"/>
                  </a:cubicBezTo>
                  <a:lnTo>
                    <a:pt x="108" y="1392"/>
                  </a:lnTo>
                  <a:cubicBezTo>
                    <a:pt x="19" y="1446"/>
                    <a:pt x="1" y="1589"/>
                    <a:pt x="90" y="1660"/>
                  </a:cubicBezTo>
                  <a:cubicBezTo>
                    <a:pt x="376" y="1874"/>
                    <a:pt x="732" y="2088"/>
                    <a:pt x="1161" y="2088"/>
                  </a:cubicBezTo>
                  <a:cubicBezTo>
                    <a:pt x="1553" y="2070"/>
                    <a:pt x="1874" y="1910"/>
                    <a:pt x="2142" y="1714"/>
                  </a:cubicBezTo>
                  <a:cubicBezTo>
                    <a:pt x="2249" y="1642"/>
                    <a:pt x="2231" y="1482"/>
                    <a:pt x="2106" y="1428"/>
                  </a:cubicBezTo>
                  <a:cubicBezTo>
                    <a:pt x="1892" y="1339"/>
                    <a:pt x="1749" y="1125"/>
                    <a:pt x="1749" y="893"/>
                  </a:cubicBezTo>
                  <a:lnTo>
                    <a:pt x="1749" y="1"/>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6"/>
            <p:cNvSpPr/>
            <p:nvPr/>
          </p:nvSpPr>
          <p:spPr>
            <a:xfrm>
              <a:off x="1677217" y="1990704"/>
              <a:ext cx="96854" cy="104162"/>
            </a:xfrm>
            <a:custGeom>
              <a:avLst/>
              <a:gdLst/>
              <a:ahLst/>
              <a:cxnLst/>
              <a:rect l="l" t="t" r="r" b="b"/>
              <a:pathLst>
                <a:path w="3552" h="3820" extrusionOk="0">
                  <a:moveTo>
                    <a:pt x="1803" y="1"/>
                  </a:moveTo>
                  <a:cubicBezTo>
                    <a:pt x="1089" y="1"/>
                    <a:pt x="429" y="304"/>
                    <a:pt x="447" y="1089"/>
                  </a:cubicBezTo>
                  <a:lnTo>
                    <a:pt x="465" y="1357"/>
                  </a:lnTo>
                  <a:lnTo>
                    <a:pt x="465" y="1464"/>
                  </a:lnTo>
                  <a:lnTo>
                    <a:pt x="376" y="1464"/>
                  </a:lnTo>
                  <a:cubicBezTo>
                    <a:pt x="162" y="1464"/>
                    <a:pt x="1" y="1625"/>
                    <a:pt x="1" y="1821"/>
                  </a:cubicBezTo>
                  <a:lnTo>
                    <a:pt x="1" y="2142"/>
                  </a:lnTo>
                  <a:cubicBezTo>
                    <a:pt x="1" y="2142"/>
                    <a:pt x="154" y="2482"/>
                    <a:pt x="344" y="2482"/>
                  </a:cubicBezTo>
                  <a:cubicBezTo>
                    <a:pt x="348" y="2482"/>
                    <a:pt x="353" y="2482"/>
                    <a:pt x="358" y="2481"/>
                  </a:cubicBezTo>
                  <a:lnTo>
                    <a:pt x="447" y="2481"/>
                  </a:lnTo>
                  <a:cubicBezTo>
                    <a:pt x="465" y="2874"/>
                    <a:pt x="608" y="3213"/>
                    <a:pt x="893" y="3462"/>
                  </a:cubicBezTo>
                  <a:cubicBezTo>
                    <a:pt x="1107" y="3641"/>
                    <a:pt x="1428" y="3819"/>
                    <a:pt x="1839" y="3819"/>
                  </a:cubicBezTo>
                  <a:cubicBezTo>
                    <a:pt x="2249" y="3819"/>
                    <a:pt x="2552" y="3641"/>
                    <a:pt x="2767" y="3445"/>
                  </a:cubicBezTo>
                  <a:cubicBezTo>
                    <a:pt x="3052" y="3213"/>
                    <a:pt x="3195" y="2499"/>
                    <a:pt x="3195" y="2499"/>
                  </a:cubicBezTo>
                  <a:lnTo>
                    <a:pt x="3302" y="2499"/>
                  </a:lnTo>
                  <a:cubicBezTo>
                    <a:pt x="3445" y="2499"/>
                    <a:pt x="3552" y="2392"/>
                    <a:pt x="3552" y="2249"/>
                  </a:cubicBezTo>
                  <a:lnTo>
                    <a:pt x="3552" y="1714"/>
                  </a:lnTo>
                  <a:cubicBezTo>
                    <a:pt x="3552" y="1571"/>
                    <a:pt x="3445" y="1464"/>
                    <a:pt x="3302" y="1464"/>
                  </a:cubicBezTo>
                  <a:lnTo>
                    <a:pt x="3195" y="1464"/>
                  </a:lnTo>
                  <a:lnTo>
                    <a:pt x="3195" y="1089"/>
                  </a:lnTo>
                  <a:cubicBezTo>
                    <a:pt x="3195" y="286"/>
                    <a:pt x="2535" y="1"/>
                    <a:pt x="1803"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6"/>
            <p:cNvSpPr/>
            <p:nvPr/>
          </p:nvSpPr>
          <p:spPr>
            <a:xfrm>
              <a:off x="1637325" y="2107000"/>
              <a:ext cx="176148" cy="106561"/>
            </a:xfrm>
            <a:custGeom>
              <a:avLst/>
              <a:gdLst/>
              <a:ahLst/>
              <a:cxnLst/>
              <a:rect l="l" t="t" r="r" b="b"/>
              <a:pathLst>
                <a:path w="6460" h="3908" extrusionOk="0">
                  <a:moveTo>
                    <a:pt x="2267" y="0"/>
                  </a:moveTo>
                  <a:cubicBezTo>
                    <a:pt x="2213" y="36"/>
                    <a:pt x="2142" y="72"/>
                    <a:pt x="2071" y="72"/>
                  </a:cubicBezTo>
                  <a:cubicBezTo>
                    <a:pt x="1964" y="107"/>
                    <a:pt x="1874" y="125"/>
                    <a:pt x="1839" y="125"/>
                  </a:cubicBezTo>
                  <a:cubicBezTo>
                    <a:pt x="768" y="339"/>
                    <a:pt x="1" y="1267"/>
                    <a:pt x="1" y="2356"/>
                  </a:cubicBezTo>
                  <a:lnTo>
                    <a:pt x="1" y="3444"/>
                  </a:lnTo>
                  <a:cubicBezTo>
                    <a:pt x="1" y="3694"/>
                    <a:pt x="197" y="3908"/>
                    <a:pt x="465" y="3908"/>
                  </a:cubicBezTo>
                  <a:lnTo>
                    <a:pt x="5996" y="3908"/>
                  </a:lnTo>
                  <a:cubicBezTo>
                    <a:pt x="6246" y="3908"/>
                    <a:pt x="6460" y="3694"/>
                    <a:pt x="6460" y="3444"/>
                  </a:cubicBezTo>
                  <a:lnTo>
                    <a:pt x="6460" y="2356"/>
                  </a:lnTo>
                  <a:cubicBezTo>
                    <a:pt x="6460" y="1267"/>
                    <a:pt x="5693" y="339"/>
                    <a:pt x="4622" y="125"/>
                  </a:cubicBezTo>
                  <a:cubicBezTo>
                    <a:pt x="4586" y="125"/>
                    <a:pt x="4479" y="107"/>
                    <a:pt x="4372" y="72"/>
                  </a:cubicBezTo>
                  <a:cubicBezTo>
                    <a:pt x="4337" y="72"/>
                    <a:pt x="4301" y="54"/>
                    <a:pt x="4247" y="36"/>
                  </a:cubicBezTo>
                  <a:cubicBezTo>
                    <a:pt x="4033" y="232"/>
                    <a:pt x="3712" y="411"/>
                    <a:pt x="3284" y="411"/>
                  </a:cubicBezTo>
                  <a:cubicBezTo>
                    <a:pt x="2856" y="411"/>
                    <a:pt x="2535" y="232"/>
                    <a:pt x="2303" y="36"/>
                  </a:cubicBezTo>
                  <a:cubicBezTo>
                    <a:pt x="2285" y="18"/>
                    <a:pt x="2285" y="18"/>
                    <a:pt x="2267"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6"/>
            <p:cNvSpPr/>
            <p:nvPr/>
          </p:nvSpPr>
          <p:spPr>
            <a:xfrm>
              <a:off x="1640733" y="2120607"/>
              <a:ext cx="169822" cy="124231"/>
            </a:xfrm>
            <a:custGeom>
              <a:avLst/>
              <a:gdLst/>
              <a:ahLst/>
              <a:cxnLst/>
              <a:rect l="l" t="t" r="r" b="b"/>
              <a:pathLst>
                <a:path w="6228" h="4556" extrusionOk="0">
                  <a:moveTo>
                    <a:pt x="233" y="1"/>
                  </a:moveTo>
                  <a:cubicBezTo>
                    <a:pt x="108" y="1"/>
                    <a:pt x="1" y="108"/>
                    <a:pt x="1" y="251"/>
                  </a:cubicBezTo>
                  <a:lnTo>
                    <a:pt x="1" y="3712"/>
                  </a:lnTo>
                  <a:cubicBezTo>
                    <a:pt x="1" y="3837"/>
                    <a:pt x="108" y="3944"/>
                    <a:pt x="251" y="3944"/>
                  </a:cubicBezTo>
                  <a:cubicBezTo>
                    <a:pt x="750" y="3944"/>
                    <a:pt x="1928" y="3980"/>
                    <a:pt x="2784" y="4462"/>
                  </a:cubicBezTo>
                  <a:cubicBezTo>
                    <a:pt x="2882" y="4524"/>
                    <a:pt x="2994" y="4555"/>
                    <a:pt x="3108" y="4555"/>
                  </a:cubicBezTo>
                  <a:cubicBezTo>
                    <a:pt x="3221" y="4555"/>
                    <a:pt x="3337" y="4524"/>
                    <a:pt x="3444" y="4462"/>
                  </a:cubicBezTo>
                  <a:cubicBezTo>
                    <a:pt x="4210" y="4017"/>
                    <a:pt x="5250" y="3949"/>
                    <a:pt x="5817" y="3949"/>
                  </a:cubicBezTo>
                  <a:cubicBezTo>
                    <a:pt x="6069" y="3949"/>
                    <a:pt x="6228" y="3962"/>
                    <a:pt x="6228" y="3962"/>
                  </a:cubicBezTo>
                  <a:lnTo>
                    <a:pt x="6228" y="251"/>
                  </a:lnTo>
                  <a:cubicBezTo>
                    <a:pt x="6228" y="108"/>
                    <a:pt x="6121" y="1"/>
                    <a:pt x="5996" y="1"/>
                  </a:cubicBezTo>
                  <a:cubicBezTo>
                    <a:pt x="5461" y="1"/>
                    <a:pt x="4158" y="37"/>
                    <a:pt x="3302" y="608"/>
                  </a:cubicBezTo>
                  <a:cubicBezTo>
                    <a:pt x="3248" y="643"/>
                    <a:pt x="3181" y="661"/>
                    <a:pt x="3114" y="661"/>
                  </a:cubicBezTo>
                  <a:cubicBezTo>
                    <a:pt x="3047" y="661"/>
                    <a:pt x="2980" y="643"/>
                    <a:pt x="2927" y="608"/>
                  </a:cubicBezTo>
                  <a:cubicBezTo>
                    <a:pt x="2053" y="37"/>
                    <a:pt x="768" y="1"/>
                    <a:pt x="233"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6"/>
            <p:cNvSpPr/>
            <p:nvPr/>
          </p:nvSpPr>
          <p:spPr>
            <a:xfrm>
              <a:off x="1767227" y="2120934"/>
              <a:ext cx="43328" cy="109179"/>
            </a:xfrm>
            <a:custGeom>
              <a:avLst/>
              <a:gdLst/>
              <a:ahLst/>
              <a:cxnLst/>
              <a:rect l="l" t="t" r="r" b="b"/>
              <a:pathLst>
                <a:path w="1589" h="4004" extrusionOk="0">
                  <a:moveTo>
                    <a:pt x="1142" y="1"/>
                  </a:moveTo>
                  <a:cubicBezTo>
                    <a:pt x="847" y="1"/>
                    <a:pt x="435" y="30"/>
                    <a:pt x="1" y="114"/>
                  </a:cubicBezTo>
                  <a:cubicBezTo>
                    <a:pt x="126" y="114"/>
                    <a:pt x="215" y="221"/>
                    <a:pt x="215" y="346"/>
                  </a:cubicBezTo>
                  <a:lnTo>
                    <a:pt x="215" y="4004"/>
                  </a:lnTo>
                  <a:cubicBezTo>
                    <a:pt x="609" y="3936"/>
                    <a:pt x="977" y="3921"/>
                    <a:pt x="1233" y="3921"/>
                  </a:cubicBezTo>
                  <a:cubicBezTo>
                    <a:pt x="1452" y="3921"/>
                    <a:pt x="1589" y="3932"/>
                    <a:pt x="1589" y="3932"/>
                  </a:cubicBezTo>
                  <a:lnTo>
                    <a:pt x="1589" y="239"/>
                  </a:lnTo>
                  <a:cubicBezTo>
                    <a:pt x="1589" y="114"/>
                    <a:pt x="1482" y="7"/>
                    <a:pt x="1357" y="7"/>
                  </a:cubicBezTo>
                  <a:cubicBezTo>
                    <a:pt x="1295" y="3"/>
                    <a:pt x="1223" y="1"/>
                    <a:pt x="1142"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6"/>
            <p:cNvSpPr/>
            <p:nvPr/>
          </p:nvSpPr>
          <p:spPr>
            <a:xfrm>
              <a:off x="1680625" y="1980997"/>
              <a:ext cx="93446" cy="58162"/>
            </a:xfrm>
            <a:custGeom>
              <a:avLst/>
              <a:gdLst/>
              <a:ahLst/>
              <a:cxnLst/>
              <a:rect l="l" t="t" r="r" b="b"/>
              <a:pathLst>
                <a:path w="3427" h="2133" extrusionOk="0">
                  <a:moveTo>
                    <a:pt x="1089" y="0"/>
                  </a:moveTo>
                  <a:cubicBezTo>
                    <a:pt x="483" y="0"/>
                    <a:pt x="1" y="482"/>
                    <a:pt x="1" y="1071"/>
                  </a:cubicBezTo>
                  <a:lnTo>
                    <a:pt x="1" y="1802"/>
                  </a:lnTo>
                  <a:cubicBezTo>
                    <a:pt x="1" y="1909"/>
                    <a:pt x="54" y="1999"/>
                    <a:pt x="161" y="2034"/>
                  </a:cubicBezTo>
                  <a:lnTo>
                    <a:pt x="429" y="2123"/>
                  </a:lnTo>
                  <a:cubicBezTo>
                    <a:pt x="445" y="2130"/>
                    <a:pt x="461" y="2133"/>
                    <a:pt x="476" y="2133"/>
                  </a:cubicBezTo>
                  <a:cubicBezTo>
                    <a:pt x="547" y="2133"/>
                    <a:pt x="607" y="2069"/>
                    <a:pt x="607" y="1981"/>
                  </a:cubicBezTo>
                  <a:lnTo>
                    <a:pt x="607" y="1481"/>
                  </a:lnTo>
                  <a:cubicBezTo>
                    <a:pt x="607" y="1481"/>
                    <a:pt x="607" y="1463"/>
                    <a:pt x="607" y="1463"/>
                  </a:cubicBezTo>
                  <a:cubicBezTo>
                    <a:pt x="619" y="1255"/>
                    <a:pt x="787" y="1130"/>
                    <a:pt x="958" y="1130"/>
                  </a:cubicBezTo>
                  <a:cubicBezTo>
                    <a:pt x="1051" y="1130"/>
                    <a:pt x="1145" y="1167"/>
                    <a:pt x="1214" y="1249"/>
                  </a:cubicBezTo>
                  <a:cubicBezTo>
                    <a:pt x="1425" y="1490"/>
                    <a:pt x="1827" y="1821"/>
                    <a:pt x="2366" y="1821"/>
                  </a:cubicBezTo>
                  <a:cubicBezTo>
                    <a:pt x="2465" y="1821"/>
                    <a:pt x="2569" y="1809"/>
                    <a:pt x="2677" y="1784"/>
                  </a:cubicBezTo>
                  <a:cubicBezTo>
                    <a:pt x="2693" y="1777"/>
                    <a:pt x="2709" y="1773"/>
                    <a:pt x="2726" y="1773"/>
                  </a:cubicBezTo>
                  <a:cubicBezTo>
                    <a:pt x="2785" y="1773"/>
                    <a:pt x="2846" y="1818"/>
                    <a:pt x="2874" y="1874"/>
                  </a:cubicBezTo>
                  <a:cubicBezTo>
                    <a:pt x="2926" y="1978"/>
                    <a:pt x="3035" y="2044"/>
                    <a:pt x="3153" y="2044"/>
                  </a:cubicBezTo>
                  <a:cubicBezTo>
                    <a:pt x="3197" y="2044"/>
                    <a:pt x="3241" y="2035"/>
                    <a:pt x="3284" y="2016"/>
                  </a:cubicBezTo>
                  <a:cubicBezTo>
                    <a:pt x="3373" y="1981"/>
                    <a:pt x="3427" y="1891"/>
                    <a:pt x="3427" y="1802"/>
                  </a:cubicBezTo>
                  <a:lnTo>
                    <a:pt x="3427" y="857"/>
                  </a:lnTo>
                  <a:cubicBezTo>
                    <a:pt x="3427" y="678"/>
                    <a:pt x="3284" y="518"/>
                    <a:pt x="3105" y="518"/>
                  </a:cubicBezTo>
                  <a:cubicBezTo>
                    <a:pt x="2998" y="518"/>
                    <a:pt x="2909" y="428"/>
                    <a:pt x="2909" y="321"/>
                  </a:cubicBezTo>
                  <a:cubicBezTo>
                    <a:pt x="2909" y="143"/>
                    <a:pt x="2766" y="0"/>
                    <a:pt x="2588" y="0"/>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6"/>
            <p:cNvSpPr/>
            <p:nvPr/>
          </p:nvSpPr>
          <p:spPr>
            <a:xfrm>
              <a:off x="1712746" y="1990704"/>
              <a:ext cx="60834" cy="104162"/>
            </a:xfrm>
            <a:custGeom>
              <a:avLst/>
              <a:gdLst/>
              <a:ahLst/>
              <a:cxnLst/>
              <a:rect l="l" t="t" r="r" b="b"/>
              <a:pathLst>
                <a:path w="2231" h="3820" extrusionOk="0">
                  <a:moveTo>
                    <a:pt x="696" y="1"/>
                  </a:moveTo>
                  <a:cubicBezTo>
                    <a:pt x="786" y="144"/>
                    <a:pt x="857" y="322"/>
                    <a:pt x="857" y="501"/>
                  </a:cubicBezTo>
                  <a:lnTo>
                    <a:pt x="857" y="2499"/>
                  </a:lnTo>
                  <a:cubicBezTo>
                    <a:pt x="839" y="2856"/>
                    <a:pt x="696" y="3213"/>
                    <a:pt x="429" y="3445"/>
                  </a:cubicBezTo>
                  <a:cubicBezTo>
                    <a:pt x="304" y="3552"/>
                    <a:pt x="161" y="3641"/>
                    <a:pt x="0" y="3712"/>
                  </a:cubicBezTo>
                  <a:cubicBezTo>
                    <a:pt x="161" y="3784"/>
                    <a:pt x="322" y="3819"/>
                    <a:pt x="536" y="3819"/>
                  </a:cubicBezTo>
                  <a:cubicBezTo>
                    <a:pt x="928" y="3819"/>
                    <a:pt x="1249" y="3641"/>
                    <a:pt x="1464" y="3445"/>
                  </a:cubicBezTo>
                  <a:cubicBezTo>
                    <a:pt x="1731" y="3213"/>
                    <a:pt x="1874" y="2856"/>
                    <a:pt x="1892" y="2499"/>
                  </a:cubicBezTo>
                  <a:lnTo>
                    <a:pt x="1981" y="2499"/>
                  </a:lnTo>
                  <a:cubicBezTo>
                    <a:pt x="2124" y="2499"/>
                    <a:pt x="2231" y="2392"/>
                    <a:pt x="2231" y="2249"/>
                  </a:cubicBezTo>
                  <a:lnTo>
                    <a:pt x="2231" y="1714"/>
                  </a:lnTo>
                  <a:cubicBezTo>
                    <a:pt x="2231" y="1571"/>
                    <a:pt x="2124" y="1464"/>
                    <a:pt x="1981" y="1464"/>
                  </a:cubicBezTo>
                  <a:lnTo>
                    <a:pt x="1892" y="1464"/>
                  </a:lnTo>
                  <a:lnTo>
                    <a:pt x="1892" y="1089"/>
                  </a:lnTo>
                  <a:cubicBezTo>
                    <a:pt x="1892" y="358"/>
                    <a:pt x="1339" y="55"/>
                    <a:pt x="696"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6"/>
            <p:cNvSpPr/>
            <p:nvPr/>
          </p:nvSpPr>
          <p:spPr>
            <a:xfrm>
              <a:off x="1712746" y="1980997"/>
              <a:ext cx="60834" cy="55762"/>
            </a:xfrm>
            <a:custGeom>
              <a:avLst/>
              <a:gdLst/>
              <a:ahLst/>
              <a:cxnLst/>
              <a:rect l="l" t="t" r="r" b="b"/>
              <a:pathLst>
                <a:path w="2231" h="2045" extrusionOk="0">
                  <a:moveTo>
                    <a:pt x="0" y="0"/>
                  </a:moveTo>
                  <a:cubicBezTo>
                    <a:pt x="464" y="0"/>
                    <a:pt x="857" y="375"/>
                    <a:pt x="857" y="857"/>
                  </a:cubicBezTo>
                  <a:lnTo>
                    <a:pt x="857" y="1784"/>
                  </a:lnTo>
                  <a:cubicBezTo>
                    <a:pt x="955" y="1802"/>
                    <a:pt x="1062" y="1816"/>
                    <a:pt x="1176" y="1816"/>
                  </a:cubicBezTo>
                  <a:cubicBezTo>
                    <a:pt x="1290" y="1816"/>
                    <a:pt x="1410" y="1802"/>
                    <a:pt x="1535" y="1767"/>
                  </a:cubicBezTo>
                  <a:cubicBezTo>
                    <a:pt x="1545" y="1763"/>
                    <a:pt x="1554" y="1762"/>
                    <a:pt x="1563" y="1762"/>
                  </a:cubicBezTo>
                  <a:cubicBezTo>
                    <a:pt x="1602" y="1762"/>
                    <a:pt x="1631" y="1791"/>
                    <a:pt x="1660" y="1820"/>
                  </a:cubicBezTo>
                  <a:lnTo>
                    <a:pt x="1678" y="1874"/>
                  </a:lnTo>
                  <a:cubicBezTo>
                    <a:pt x="1732" y="1982"/>
                    <a:pt x="1839" y="2045"/>
                    <a:pt x="1955" y="2045"/>
                  </a:cubicBezTo>
                  <a:cubicBezTo>
                    <a:pt x="2029" y="2045"/>
                    <a:pt x="2107" y="2019"/>
                    <a:pt x="2177" y="1963"/>
                  </a:cubicBezTo>
                  <a:cubicBezTo>
                    <a:pt x="2213" y="1927"/>
                    <a:pt x="2231" y="1891"/>
                    <a:pt x="2231" y="1838"/>
                  </a:cubicBezTo>
                  <a:lnTo>
                    <a:pt x="2231" y="857"/>
                  </a:lnTo>
                  <a:cubicBezTo>
                    <a:pt x="2231" y="660"/>
                    <a:pt x="2088" y="518"/>
                    <a:pt x="1910" y="518"/>
                  </a:cubicBezTo>
                  <a:cubicBezTo>
                    <a:pt x="1785" y="518"/>
                    <a:pt x="1678" y="393"/>
                    <a:pt x="1713" y="268"/>
                  </a:cubicBezTo>
                  <a:cubicBezTo>
                    <a:pt x="1767" y="125"/>
                    <a:pt x="1660" y="0"/>
                    <a:pt x="1517" y="0"/>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6"/>
            <p:cNvSpPr/>
            <p:nvPr/>
          </p:nvSpPr>
          <p:spPr>
            <a:xfrm>
              <a:off x="1734151" y="2135604"/>
              <a:ext cx="82239" cy="130502"/>
            </a:xfrm>
            <a:custGeom>
              <a:avLst/>
              <a:gdLst/>
              <a:ahLst/>
              <a:cxnLst/>
              <a:rect l="l" t="t" r="r" b="b"/>
              <a:pathLst>
                <a:path w="3016" h="4786" extrusionOk="0">
                  <a:moveTo>
                    <a:pt x="2553" y="1"/>
                  </a:moveTo>
                  <a:cubicBezTo>
                    <a:pt x="1926" y="1"/>
                    <a:pt x="808" y="84"/>
                    <a:pt x="1" y="575"/>
                  </a:cubicBezTo>
                  <a:lnTo>
                    <a:pt x="1" y="4786"/>
                  </a:lnTo>
                  <a:cubicBezTo>
                    <a:pt x="18" y="4768"/>
                    <a:pt x="36" y="4768"/>
                    <a:pt x="54" y="4750"/>
                  </a:cubicBezTo>
                  <a:cubicBezTo>
                    <a:pt x="856" y="4281"/>
                    <a:pt x="1940" y="4210"/>
                    <a:pt x="2544" y="4210"/>
                  </a:cubicBezTo>
                  <a:cubicBezTo>
                    <a:pt x="2653" y="4210"/>
                    <a:pt x="2746" y="4212"/>
                    <a:pt x="2820" y="4215"/>
                  </a:cubicBezTo>
                  <a:cubicBezTo>
                    <a:pt x="2927" y="4215"/>
                    <a:pt x="3016" y="4126"/>
                    <a:pt x="3016" y="4019"/>
                  </a:cubicBezTo>
                  <a:lnTo>
                    <a:pt x="3016" y="254"/>
                  </a:lnTo>
                  <a:cubicBezTo>
                    <a:pt x="3016" y="111"/>
                    <a:pt x="2891" y="4"/>
                    <a:pt x="2766" y="4"/>
                  </a:cubicBezTo>
                  <a:cubicBezTo>
                    <a:pt x="2704" y="2"/>
                    <a:pt x="2633" y="1"/>
                    <a:pt x="2553"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6"/>
            <p:cNvSpPr/>
            <p:nvPr/>
          </p:nvSpPr>
          <p:spPr>
            <a:xfrm>
              <a:off x="1634898" y="2135604"/>
              <a:ext cx="82266" cy="130502"/>
            </a:xfrm>
            <a:custGeom>
              <a:avLst/>
              <a:gdLst/>
              <a:ahLst/>
              <a:cxnLst/>
              <a:rect l="l" t="t" r="r" b="b"/>
              <a:pathLst>
                <a:path w="3017" h="4786" extrusionOk="0">
                  <a:moveTo>
                    <a:pt x="458" y="1"/>
                  </a:moveTo>
                  <a:cubicBezTo>
                    <a:pt x="380" y="1"/>
                    <a:pt x="310" y="2"/>
                    <a:pt x="250" y="4"/>
                  </a:cubicBezTo>
                  <a:cubicBezTo>
                    <a:pt x="108" y="4"/>
                    <a:pt x="1" y="111"/>
                    <a:pt x="1" y="254"/>
                  </a:cubicBezTo>
                  <a:lnTo>
                    <a:pt x="1" y="4019"/>
                  </a:lnTo>
                  <a:cubicBezTo>
                    <a:pt x="1" y="4126"/>
                    <a:pt x="90" y="4215"/>
                    <a:pt x="197" y="4215"/>
                  </a:cubicBezTo>
                  <a:cubicBezTo>
                    <a:pt x="270" y="4212"/>
                    <a:pt x="363" y="4210"/>
                    <a:pt x="472" y="4210"/>
                  </a:cubicBezTo>
                  <a:cubicBezTo>
                    <a:pt x="1077" y="4210"/>
                    <a:pt x="2161" y="4281"/>
                    <a:pt x="2963" y="4750"/>
                  </a:cubicBezTo>
                  <a:cubicBezTo>
                    <a:pt x="2980" y="4768"/>
                    <a:pt x="2998" y="4768"/>
                    <a:pt x="3016" y="4786"/>
                  </a:cubicBezTo>
                  <a:lnTo>
                    <a:pt x="3016" y="575"/>
                  </a:lnTo>
                  <a:cubicBezTo>
                    <a:pt x="2192" y="84"/>
                    <a:pt x="1073" y="1"/>
                    <a:pt x="458"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6"/>
            <p:cNvSpPr/>
            <p:nvPr/>
          </p:nvSpPr>
          <p:spPr>
            <a:xfrm>
              <a:off x="1770145" y="2135713"/>
              <a:ext cx="46246" cy="116296"/>
            </a:xfrm>
            <a:custGeom>
              <a:avLst/>
              <a:gdLst/>
              <a:ahLst/>
              <a:cxnLst/>
              <a:rect l="l" t="t" r="r" b="b"/>
              <a:pathLst>
                <a:path w="1696" h="4265" extrusionOk="0">
                  <a:moveTo>
                    <a:pt x="1446" y="0"/>
                  </a:moveTo>
                  <a:cubicBezTo>
                    <a:pt x="1143" y="0"/>
                    <a:pt x="590" y="0"/>
                    <a:pt x="1" y="125"/>
                  </a:cubicBezTo>
                  <a:lnTo>
                    <a:pt x="72" y="125"/>
                  </a:lnTo>
                  <a:cubicBezTo>
                    <a:pt x="197" y="125"/>
                    <a:pt x="322" y="232"/>
                    <a:pt x="322" y="375"/>
                  </a:cubicBezTo>
                  <a:lnTo>
                    <a:pt x="322" y="4122"/>
                  </a:lnTo>
                  <a:cubicBezTo>
                    <a:pt x="322" y="4175"/>
                    <a:pt x="286" y="4229"/>
                    <a:pt x="251" y="4264"/>
                  </a:cubicBezTo>
                  <a:cubicBezTo>
                    <a:pt x="621" y="4203"/>
                    <a:pt x="956" y="4184"/>
                    <a:pt x="1211" y="4184"/>
                  </a:cubicBezTo>
                  <a:cubicBezTo>
                    <a:pt x="1325" y="4184"/>
                    <a:pt x="1422" y="4188"/>
                    <a:pt x="1500" y="4193"/>
                  </a:cubicBezTo>
                  <a:cubicBezTo>
                    <a:pt x="1607" y="4193"/>
                    <a:pt x="1696" y="4104"/>
                    <a:pt x="1696" y="4015"/>
                  </a:cubicBezTo>
                  <a:lnTo>
                    <a:pt x="1696" y="250"/>
                  </a:lnTo>
                  <a:cubicBezTo>
                    <a:pt x="1696" y="125"/>
                    <a:pt x="1571" y="0"/>
                    <a:pt x="1446"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6"/>
            <p:cNvSpPr/>
            <p:nvPr/>
          </p:nvSpPr>
          <p:spPr>
            <a:xfrm>
              <a:off x="1715664" y="2150301"/>
              <a:ext cx="19987" cy="117877"/>
            </a:xfrm>
            <a:custGeom>
              <a:avLst/>
              <a:gdLst/>
              <a:ahLst/>
              <a:cxnLst/>
              <a:rect l="l" t="t" r="r" b="b"/>
              <a:pathLst>
                <a:path w="733" h="4323" extrusionOk="0">
                  <a:moveTo>
                    <a:pt x="1" y="0"/>
                  </a:moveTo>
                  <a:lnTo>
                    <a:pt x="1" y="4229"/>
                  </a:lnTo>
                  <a:cubicBezTo>
                    <a:pt x="116" y="4292"/>
                    <a:pt x="241" y="4323"/>
                    <a:pt x="364" y="4323"/>
                  </a:cubicBezTo>
                  <a:cubicBezTo>
                    <a:pt x="487" y="4323"/>
                    <a:pt x="607" y="4292"/>
                    <a:pt x="714" y="4229"/>
                  </a:cubicBezTo>
                  <a:lnTo>
                    <a:pt x="732" y="4229"/>
                  </a:lnTo>
                  <a:lnTo>
                    <a:pt x="732" y="0"/>
                  </a:lnTo>
                  <a:cubicBezTo>
                    <a:pt x="696" y="18"/>
                    <a:pt x="661" y="36"/>
                    <a:pt x="625" y="54"/>
                  </a:cubicBezTo>
                  <a:cubicBezTo>
                    <a:pt x="545" y="107"/>
                    <a:pt x="456" y="134"/>
                    <a:pt x="364" y="134"/>
                  </a:cubicBezTo>
                  <a:cubicBezTo>
                    <a:pt x="273" y="134"/>
                    <a:pt x="179" y="107"/>
                    <a:pt x="90" y="54"/>
                  </a:cubicBezTo>
                  <a:cubicBezTo>
                    <a:pt x="72" y="36"/>
                    <a:pt x="36" y="18"/>
                    <a:pt x="1"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6"/>
            <p:cNvSpPr/>
            <p:nvPr/>
          </p:nvSpPr>
          <p:spPr>
            <a:xfrm>
              <a:off x="1620800" y="2176559"/>
              <a:ext cx="33103" cy="41883"/>
            </a:xfrm>
            <a:custGeom>
              <a:avLst/>
              <a:gdLst/>
              <a:ahLst/>
              <a:cxnLst/>
              <a:rect l="l" t="t" r="r" b="b"/>
              <a:pathLst>
                <a:path w="1214" h="1536" extrusionOk="0">
                  <a:moveTo>
                    <a:pt x="518" y="1"/>
                  </a:moveTo>
                  <a:lnTo>
                    <a:pt x="232" y="161"/>
                  </a:lnTo>
                  <a:cubicBezTo>
                    <a:pt x="89" y="251"/>
                    <a:pt x="0" y="411"/>
                    <a:pt x="0" y="572"/>
                  </a:cubicBezTo>
                  <a:lnTo>
                    <a:pt x="0" y="1000"/>
                  </a:lnTo>
                  <a:cubicBezTo>
                    <a:pt x="0" y="1286"/>
                    <a:pt x="250" y="1535"/>
                    <a:pt x="535" y="1535"/>
                  </a:cubicBezTo>
                  <a:lnTo>
                    <a:pt x="982" y="1535"/>
                  </a:lnTo>
                  <a:cubicBezTo>
                    <a:pt x="1106" y="1535"/>
                    <a:pt x="1213" y="1428"/>
                    <a:pt x="1213" y="1303"/>
                  </a:cubicBezTo>
                  <a:lnTo>
                    <a:pt x="1213" y="839"/>
                  </a:lnTo>
                  <a:cubicBezTo>
                    <a:pt x="1213" y="625"/>
                    <a:pt x="1053" y="465"/>
                    <a:pt x="857" y="465"/>
                  </a:cubicBezTo>
                  <a:lnTo>
                    <a:pt x="714" y="465"/>
                  </a:lnTo>
                  <a:cubicBezTo>
                    <a:pt x="607" y="465"/>
                    <a:pt x="518" y="376"/>
                    <a:pt x="518" y="269"/>
                  </a:cubicBezTo>
                  <a:lnTo>
                    <a:pt x="518"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6"/>
            <p:cNvSpPr/>
            <p:nvPr/>
          </p:nvSpPr>
          <p:spPr>
            <a:xfrm>
              <a:off x="1797412" y="2176559"/>
              <a:ext cx="32612" cy="41883"/>
            </a:xfrm>
            <a:custGeom>
              <a:avLst/>
              <a:gdLst/>
              <a:ahLst/>
              <a:cxnLst/>
              <a:rect l="l" t="t" r="r" b="b"/>
              <a:pathLst>
                <a:path w="1196" h="1536" extrusionOk="0">
                  <a:moveTo>
                    <a:pt x="696" y="1"/>
                  </a:moveTo>
                  <a:lnTo>
                    <a:pt x="696" y="269"/>
                  </a:lnTo>
                  <a:cubicBezTo>
                    <a:pt x="696" y="376"/>
                    <a:pt x="607" y="465"/>
                    <a:pt x="482" y="465"/>
                  </a:cubicBezTo>
                  <a:lnTo>
                    <a:pt x="357" y="465"/>
                  </a:lnTo>
                  <a:cubicBezTo>
                    <a:pt x="161" y="465"/>
                    <a:pt x="0" y="625"/>
                    <a:pt x="0" y="839"/>
                  </a:cubicBezTo>
                  <a:lnTo>
                    <a:pt x="0" y="1303"/>
                  </a:lnTo>
                  <a:cubicBezTo>
                    <a:pt x="0" y="1428"/>
                    <a:pt x="89" y="1535"/>
                    <a:pt x="214" y="1535"/>
                  </a:cubicBezTo>
                  <a:lnTo>
                    <a:pt x="678" y="1535"/>
                  </a:lnTo>
                  <a:cubicBezTo>
                    <a:pt x="964" y="1535"/>
                    <a:pt x="1196" y="1286"/>
                    <a:pt x="1196" y="1000"/>
                  </a:cubicBezTo>
                  <a:lnTo>
                    <a:pt x="1196" y="572"/>
                  </a:lnTo>
                  <a:cubicBezTo>
                    <a:pt x="1196" y="411"/>
                    <a:pt x="1106" y="251"/>
                    <a:pt x="964" y="161"/>
                  </a:cubicBezTo>
                  <a:lnTo>
                    <a:pt x="696" y="1"/>
                  </a:ln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6"/>
            <p:cNvSpPr/>
            <p:nvPr/>
          </p:nvSpPr>
          <p:spPr>
            <a:xfrm>
              <a:off x="1748740" y="2164889"/>
              <a:ext cx="52572" cy="16088"/>
            </a:xfrm>
            <a:custGeom>
              <a:avLst/>
              <a:gdLst/>
              <a:ahLst/>
              <a:cxnLst/>
              <a:rect l="l" t="t" r="r" b="b"/>
              <a:pathLst>
                <a:path w="1928" h="590" extrusionOk="0">
                  <a:moveTo>
                    <a:pt x="1767" y="1"/>
                  </a:moveTo>
                  <a:cubicBezTo>
                    <a:pt x="1339" y="18"/>
                    <a:pt x="715" y="90"/>
                    <a:pt x="126" y="286"/>
                  </a:cubicBezTo>
                  <a:cubicBezTo>
                    <a:pt x="37" y="304"/>
                    <a:pt x="1" y="393"/>
                    <a:pt x="19" y="482"/>
                  </a:cubicBezTo>
                  <a:cubicBezTo>
                    <a:pt x="37" y="554"/>
                    <a:pt x="108" y="589"/>
                    <a:pt x="179" y="589"/>
                  </a:cubicBezTo>
                  <a:lnTo>
                    <a:pt x="215" y="589"/>
                  </a:lnTo>
                  <a:cubicBezTo>
                    <a:pt x="786" y="393"/>
                    <a:pt x="1375" y="340"/>
                    <a:pt x="1785" y="322"/>
                  </a:cubicBezTo>
                  <a:cubicBezTo>
                    <a:pt x="1874" y="322"/>
                    <a:pt x="1928" y="250"/>
                    <a:pt x="1928" y="161"/>
                  </a:cubicBezTo>
                  <a:cubicBezTo>
                    <a:pt x="1928" y="72"/>
                    <a:pt x="1856" y="1"/>
                    <a:pt x="176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6"/>
            <p:cNvSpPr/>
            <p:nvPr/>
          </p:nvSpPr>
          <p:spPr>
            <a:xfrm>
              <a:off x="1616901" y="1976607"/>
              <a:ext cx="217513" cy="295716"/>
            </a:xfrm>
            <a:custGeom>
              <a:avLst/>
              <a:gdLst/>
              <a:ahLst/>
              <a:cxnLst/>
              <a:rect l="l" t="t" r="r" b="b"/>
              <a:pathLst>
                <a:path w="7977" h="10845" extrusionOk="0">
                  <a:moveTo>
                    <a:pt x="3293" y="1454"/>
                  </a:moveTo>
                  <a:cubicBezTo>
                    <a:pt x="3339" y="1454"/>
                    <a:pt x="3391" y="1470"/>
                    <a:pt x="3426" y="1517"/>
                  </a:cubicBezTo>
                  <a:cubicBezTo>
                    <a:pt x="3650" y="1770"/>
                    <a:pt x="4072" y="2135"/>
                    <a:pt x="4661" y="2135"/>
                  </a:cubicBezTo>
                  <a:cubicBezTo>
                    <a:pt x="4778" y="2135"/>
                    <a:pt x="4902" y="2121"/>
                    <a:pt x="5032" y="2088"/>
                  </a:cubicBezTo>
                  <a:cubicBezTo>
                    <a:pt x="5032" y="2088"/>
                    <a:pt x="5050" y="2088"/>
                    <a:pt x="5050" y="2106"/>
                  </a:cubicBezTo>
                  <a:cubicBezTo>
                    <a:pt x="5157" y="2302"/>
                    <a:pt x="5603" y="2356"/>
                    <a:pt x="5603" y="2356"/>
                  </a:cubicBezTo>
                  <a:lnTo>
                    <a:pt x="5603" y="2748"/>
                  </a:lnTo>
                  <a:cubicBezTo>
                    <a:pt x="5603" y="2748"/>
                    <a:pt x="5557" y="2840"/>
                    <a:pt x="5522" y="2840"/>
                  </a:cubicBezTo>
                  <a:cubicBezTo>
                    <a:pt x="5519" y="2840"/>
                    <a:pt x="5517" y="2839"/>
                    <a:pt x="5514" y="2838"/>
                  </a:cubicBezTo>
                  <a:lnTo>
                    <a:pt x="5407" y="2838"/>
                  </a:lnTo>
                  <a:cubicBezTo>
                    <a:pt x="5318" y="2855"/>
                    <a:pt x="5264" y="2927"/>
                    <a:pt x="5246" y="2998"/>
                  </a:cubicBezTo>
                  <a:cubicBezTo>
                    <a:pt x="5246" y="3337"/>
                    <a:pt x="5103" y="3640"/>
                    <a:pt x="4872" y="3855"/>
                  </a:cubicBezTo>
                  <a:cubicBezTo>
                    <a:pt x="4622" y="4069"/>
                    <a:pt x="4327" y="4176"/>
                    <a:pt x="4035" y="4176"/>
                  </a:cubicBezTo>
                  <a:cubicBezTo>
                    <a:pt x="3743" y="4176"/>
                    <a:pt x="3453" y="4069"/>
                    <a:pt x="3212" y="3855"/>
                  </a:cubicBezTo>
                  <a:cubicBezTo>
                    <a:pt x="2962" y="3658"/>
                    <a:pt x="2837" y="3337"/>
                    <a:pt x="2820" y="3016"/>
                  </a:cubicBezTo>
                  <a:cubicBezTo>
                    <a:pt x="2820" y="2927"/>
                    <a:pt x="2659" y="2838"/>
                    <a:pt x="2659" y="2838"/>
                  </a:cubicBezTo>
                  <a:lnTo>
                    <a:pt x="2570" y="2873"/>
                  </a:lnTo>
                  <a:cubicBezTo>
                    <a:pt x="2463" y="2855"/>
                    <a:pt x="2374" y="2766"/>
                    <a:pt x="2374" y="2659"/>
                  </a:cubicBezTo>
                  <a:cubicBezTo>
                    <a:pt x="2374" y="2320"/>
                    <a:pt x="2374" y="2338"/>
                    <a:pt x="2374" y="2320"/>
                  </a:cubicBezTo>
                  <a:cubicBezTo>
                    <a:pt x="2391" y="2320"/>
                    <a:pt x="2409" y="2338"/>
                    <a:pt x="2427" y="2338"/>
                  </a:cubicBezTo>
                  <a:lnTo>
                    <a:pt x="2695" y="2427"/>
                  </a:lnTo>
                  <a:cubicBezTo>
                    <a:pt x="2733" y="2440"/>
                    <a:pt x="2768" y="2446"/>
                    <a:pt x="2803" y="2446"/>
                  </a:cubicBezTo>
                  <a:cubicBezTo>
                    <a:pt x="2865" y="2446"/>
                    <a:pt x="2923" y="2426"/>
                    <a:pt x="2980" y="2391"/>
                  </a:cubicBezTo>
                  <a:cubicBezTo>
                    <a:pt x="3052" y="2338"/>
                    <a:pt x="3105" y="2249"/>
                    <a:pt x="3105" y="2142"/>
                  </a:cubicBezTo>
                  <a:cubicBezTo>
                    <a:pt x="3105" y="1553"/>
                    <a:pt x="3105" y="1642"/>
                    <a:pt x="3105" y="1624"/>
                  </a:cubicBezTo>
                  <a:cubicBezTo>
                    <a:pt x="3105" y="1517"/>
                    <a:pt x="3194" y="1481"/>
                    <a:pt x="3230" y="1464"/>
                  </a:cubicBezTo>
                  <a:cubicBezTo>
                    <a:pt x="3248" y="1458"/>
                    <a:pt x="3270" y="1454"/>
                    <a:pt x="3293" y="1454"/>
                  </a:cubicBezTo>
                  <a:close/>
                  <a:moveTo>
                    <a:pt x="3462" y="4372"/>
                  </a:moveTo>
                  <a:cubicBezTo>
                    <a:pt x="3645" y="4454"/>
                    <a:pt x="3846" y="4494"/>
                    <a:pt x="4052" y="4494"/>
                  </a:cubicBezTo>
                  <a:cubicBezTo>
                    <a:pt x="4205" y="4494"/>
                    <a:pt x="4362" y="4471"/>
                    <a:pt x="4515" y="4426"/>
                  </a:cubicBezTo>
                  <a:cubicBezTo>
                    <a:pt x="4550" y="4568"/>
                    <a:pt x="4622" y="4711"/>
                    <a:pt x="4747" y="4836"/>
                  </a:cubicBezTo>
                  <a:cubicBezTo>
                    <a:pt x="4525" y="4964"/>
                    <a:pt x="4284" y="5030"/>
                    <a:pt x="4043" y="5030"/>
                  </a:cubicBezTo>
                  <a:cubicBezTo>
                    <a:pt x="3779" y="5030"/>
                    <a:pt x="3517" y="4950"/>
                    <a:pt x="3284" y="4782"/>
                  </a:cubicBezTo>
                  <a:cubicBezTo>
                    <a:pt x="3373" y="4675"/>
                    <a:pt x="3444" y="4533"/>
                    <a:pt x="3462" y="4372"/>
                  </a:cubicBezTo>
                  <a:close/>
                  <a:moveTo>
                    <a:pt x="2998" y="4979"/>
                  </a:moveTo>
                  <a:cubicBezTo>
                    <a:pt x="3319" y="5228"/>
                    <a:pt x="3681" y="5349"/>
                    <a:pt x="4037" y="5349"/>
                  </a:cubicBezTo>
                  <a:cubicBezTo>
                    <a:pt x="4394" y="5349"/>
                    <a:pt x="4747" y="5228"/>
                    <a:pt x="5050" y="4996"/>
                  </a:cubicBezTo>
                  <a:cubicBezTo>
                    <a:pt x="5086" y="5014"/>
                    <a:pt x="5300" y="5050"/>
                    <a:pt x="5353" y="5068"/>
                  </a:cubicBezTo>
                  <a:cubicBezTo>
                    <a:pt x="5496" y="5086"/>
                    <a:pt x="5621" y="5139"/>
                    <a:pt x="5764" y="5193"/>
                  </a:cubicBezTo>
                  <a:cubicBezTo>
                    <a:pt x="5211" y="5264"/>
                    <a:pt x="4586" y="5425"/>
                    <a:pt x="4086" y="5764"/>
                  </a:cubicBezTo>
                  <a:cubicBezTo>
                    <a:pt x="4060" y="5782"/>
                    <a:pt x="4024" y="5790"/>
                    <a:pt x="3988" y="5790"/>
                  </a:cubicBezTo>
                  <a:cubicBezTo>
                    <a:pt x="3953" y="5790"/>
                    <a:pt x="3917" y="5782"/>
                    <a:pt x="3890" y="5764"/>
                  </a:cubicBezTo>
                  <a:cubicBezTo>
                    <a:pt x="3391" y="5425"/>
                    <a:pt x="2766" y="5264"/>
                    <a:pt x="2213" y="5193"/>
                  </a:cubicBezTo>
                  <a:cubicBezTo>
                    <a:pt x="2338" y="5139"/>
                    <a:pt x="2481" y="5086"/>
                    <a:pt x="2623" y="5068"/>
                  </a:cubicBezTo>
                  <a:cubicBezTo>
                    <a:pt x="2891" y="5014"/>
                    <a:pt x="2927" y="5014"/>
                    <a:pt x="2998" y="4979"/>
                  </a:cubicBezTo>
                  <a:close/>
                  <a:moveTo>
                    <a:pt x="6657" y="5439"/>
                  </a:moveTo>
                  <a:cubicBezTo>
                    <a:pt x="6730" y="5439"/>
                    <a:pt x="6796" y="5441"/>
                    <a:pt x="6852" y="5443"/>
                  </a:cubicBezTo>
                  <a:cubicBezTo>
                    <a:pt x="6888" y="5443"/>
                    <a:pt x="6923" y="5478"/>
                    <a:pt x="6923" y="5532"/>
                  </a:cubicBezTo>
                  <a:lnTo>
                    <a:pt x="6923" y="5675"/>
                  </a:lnTo>
                  <a:cubicBezTo>
                    <a:pt x="6880" y="5674"/>
                    <a:pt x="6835" y="5673"/>
                    <a:pt x="6791" y="5673"/>
                  </a:cubicBezTo>
                  <a:cubicBezTo>
                    <a:pt x="5924" y="5673"/>
                    <a:pt x="4887" y="5841"/>
                    <a:pt x="4158" y="6299"/>
                  </a:cubicBezTo>
                  <a:cubicBezTo>
                    <a:pt x="4104" y="6335"/>
                    <a:pt x="4042" y="6353"/>
                    <a:pt x="3979" y="6353"/>
                  </a:cubicBezTo>
                  <a:cubicBezTo>
                    <a:pt x="3917" y="6353"/>
                    <a:pt x="3854" y="6335"/>
                    <a:pt x="3801" y="6299"/>
                  </a:cubicBezTo>
                  <a:cubicBezTo>
                    <a:pt x="3071" y="5841"/>
                    <a:pt x="2035" y="5673"/>
                    <a:pt x="1153" y="5673"/>
                  </a:cubicBezTo>
                  <a:cubicBezTo>
                    <a:pt x="1107" y="5673"/>
                    <a:pt x="1062" y="5674"/>
                    <a:pt x="1017" y="5675"/>
                  </a:cubicBezTo>
                  <a:lnTo>
                    <a:pt x="1017" y="5532"/>
                  </a:lnTo>
                  <a:cubicBezTo>
                    <a:pt x="1017" y="5478"/>
                    <a:pt x="1053" y="5443"/>
                    <a:pt x="1107" y="5443"/>
                  </a:cubicBezTo>
                  <a:cubicBezTo>
                    <a:pt x="1232" y="5443"/>
                    <a:pt x="1446" y="5443"/>
                    <a:pt x="1678" y="5460"/>
                  </a:cubicBezTo>
                  <a:cubicBezTo>
                    <a:pt x="2284" y="5496"/>
                    <a:pt x="3105" y="5621"/>
                    <a:pt x="3694" y="6014"/>
                  </a:cubicBezTo>
                  <a:cubicBezTo>
                    <a:pt x="3783" y="6076"/>
                    <a:pt x="3881" y="6107"/>
                    <a:pt x="3977" y="6107"/>
                  </a:cubicBezTo>
                  <a:cubicBezTo>
                    <a:pt x="4073" y="6107"/>
                    <a:pt x="4167" y="6076"/>
                    <a:pt x="4247" y="6014"/>
                  </a:cubicBezTo>
                  <a:cubicBezTo>
                    <a:pt x="4992" y="5522"/>
                    <a:pt x="6074" y="5439"/>
                    <a:pt x="6657" y="5439"/>
                  </a:cubicBezTo>
                  <a:close/>
                  <a:moveTo>
                    <a:pt x="518" y="7619"/>
                  </a:moveTo>
                  <a:cubicBezTo>
                    <a:pt x="518" y="7816"/>
                    <a:pt x="678" y="7976"/>
                    <a:pt x="875" y="7976"/>
                  </a:cubicBezTo>
                  <a:lnTo>
                    <a:pt x="1000" y="7976"/>
                  </a:lnTo>
                  <a:cubicBezTo>
                    <a:pt x="1125" y="7976"/>
                    <a:pt x="1214" y="8065"/>
                    <a:pt x="1214" y="8172"/>
                  </a:cubicBezTo>
                  <a:lnTo>
                    <a:pt x="1214" y="8636"/>
                  </a:lnTo>
                  <a:cubicBezTo>
                    <a:pt x="1214" y="8690"/>
                    <a:pt x="1178" y="8708"/>
                    <a:pt x="1142" y="8708"/>
                  </a:cubicBezTo>
                  <a:lnTo>
                    <a:pt x="678" y="8708"/>
                  </a:lnTo>
                  <a:cubicBezTo>
                    <a:pt x="482" y="8708"/>
                    <a:pt x="322" y="8547"/>
                    <a:pt x="322" y="8351"/>
                  </a:cubicBezTo>
                  <a:lnTo>
                    <a:pt x="322" y="7923"/>
                  </a:lnTo>
                  <a:cubicBezTo>
                    <a:pt x="322" y="7709"/>
                    <a:pt x="500" y="7637"/>
                    <a:pt x="518" y="7619"/>
                  </a:cubicBezTo>
                  <a:close/>
                  <a:moveTo>
                    <a:pt x="7459" y="7619"/>
                  </a:moveTo>
                  <a:lnTo>
                    <a:pt x="7601" y="7709"/>
                  </a:lnTo>
                  <a:cubicBezTo>
                    <a:pt x="7637" y="7726"/>
                    <a:pt x="7655" y="7762"/>
                    <a:pt x="7655" y="7798"/>
                  </a:cubicBezTo>
                  <a:lnTo>
                    <a:pt x="7655" y="8351"/>
                  </a:lnTo>
                  <a:cubicBezTo>
                    <a:pt x="7655" y="8547"/>
                    <a:pt x="7494" y="8708"/>
                    <a:pt x="7280" y="8708"/>
                  </a:cubicBezTo>
                  <a:lnTo>
                    <a:pt x="6781" y="8708"/>
                  </a:lnTo>
                  <a:cubicBezTo>
                    <a:pt x="6763" y="8708"/>
                    <a:pt x="6763" y="8708"/>
                    <a:pt x="6763" y="8690"/>
                  </a:cubicBezTo>
                  <a:lnTo>
                    <a:pt x="6763" y="8048"/>
                  </a:lnTo>
                  <a:cubicBezTo>
                    <a:pt x="6763" y="7994"/>
                    <a:pt x="6799" y="7976"/>
                    <a:pt x="6834" y="7976"/>
                  </a:cubicBezTo>
                  <a:lnTo>
                    <a:pt x="7102" y="7976"/>
                  </a:lnTo>
                  <a:cubicBezTo>
                    <a:pt x="7298" y="7976"/>
                    <a:pt x="7459" y="7816"/>
                    <a:pt x="7459" y="7619"/>
                  </a:cubicBezTo>
                  <a:close/>
                  <a:moveTo>
                    <a:pt x="1127" y="5992"/>
                  </a:moveTo>
                  <a:cubicBezTo>
                    <a:pt x="1688" y="5992"/>
                    <a:pt x="2709" y="6068"/>
                    <a:pt x="3480" y="6477"/>
                  </a:cubicBezTo>
                  <a:lnTo>
                    <a:pt x="3480" y="10331"/>
                  </a:lnTo>
                  <a:cubicBezTo>
                    <a:pt x="2667" y="9948"/>
                    <a:pt x="1670" y="9881"/>
                    <a:pt x="1100" y="9881"/>
                  </a:cubicBezTo>
                  <a:cubicBezTo>
                    <a:pt x="1007" y="9881"/>
                    <a:pt x="925" y="9883"/>
                    <a:pt x="857" y="9885"/>
                  </a:cubicBezTo>
                  <a:cubicBezTo>
                    <a:pt x="839" y="9885"/>
                    <a:pt x="821" y="9868"/>
                    <a:pt x="821" y="9868"/>
                  </a:cubicBezTo>
                  <a:lnTo>
                    <a:pt x="821" y="9029"/>
                  </a:lnTo>
                  <a:lnTo>
                    <a:pt x="1142" y="9029"/>
                  </a:lnTo>
                  <a:cubicBezTo>
                    <a:pt x="1356" y="9029"/>
                    <a:pt x="1535" y="8850"/>
                    <a:pt x="1535" y="8636"/>
                  </a:cubicBezTo>
                  <a:lnTo>
                    <a:pt x="1535" y="8172"/>
                  </a:lnTo>
                  <a:cubicBezTo>
                    <a:pt x="1535" y="7887"/>
                    <a:pt x="1303" y="7655"/>
                    <a:pt x="1000" y="7655"/>
                  </a:cubicBezTo>
                  <a:lnTo>
                    <a:pt x="875" y="7655"/>
                  </a:lnTo>
                  <a:cubicBezTo>
                    <a:pt x="857" y="7655"/>
                    <a:pt x="821" y="7637"/>
                    <a:pt x="821" y="7619"/>
                  </a:cubicBezTo>
                  <a:lnTo>
                    <a:pt x="821" y="6085"/>
                  </a:lnTo>
                  <a:cubicBezTo>
                    <a:pt x="821" y="6049"/>
                    <a:pt x="857" y="6014"/>
                    <a:pt x="910" y="5996"/>
                  </a:cubicBezTo>
                  <a:lnTo>
                    <a:pt x="928" y="5996"/>
                  </a:lnTo>
                  <a:cubicBezTo>
                    <a:pt x="985" y="5994"/>
                    <a:pt x="1052" y="5992"/>
                    <a:pt x="1127" y="5992"/>
                  </a:cubicBezTo>
                  <a:close/>
                  <a:moveTo>
                    <a:pt x="4176" y="6620"/>
                  </a:moveTo>
                  <a:lnTo>
                    <a:pt x="4176" y="10510"/>
                  </a:lnTo>
                  <a:cubicBezTo>
                    <a:pt x="4113" y="10528"/>
                    <a:pt x="4046" y="10537"/>
                    <a:pt x="3977" y="10537"/>
                  </a:cubicBezTo>
                  <a:cubicBezTo>
                    <a:pt x="3908" y="10537"/>
                    <a:pt x="3837" y="10528"/>
                    <a:pt x="3765" y="10510"/>
                  </a:cubicBezTo>
                  <a:lnTo>
                    <a:pt x="3765" y="6620"/>
                  </a:lnTo>
                  <a:cubicBezTo>
                    <a:pt x="3837" y="6647"/>
                    <a:pt x="3908" y="6660"/>
                    <a:pt x="3977" y="6660"/>
                  </a:cubicBezTo>
                  <a:cubicBezTo>
                    <a:pt x="4046" y="6660"/>
                    <a:pt x="4113" y="6647"/>
                    <a:pt x="4176" y="6620"/>
                  </a:cubicBezTo>
                  <a:close/>
                  <a:moveTo>
                    <a:pt x="3408" y="1"/>
                  </a:moveTo>
                  <a:cubicBezTo>
                    <a:pt x="2820" y="1"/>
                    <a:pt x="2302" y="429"/>
                    <a:pt x="2195" y="1000"/>
                  </a:cubicBezTo>
                  <a:cubicBezTo>
                    <a:pt x="2165" y="1089"/>
                    <a:pt x="2247" y="1191"/>
                    <a:pt x="2348" y="1191"/>
                  </a:cubicBezTo>
                  <a:cubicBezTo>
                    <a:pt x="2368" y="1191"/>
                    <a:pt x="2389" y="1187"/>
                    <a:pt x="2409" y="1178"/>
                  </a:cubicBezTo>
                  <a:cubicBezTo>
                    <a:pt x="2463" y="1160"/>
                    <a:pt x="2498" y="1125"/>
                    <a:pt x="2498" y="1071"/>
                  </a:cubicBezTo>
                  <a:cubicBezTo>
                    <a:pt x="2588" y="643"/>
                    <a:pt x="2962" y="322"/>
                    <a:pt x="3408" y="322"/>
                  </a:cubicBezTo>
                  <a:lnTo>
                    <a:pt x="4943" y="322"/>
                  </a:lnTo>
                  <a:cubicBezTo>
                    <a:pt x="5014" y="322"/>
                    <a:pt x="5086" y="393"/>
                    <a:pt x="5086" y="464"/>
                  </a:cubicBezTo>
                  <a:cubicBezTo>
                    <a:pt x="5068" y="679"/>
                    <a:pt x="5246" y="857"/>
                    <a:pt x="5460" y="857"/>
                  </a:cubicBezTo>
                  <a:cubicBezTo>
                    <a:pt x="5468" y="855"/>
                    <a:pt x="5475" y="854"/>
                    <a:pt x="5483" y="854"/>
                  </a:cubicBezTo>
                  <a:cubicBezTo>
                    <a:pt x="5546" y="854"/>
                    <a:pt x="5603" y="918"/>
                    <a:pt x="5603" y="982"/>
                  </a:cubicBezTo>
                  <a:lnTo>
                    <a:pt x="5603" y="1981"/>
                  </a:lnTo>
                  <a:cubicBezTo>
                    <a:pt x="5603" y="1999"/>
                    <a:pt x="5585" y="2035"/>
                    <a:pt x="5550" y="2035"/>
                  </a:cubicBezTo>
                  <a:cubicBezTo>
                    <a:pt x="5527" y="2052"/>
                    <a:pt x="5500" y="2060"/>
                    <a:pt x="5473" y="2060"/>
                  </a:cubicBezTo>
                  <a:cubicBezTo>
                    <a:pt x="5417" y="2060"/>
                    <a:pt x="5360" y="2024"/>
                    <a:pt x="5335" y="1963"/>
                  </a:cubicBezTo>
                  <a:cubicBezTo>
                    <a:pt x="5276" y="1860"/>
                    <a:pt x="5169" y="1793"/>
                    <a:pt x="5043" y="1793"/>
                  </a:cubicBezTo>
                  <a:cubicBezTo>
                    <a:pt x="5016" y="1793"/>
                    <a:pt x="4989" y="1796"/>
                    <a:pt x="4961" y="1803"/>
                  </a:cubicBezTo>
                  <a:cubicBezTo>
                    <a:pt x="4869" y="1824"/>
                    <a:pt x="4780" y="1833"/>
                    <a:pt x="4696" y="1833"/>
                  </a:cubicBezTo>
                  <a:cubicBezTo>
                    <a:pt x="4210" y="1833"/>
                    <a:pt x="3859" y="1519"/>
                    <a:pt x="3676" y="1321"/>
                  </a:cubicBezTo>
                  <a:cubicBezTo>
                    <a:pt x="3575" y="1207"/>
                    <a:pt x="3438" y="1147"/>
                    <a:pt x="3297" y="1147"/>
                  </a:cubicBezTo>
                  <a:cubicBezTo>
                    <a:pt x="3239" y="1147"/>
                    <a:pt x="3180" y="1157"/>
                    <a:pt x="3123" y="1178"/>
                  </a:cubicBezTo>
                  <a:cubicBezTo>
                    <a:pt x="2927" y="1250"/>
                    <a:pt x="2802" y="1410"/>
                    <a:pt x="2784" y="1624"/>
                  </a:cubicBezTo>
                  <a:cubicBezTo>
                    <a:pt x="2784" y="1642"/>
                    <a:pt x="2784" y="1624"/>
                    <a:pt x="2784" y="2142"/>
                  </a:cubicBezTo>
                  <a:lnTo>
                    <a:pt x="2534" y="2052"/>
                  </a:lnTo>
                  <a:cubicBezTo>
                    <a:pt x="2498" y="2035"/>
                    <a:pt x="2481" y="2017"/>
                    <a:pt x="2481" y="1981"/>
                  </a:cubicBezTo>
                  <a:lnTo>
                    <a:pt x="2481" y="1767"/>
                  </a:lnTo>
                  <a:cubicBezTo>
                    <a:pt x="2481" y="1678"/>
                    <a:pt x="2427" y="1606"/>
                    <a:pt x="2338" y="1606"/>
                  </a:cubicBezTo>
                  <a:cubicBezTo>
                    <a:pt x="2329" y="1605"/>
                    <a:pt x="2319" y="1604"/>
                    <a:pt x="2310" y="1604"/>
                  </a:cubicBezTo>
                  <a:cubicBezTo>
                    <a:pt x="2231" y="1604"/>
                    <a:pt x="2159" y="1671"/>
                    <a:pt x="2159" y="1767"/>
                  </a:cubicBezTo>
                  <a:lnTo>
                    <a:pt x="2159" y="1963"/>
                  </a:lnTo>
                  <a:cubicBezTo>
                    <a:pt x="2159" y="1981"/>
                    <a:pt x="2159" y="1999"/>
                    <a:pt x="2177" y="2017"/>
                  </a:cubicBezTo>
                  <a:cubicBezTo>
                    <a:pt x="2106" y="2106"/>
                    <a:pt x="2052" y="2213"/>
                    <a:pt x="2052" y="2338"/>
                  </a:cubicBezTo>
                  <a:lnTo>
                    <a:pt x="2052" y="2659"/>
                  </a:lnTo>
                  <a:cubicBezTo>
                    <a:pt x="2052" y="2927"/>
                    <a:pt x="2266" y="3141"/>
                    <a:pt x="2516" y="3177"/>
                  </a:cubicBezTo>
                  <a:cubicBezTo>
                    <a:pt x="2570" y="3533"/>
                    <a:pt x="2748" y="3872"/>
                    <a:pt x="3016" y="4104"/>
                  </a:cubicBezTo>
                  <a:cubicBezTo>
                    <a:pt x="3052" y="4140"/>
                    <a:pt x="3105" y="4176"/>
                    <a:pt x="3159" y="4211"/>
                  </a:cubicBezTo>
                  <a:lnTo>
                    <a:pt x="3159" y="4283"/>
                  </a:lnTo>
                  <a:cubicBezTo>
                    <a:pt x="3159" y="4426"/>
                    <a:pt x="3087" y="4568"/>
                    <a:pt x="2962" y="4657"/>
                  </a:cubicBezTo>
                  <a:cubicBezTo>
                    <a:pt x="2873" y="4693"/>
                    <a:pt x="2837" y="4711"/>
                    <a:pt x="2570" y="4747"/>
                  </a:cubicBezTo>
                  <a:cubicBezTo>
                    <a:pt x="2249" y="4818"/>
                    <a:pt x="1927" y="4943"/>
                    <a:pt x="1660" y="5139"/>
                  </a:cubicBezTo>
                  <a:cubicBezTo>
                    <a:pt x="1446" y="5121"/>
                    <a:pt x="1249" y="5121"/>
                    <a:pt x="1107" y="5121"/>
                  </a:cubicBezTo>
                  <a:cubicBezTo>
                    <a:pt x="893" y="5139"/>
                    <a:pt x="732" y="5300"/>
                    <a:pt x="732" y="5532"/>
                  </a:cubicBezTo>
                  <a:lnTo>
                    <a:pt x="732" y="5728"/>
                  </a:lnTo>
                  <a:cubicBezTo>
                    <a:pt x="589" y="5799"/>
                    <a:pt x="518" y="5924"/>
                    <a:pt x="518" y="6085"/>
                  </a:cubicBezTo>
                  <a:lnTo>
                    <a:pt x="482" y="7245"/>
                  </a:lnTo>
                  <a:cubicBezTo>
                    <a:pt x="429" y="7316"/>
                    <a:pt x="0" y="7459"/>
                    <a:pt x="0" y="7923"/>
                  </a:cubicBezTo>
                  <a:lnTo>
                    <a:pt x="0" y="8351"/>
                  </a:lnTo>
                  <a:cubicBezTo>
                    <a:pt x="0" y="8654"/>
                    <a:pt x="215" y="8922"/>
                    <a:pt x="482" y="9011"/>
                  </a:cubicBezTo>
                  <a:lnTo>
                    <a:pt x="482" y="9850"/>
                  </a:lnTo>
                  <a:cubicBezTo>
                    <a:pt x="482" y="10036"/>
                    <a:pt x="627" y="10190"/>
                    <a:pt x="809" y="10190"/>
                  </a:cubicBezTo>
                  <a:cubicBezTo>
                    <a:pt x="819" y="10190"/>
                    <a:pt x="829" y="10190"/>
                    <a:pt x="839" y="10189"/>
                  </a:cubicBezTo>
                  <a:cubicBezTo>
                    <a:pt x="905" y="10187"/>
                    <a:pt x="970" y="10186"/>
                    <a:pt x="1034" y="10186"/>
                  </a:cubicBezTo>
                  <a:cubicBezTo>
                    <a:pt x="2446" y="10186"/>
                    <a:pt x="3243" y="10553"/>
                    <a:pt x="3533" y="10724"/>
                  </a:cubicBezTo>
                  <a:cubicBezTo>
                    <a:pt x="3667" y="10804"/>
                    <a:pt x="3819" y="10844"/>
                    <a:pt x="3970" y="10844"/>
                  </a:cubicBezTo>
                  <a:cubicBezTo>
                    <a:pt x="4122" y="10844"/>
                    <a:pt x="4274" y="10804"/>
                    <a:pt x="4408" y="10724"/>
                  </a:cubicBezTo>
                  <a:cubicBezTo>
                    <a:pt x="4698" y="10553"/>
                    <a:pt x="5511" y="10186"/>
                    <a:pt x="6909" y="10186"/>
                  </a:cubicBezTo>
                  <a:cubicBezTo>
                    <a:pt x="6972" y="10186"/>
                    <a:pt x="7037" y="10187"/>
                    <a:pt x="7102" y="10189"/>
                  </a:cubicBezTo>
                  <a:cubicBezTo>
                    <a:pt x="7112" y="10190"/>
                    <a:pt x="7122" y="10190"/>
                    <a:pt x="7132" y="10190"/>
                  </a:cubicBezTo>
                  <a:cubicBezTo>
                    <a:pt x="7314" y="10190"/>
                    <a:pt x="7459" y="10036"/>
                    <a:pt x="7459" y="9850"/>
                  </a:cubicBezTo>
                  <a:lnTo>
                    <a:pt x="7459" y="9011"/>
                  </a:lnTo>
                  <a:cubicBezTo>
                    <a:pt x="7744" y="8922"/>
                    <a:pt x="7976" y="8654"/>
                    <a:pt x="7976" y="8351"/>
                  </a:cubicBezTo>
                  <a:lnTo>
                    <a:pt x="7976" y="7923"/>
                  </a:lnTo>
                  <a:cubicBezTo>
                    <a:pt x="7976" y="7459"/>
                    <a:pt x="7530" y="7316"/>
                    <a:pt x="7459" y="7245"/>
                  </a:cubicBezTo>
                  <a:lnTo>
                    <a:pt x="7459" y="7048"/>
                  </a:lnTo>
                  <a:cubicBezTo>
                    <a:pt x="7459" y="6977"/>
                    <a:pt x="7405" y="6906"/>
                    <a:pt x="7316" y="6888"/>
                  </a:cubicBezTo>
                  <a:cubicBezTo>
                    <a:pt x="7227" y="6888"/>
                    <a:pt x="7138" y="6959"/>
                    <a:pt x="7138" y="7048"/>
                  </a:cubicBezTo>
                  <a:lnTo>
                    <a:pt x="7138" y="7619"/>
                  </a:lnTo>
                  <a:cubicBezTo>
                    <a:pt x="7138" y="7637"/>
                    <a:pt x="7120" y="7655"/>
                    <a:pt x="7102" y="7655"/>
                  </a:cubicBezTo>
                  <a:lnTo>
                    <a:pt x="6959" y="7655"/>
                  </a:lnTo>
                  <a:cubicBezTo>
                    <a:pt x="6674" y="7655"/>
                    <a:pt x="6442" y="7887"/>
                    <a:pt x="6442" y="8172"/>
                  </a:cubicBezTo>
                  <a:lnTo>
                    <a:pt x="6442" y="8636"/>
                  </a:lnTo>
                  <a:cubicBezTo>
                    <a:pt x="6442" y="8850"/>
                    <a:pt x="6620" y="9029"/>
                    <a:pt x="6834" y="9029"/>
                  </a:cubicBezTo>
                  <a:lnTo>
                    <a:pt x="7138" y="9029"/>
                  </a:lnTo>
                  <a:lnTo>
                    <a:pt x="7138" y="9850"/>
                  </a:lnTo>
                  <a:cubicBezTo>
                    <a:pt x="7138" y="9868"/>
                    <a:pt x="7138" y="9885"/>
                    <a:pt x="7120" y="9885"/>
                  </a:cubicBezTo>
                  <a:cubicBezTo>
                    <a:pt x="7049" y="9883"/>
                    <a:pt x="6965" y="9881"/>
                    <a:pt x="6871" y="9881"/>
                  </a:cubicBezTo>
                  <a:cubicBezTo>
                    <a:pt x="6293" y="9881"/>
                    <a:pt x="5309" y="9948"/>
                    <a:pt x="4497" y="10331"/>
                  </a:cubicBezTo>
                  <a:lnTo>
                    <a:pt x="4497" y="6477"/>
                  </a:lnTo>
                  <a:cubicBezTo>
                    <a:pt x="5268" y="6068"/>
                    <a:pt x="6289" y="5992"/>
                    <a:pt x="6850" y="5992"/>
                  </a:cubicBezTo>
                  <a:cubicBezTo>
                    <a:pt x="6925" y="5992"/>
                    <a:pt x="6991" y="5994"/>
                    <a:pt x="7048" y="5996"/>
                  </a:cubicBezTo>
                  <a:lnTo>
                    <a:pt x="7066" y="5996"/>
                  </a:lnTo>
                  <a:cubicBezTo>
                    <a:pt x="7102" y="5996"/>
                    <a:pt x="7138" y="6049"/>
                    <a:pt x="7138" y="6085"/>
                  </a:cubicBezTo>
                  <a:lnTo>
                    <a:pt x="7138" y="6299"/>
                  </a:lnTo>
                  <a:cubicBezTo>
                    <a:pt x="7138" y="6370"/>
                    <a:pt x="7191" y="6460"/>
                    <a:pt x="7280" y="6460"/>
                  </a:cubicBezTo>
                  <a:cubicBezTo>
                    <a:pt x="7289" y="6461"/>
                    <a:pt x="7299" y="6462"/>
                    <a:pt x="7308" y="6462"/>
                  </a:cubicBezTo>
                  <a:cubicBezTo>
                    <a:pt x="7387" y="6462"/>
                    <a:pt x="7459" y="6395"/>
                    <a:pt x="7459" y="6299"/>
                  </a:cubicBezTo>
                  <a:lnTo>
                    <a:pt x="7459" y="6085"/>
                  </a:lnTo>
                  <a:cubicBezTo>
                    <a:pt x="7459" y="5924"/>
                    <a:pt x="7369" y="5799"/>
                    <a:pt x="7245" y="5728"/>
                  </a:cubicBezTo>
                  <a:lnTo>
                    <a:pt x="7245" y="5532"/>
                  </a:lnTo>
                  <a:cubicBezTo>
                    <a:pt x="7245" y="5300"/>
                    <a:pt x="7084" y="5139"/>
                    <a:pt x="6852" y="5121"/>
                  </a:cubicBezTo>
                  <a:cubicBezTo>
                    <a:pt x="6727" y="5121"/>
                    <a:pt x="6531" y="5121"/>
                    <a:pt x="6317" y="5139"/>
                  </a:cubicBezTo>
                  <a:cubicBezTo>
                    <a:pt x="6031" y="4943"/>
                    <a:pt x="5728" y="4818"/>
                    <a:pt x="5407" y="4747"/>
                  </a:cubicBezTo>
                  <a:cubicBezTo>
                    <a:pt x="5157" y="4711"/>
                    <a:pt x="5121" y="4693"/>
                    <a:pt x="5068" y="4675"/>
                  </a:cubicBezTo>
                  <a:lnTo>
                    <a:pt x="5050" y="4675"/>
                  </a:lnTo>
                  <a:cubicBezTo>
                    <a:pt x="4907" y="4604"/>
                    <a:pt x="4818" y="4443"/>
                    <a:pt x="4818" y="4283"/>
                  </a:cubicBezTo>
                  <a:lnTo>
                    <a:pt x="4818" y="4265"/>
                  </a:lnTo>
                  <a:cubicBezTo>
                    <a:pt x="4907" y="4211"/>
                    <a:pt x="4996" y="4158"/>
                    <a:pt x="5068" y="4087"/>
                  </a:cubicBezTo>
                  <a:cubicBezTo>
                    <a:pt x="5335" y="3855"/>
                    <a:pt x="5496" y="3516"/>
                    <a:pt x="5550" y="3159"/>
                  </a:cubicBezTo>
                  <a:cubicBezTo>
                    <a:pt x="5746" y="3141"/>
                    <a:pt x="5889" y="2962"/>
                    <a:pt x="5889" y="2766"/>
                  </a:cubicBezTo>
                  <a:lnTo>
                    <a:pt x="5889" y="2213"/>
                  </a:lnTo>
                  <a:cubicBezTo>
                    <a:pt x="5889" y="2213"/>
                    <a:pt x="5906" y="2124"/>
                    <a:pt x="5889" y="2088"/>
                  </a:cubicBezTo>
                  <a:cubicBezTo>
                    <a:pt x="5906" y="2052"/>
                    <a:pt x="5906" y="1999"/>
                    <a:pt x="5906" y="1963"/>
                  </a:cubicBezTo>
                  <a:lnTo>
                    <a:pt x="5906" y="1018"/>
                  </a:lnTo>
                  <a:cubicBezTo>
                    <a:pt x="5906" y="750"/>
                    <a:pt x="5692" y="518"/>
                    <a:pt x="5425" y="518"/>
                  </a:cubicBezTo>
                  <a:cubicBezTo>
                    <a:pt x="5407" y="518"/>
                    <a:pt x="5389" y="500"/>
                    <a:pt x="5389" y="482"/>
                  </a:cubicBezTo>
                  <a:cubicBezTo>
                    <a:pt x="5389" y="215"/>
                    <a:pt x="4907" y="1"/>
                    <a:pt x="490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36"/>
          <p:cNvGrpSpPr/>
          <p:nvPr/>
        </p:nvGrpSpPr>
        <p:grpSpPr>
          <a:xfrm rot="528972">
            <a:off x="4268387" y="2505516"/>
            <a:ext cx="607226" cy="593486"/>
            <a:chOff x="2842466" y="1979906"/>
            <a:chExt cx="295825" cy="289117"/>
          </a:xfrm>
        </p:grpSpPr>
        <p:sp>
          <p:nvSpPr>
            <p:cNvPr id="1733" name="Google Shape;1733;p36"/>
            <p:cNvSpPr/>
            <p:nvPr/>
          </p:nvSpPr>
          <p:spPr>
            <a:xfrm>
              <a:off x="2847320" y="2000929"/>
              <a:ext cx="287072" cy="202925"/>
            </a:xfrm>
            <a:custGeom>
              <a:avLst/>
              <a:gdLst/>
              <a:ahLst/>
              <a:cxnLst/>
              <a:rect l="l" t="t" r="r" b="b"/>
              <a:pathLst>
                <a:path w="10528" h="7442" extrusionOk="0">
                  <a:moveTo>
                    <a:pt x="2391" y="1"/>
                  </a:moveTo>
                  <a:cubicBezTo>
                    <a:pt x="1910" y="1"/>
                    <a:pt x="1428" y="19"/>
                    <a:pt x="928" y="72"/>
                  </a:cubicBezTo>
                  <a:cubicBezTo>
                    <a:pt x="393" y="108"/>
                    <a:pt x="1" y="340"/>
                    <a:pt x="1" y="875"/>
                  </a:cubicBezTo>
                  <a:lnTo>
                    <a:pt x="1" y="6388"/>
                  </a:lnTo>
                  <a:cubicBezTo>
                    <a:pt x="1" y="6941"/>
                    <a:pt x="447" y="7209"/>
                    <a:pt x="1018" y="7209"/>
                  </a:cubicBezTo>
                  <a:lnTo>
                    <a:pt x="1089" y="7209"/>
                  </a:lnTo>
                  <a:cubicBezTo>
                    <a:pt x="1535" y="7173"/>
                    <a:pt x="1963" y="7156"/>
                    <a:pt x="2391" y="7156"/>
                  </a:cubicBezTo>
                  <a:cubicBezTo>
                    <a:pt x="3569" y="7156"/>
                    <a:pt x="4372" y="7298"/>
                    <a:pt x="4747" y="7388"/>
                  </a:cubicBezTo>
                  <a:cubicBezTo>
                    <a:pt x="4925" y="7423"/>
                    <a:pt x="5086" y="7441"/>
                    <a:pt x="5264" y="7441"/>
                  </a:cubicBezTo>
                  <a:cubicBezTo>
                    <a:pt x="5443" y="7441"/>
                    <a:pt x="5603" y="7423"/>
                    <a:pt x="5782" y="7388"/>
                  </a:cubicBezTo>
                  <a:cubicBezTo>
                    <a:pt x="6156" y="7298"/>
                    <a:pt x="6959" y="7156"/>
                    <a:pt x="8137" y="7156"/>
                  </a:cubicBezTo>
                  <a:cubicBezTo>
                    <a:pt x="8565" y="7156"/>
                    <a:pt x="8993" y="7173"/>
                    <a:pt x="9439" y="7209"/>
                  </a:cubicBezTo>
                  <a:lnTo>
                    <a:pt x="9511" y="7209"/>
                  </a:lnTo>
                  <a:cubicBezTo>
                    <a:pt x="10064" y="7209"/>
                    <a:pt x="10528" y="6941"/>
                    <a:pt x="10528" y="6388"/>
                  </a:cubicBezTo>
                  <a:lnTo>
                    <a:pt x="10528" y="875"/>
                  </a:lnTo>
                  <a:cubicBezTo>
                    <a:pt x="10528" y="340"/>
                    <a:pt x="10135" y="108"/>
                    <a:pt x="9600" y="72"/>
                  </a:cubicBezTo>
                  <a:cubicBezTo>
                    <a:pt x="9100" y="19"/>
                    <a:pt x="8619" y="1"/>
                    <a:pt x="8137" y="1"/>
                  </a:cubicBezTo>
                  <a:cubicBezTo>
                    <a:pt x="6656" y="1"/>
                    <a:pt x="5674" y="215"/>
                    <a:pt x="5264" y="322"/>
                  </a:cubicBezTo>
                  <a:cubicBezTo>
                    <a:pt x="4854" y="215"/>
                    <a:pt x="3872" y="1"/>
                    <a:pt x="2391" y="1"/>
                  </a:cubicBez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6"/>
            <p:cNvSpPr/>
            <p:nvPr/>
          </p:nvSpPr>
          <p:spPr>
            <a:xfrm>
              <a:off x="2990365" y="2000929"/>
              <a:ext cx="144027" cy="202925"/>
            </a:xfrm>
            <a:custGeom>
              <a:avLst/>
              <a:gdLst/>
              <a:ahLst/>
              <a:cxnLst/>
              <a:rect l="l" t="t" r="r" b="b"/>
              <a:pathLst>
                <a:path w="5282" h="7442" extrusionOk="0">
                  <a:moveTo>
                    <a:pt x="2891" y="1"/>
                  </a:moveTo>
                  <a:cubicBezTo>
                    <a:pt x="1392" y="1"/>
                    <a:pt x="428" y="215"/>
                    <a:pt x="0" y="322"/>
                  </a:cubicBezTo>
                  <a:lnTo>
                    <a:pt x="0" y="7441"/>
                  </a:lnTo>
                  <a:cubicBezTo>
                    <a:pt x="179" y="7441"/>
                    <a:pt x="357" y="7423"/>
                    <a:pt x="518" y="7388"/>
                  </a:cubicBezTo>
                  <a:cubicBezTo>
                    <a:pt x="892" y="7298"/>
                    <a:pt x="1695" y="7156"/>
                    <a:pt x="2891" y="7156"/>
                  </a:cubicBezTo>
                  <a:cubicBezTo>
                    <a:pt x="3301" y="7156"/>
                    <a:pt x="3747" y="7173"/>
                    <a:pt x="4175" y="7209"/>
                  </a:cubicBezTo>
                  <a:lnTo>
                    <a:pt x="4265" y="7209"/>
                  </a:lnTo>
                  <a:cubicBezTo>
                    <a:pt x="4532" y="7209"/>
                    <a:pt x="4782" y="7102"/>
                    <a:pt x="4978" y="6906"/>
                  </a:cubicBezTo>
                  <a:cubicBezTo>
                    <a:pt x="5175" y="6727"/>
                    <a:pt x="5282" y="6656"/>
                    <a:pt x="5282" y="6388"/>
                  </a:cubicBezTo>
                  <a:lnTo>
                    <a:pt x="5282" y="875"/>
                  </a:lnTo>
                  <a:cubicBezTo>
                    <a:pt x="5282" y="340"/>
                    <a:pt x="4889" y="108"/>
                    <a:pt x="4354" y="72"/>
                  </a:cubicBezTo>
                  <a:cubicBezTo>
                    <a:pt x="3854" y="19"/>
                    <a:pt x="3355" y="1"/>
                    <a:pt x="2891" y="1"/>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6"/>
            <p:cNvSpPr/>
            <p:nvPr/>
          </p:nvSpPr>
          <p:spPr>
            <a:xfrm>
              <a:off x="3094473" y="2001911"/>
              <a:ext cx="39429" cy="195617"/>
            </a:xfrm>
            <a:custGeom>
              <a:avLst/>
              <a:gdLst/>
              <a:ahLst/>
              <a:cxnLst/>
              <a:rect l="l" t="t" r="r" b="b"/>
              <a:pathLst>
                <a:path w="1446" h="7174" extrusionOk="0">
                  <a:moveTo>
                    <a:pt x="72" y="0"/>
                  </a:moveTo>
                  <a:lnTo>
                    <a:pt x="72" y="6941"/>
                  </a:lnTo>
                  <a:cubicBezTo>
                    <a:pt x="72" y="7013"/>
                    <a:pt x="36" y="7084"/>
                    <a:pt x="1" y="7137"/>
                  </a:cubicBezTo>
                  <a:cubicBezTo>
                    <a:pt x="108" y="7155"/>
                    <a:pt x="233" y="7155"/>
                    <a:pt x="340" y="7173"/>
                  </a:cubicBezTo>
                  <a:lnTo>
                    <a:pt x="429" y="7173"/>
                  </a:lnTo>
                  <a:cubicBezTo>
                    <a:pt x="982" y="7173"/>
                    <a:pt x="1446" y="6905"/>
                    <a:pt x="1446" y="6352"/>
                  </a:cubicBezTo>
                  <a:lnTo>
                    <a:pt x="1446" y="839"/>
                  </a:lnTo>
                  <a:cubicBezTo>
                    <a:pt x="1446" y="304"/>
                    <a:pt x="1053" y="72"/>
                    <a:pt x="518" y="36"/>
                  </a:cubicBezTo>
                  <a:cubicBezTo>
                    <a:pt x="375" y="18"/>
                    <a:pt x="215" y="0"/>
                    <a:pt x="72"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6"/>
            <p:cNvSpPr/>
            <p:nvPr/>
          </p:nvSpPr>
          <p:spPr>
            <a:xfrm>
              <a:off x="2865807" y="1984269"/>
              <a:ext cx="250098" cy="199271"/>
            </a:xfrm>
            <a:custGeom>
              <a:avLst/>
              <a:gdLst/>
              <a:ahLst/>
              <a:cxnLst/>
              <a:rect l="l" t="t" r="r" b="b"/>
              <a:pathLst>
                <a:path w="9172" h="7308" extrusionOk="0">
                  <a:moveTo>
                    <a:pt x="1659" y="1"/>
                  </a:moveTo>
                  <a:cubicBezTo>
                    <a:pt x="1249" y="1"/>
                    <a:pt x="797" y="18"/>
                    <a:pt x="304" y="59"/>
                  </a:cubicBezTo>
                  <a:cubicBezTo>
                    <a:pt x="125" y="76"/>
                    <a:pt x="1" y="219"/>
                    <a:pt x="1" y="398"/>
                  </a:cubicBezTo>
                  <a:lnTo>
                    <a:pt x="1" y="6732"/>
                  </a:lnTo>
                  <a:cubicBezTo>
                    <a:pt x="1" y="6918"/>
                    <a:pt x="145" y="7072"/>
                    <a:pt x="328" y="7072"/>
                  </a:cubicBezTo>
                  <a:cubicBezTo>
                    <a:pt x="337" y="7072"/>
                    <a:pt x="347" y="7072"/>
                    <a:pt x="357" y="7071"/>
                  </a:cubicBezTo>
                  <a:cubicBezTo>
                    <a:pt x="857" y="7030"/>
                    <a:pt x="1313" y="7014"/>
                    <a:pt x="1726" y="7014"/>
                  </a:cubicBezTo>
                  <a:cubicBezTo>
                    <a:pt x="2949" y="7014"/>
                    <a:pt x="3789" y="7160"/>
                    <a:pt x="4229" y="7267"/>
                  </a:cubicBezTo>
                  <a:cubicBezTo>
                    <a:pt x="4345" y="7294"/>
                    <a:pt x="4466" y="7307"/>
                    <a:pt x="4586" y="7307"/>
                  </a:cubicBezTo>
                  <a:cubicBezTo>
                    <a:pt x="4707" y="7307"/>
                    <a:pt x="4827" y="7294"/>
                    <a:pt x="4943" y="7267"/>
                  </a:cubicBezTo>
                  <a:cubicBezTo>
                    <a:pt x="5383" y="7160"/>
                    <a:pt x="6223" y="7014"/>
                    <a:pt x="7447" y="7014"/>
                  </a:cubicBezTo>
                  <a:cubicBezTo>
                    <a:pt x="7859" y="7014"/>
                    <a:pt x="8315" y="7030"/>
                    <a:pt x="8815" y="7071"/>
                  </a:cubicBezTo>
                  <a:cubicBezTo>
                    <a:pt x="8825" y="7072"/>
                    <a:pt x="8835" y="7072"/>
                    <a:pt x="8845" y="7072"/>
                  </a:cubicBezTo>
                  <a:cubicBezTo>
                    <a:pt x="9027" y="7072"/>
                    <a:pt x="9172" y="6918"/>
                    <a:pt x="9172" y="6732"/>
                  </a:cubicBezTo>
                  <a:lnTo>
                    <a:pt x="9172" y="398"/>
                  </a:lnTo>
                  <a:cubicBezTo>
                    <a:pt x="9172" y="219"/>
                    <a:pt x="9029" y="76"/>
                    <a:pt x="8868" y="59"/>
                  </a:cubicBezTo>
                  <a:cubicBezTo>
                    <a:pt x="8376" y="18"/>
                    <a:pt x="7924" y="1"/>
                    <a:pt x="7513" y="1"/>
                  </a:cubicBezTo>
                  <a:cubicBezTo>
                    <a:pt x="5961" y="1"/>
                    <a:pt x="5004" y="242"/>
                    <a:pt x="4693" y="326"/>
                  </a:cubicBezTo>
                  <a:cubicBezTo>
                    <a:pt x="4657" y="335"/>
                    <a:pt x="4622" y="340"/>
                    <a:pt x="4586" y="340"/>
                  </a:cubicBezTo>
                  <a:cubicBezTo>
                    <a:pt x="4550" y="340"/>
                    <a:pt x="4515" y="335"/>
                    <a:pt x="4479" y="326"/>
                  </a:cubicBezTo>
                  <a:cubicBezTo>
                    <a:pt x="4169" y="242"/>
                    <a:pt x="3211" y="1"/>
                    <a:pt x="1659"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6"/>
            <p:cNvSpPr/>
            <p:nvPr/>
          </p:nvSpPr>
          <p:spPr>
            <a:xfrm>
              <a:off x="2990365" y="1984024"/>
              <a:ext cx="125540" cy="199871"/>
            </a:xfrm>
            <a:custGeom>
              <a:avLst/>
              <a:gdLst/>
              <a:ahLst/>
              <a:cxnLst/>
              <a:rect l="l" t="t" r="r" b="b"/>
              <a:pathLst>
                <a:path w="4604" h="7330" extrusionOk="0">
                  <a:moveTo>
                    <a:pt x="2859" y="1"/>
                  </a:moveTo>
                  <a:cubicBezTo>
                    <a:pt x="1344" y="1"/>
                    <a:pt x="413" y="238"/>
                    <a:pt x="107" y="335"/>
                  </a:cubicBezTo>
                  <a:lnTo>
                    <a:pt x="0" y="335"/>
                  </a:lnTo>
                  <a:lnTo>
                    <a:pt x="0" y="7330"/>
                  </a:lnTo>
                  <a:cubicBezTo>
                    <a:pt x="125" y="7330"/>
                    <a:pt x="250" y="7312"/>
                    <a:pt x="357" y="7294"/>
                  </a:cubicBezTo>
                  <a:cubicBezTo>
                    <a:pt x="805" y="7185"/>
                    <a:pt x="1675" y="7025"/>
                    <a:pt x="2937" y="7025"/>
                  </a:cubicBezTo>
                  <a:cubicBezTo>
                    <a:pt x="3335" y="7025"/>
                    <a:pt x="3772" y="7041"/>
                    <a:pt x="4247" y="7080"/>
                  </a:cubicBezTo>
                  <a:cubicBezTo>
                    <a:pt x="4258" y="7081"/>
                    <a:pt x="4269" y="7081"/>
                    <a:pt x="4280" y="7081"/>
                  </a:cubicBezTo>
                  <a:cubicBezTo>
                    <a:pt x="4461" y="7081"/>
                    <a:pt x="4604" y="6944"/>
                    <a:pt x="4604" y="6759"/>
                  </a:cubicBezTo>
                  <a:lnTo>
                    <a:pt x="4604" y="407"/>
                  </a:lnTo>
                  <a:cubicBezTo>
                    <a:pt x="4604" y="228"/>
                    <a:pt x="4461" y="85"/>
                    <a:pt x="4300" y="68"/>
                  </a:cubicBezTo>
                  <a:cubicBezTo>
                    <a:pt x="3773" y="20"/>
                    <a:pt x="3292" y="1"/>
                    <a:pt x="2859"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6"/>
            <p:cNvSpPr/>
            <p:nvPr/>
          </p:nvSpPr>
          <p:spPr>
            <a:xfrm>
              <a:off x="3091555" y="1985851"/>
              <a:ext cx="23859" cy="190300"/>
            </a:xfrm>
            <a:custGeom>
              <a:avLst/>
              <a:gdLst/>
              <a:ahLst/>
              <a:cxnLst/>
              <a:rect l="l" t="t" r="r" b="b"/>
              <a:pathLst>
                <a:path w="875" h="6979" extrusionOk="0">
                  <a:moveTo>
                    <a:pt x="1" y="1"/>
                  </a:moveTo>
                  <a:cubicBezTo>
                    <a:pt x="108" y="54"/>
                    <a:pt x="179" y="161"/>
                    <a:pt x="179" y="286"/>
                  </a:cubicBezTo>
                  <a:lnTo>
                    <a:pt x="179" y="6727"/>
                  </a:lnTo>
                  <a:cubicBezTo>
                    <a:pt x="179" y="6816"/>
                    <a:pt x="143" y="6888"/>
                    <a:pt x="90" y="6959"/>
                  </a:cubicBezTo>
                  <a:cubicBezTo>
                    <a:pt x="215" y="6959"/>
                    <a:pt x="357" y="6977"/>
                    <a:pt x="500" y="6977"/>
                  </a:cubicBezTo>
                  <a:cubicBezTo>
                    <a:pt x="511" y="6978"/>
                    <a:pt x="522" y="6979"/>
                    <a:pt x="533" y="6979"/>
                  </a:cubicBezTo>
                  <a:cubicBezTo>
                    <a:pt x="716" y="6979"/>
                    <a:pt x="875" y="6841"/>
                    <a:pt x="875" y="6656"/>
                  </a:cubicBezTo>
                  <a:lnTo>
                    <a:pt x="875" y="357"/>
                  </a:lnTo>
                  <a:cubicBezTo>
                    <a:pt x="875" y="197"/>
                    <a:pt x="732" y="54"/>
                    <a:pt x="571" y="36"/>
                  </a:cubicBezTo>
                  <a:cubicBezTo>
                    <a:pt x="375" y="18"/>
                    <a:pt x="179" y="1"/>
                    <a:pt x="1"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6"/>
            <p:cNvSpPr/>
            <p:nvPr/>
          </p:nvSpPr>
          <p:spPr>
            <a:xfrm>
              <a:off x="3006889" y="2092412"/>
              <a:ext cx="95873" cy="163496"/>
            </a:xfrm>
            <a:custGeom>
              <a:avLst/>
              <a:gdLst/>
              <a:ahLst/>
              <a:cxnLst/>
              <a:rect l="l" t="t" r="r" b="b"/>
              <a:pathLst>
                <a:path w="3516" h="5996" extrusionOk="0">
                  <a:moveTo>
                    <a:pt x="2552" y="0"/>
                  </a:moveTo>
                  <a:cubicBezTo>
                    <a:pt x="2356" y="0"/>
                    <a:pt x="2196" y="161"/>
                    <a:pt x="2196" y="375"/>
                  </a:cubicBezTo>
                  <a:lnTo>
                    <a:pt x="2196" y="2480"/>
                  </a:lnTo>
                  <a:cubicBezTo>
                    <a:pt x="2196" y="2284"/>
                    <a:pt x="2053" y="2123"/>
                    <a:pt x="1874" y="2123"/>
                  </a:cubicBezTo>
                  <a:cubicBezTo>
                    <a:pt x="1863" y="2122"/>
                    <a:pt x="1853" y="2122"/>
                    <a:pt x="1842" y="2122"/>
                  </a:cubicBezTo>
                  <a:cubicBezTo>
                    <a:pt x="1643" y="2122"/>
                    <a:pt x="1482" y="2277"/>
                    <a:pt x="1482" y="2480"/>
                  </a:cubicBezTo>
                  <a:lnTo>
                    <a:pt x="1482" y="2837"/>
                  </a:lnTo>
                  <a:cubicBezTo>
                    <a:pt x="1482" y="2646"/>
                    <a:pt x="1482" y="2301"/>
                    <a:pt x="1117" y="2301"/>
                  </a:cubicBezTo>
                  <a:cubicBezTo>
                    <a:pt x="1108" y="2301"/>
                    <a:pt x="1099" y="2301"/>
                    <a:pt x="1089" y="2302"/>
                  </a:cubicBezTo>
                  <a:cubicBezTo>
                    <a:pt x="893" y="2302"/>
                    <a:pt x="732" y="2462"/>
                    <a:pt x="732" y="2659"/>
                  </a:cubicBezTo>
                  <a:lnTo>
                    <a:pt x="732" y="2873"/>
                  </a:lnTo>
                  <a:cubicBezTo>
                    <a:pt x="732" y="2669"/>
                    <a:pt x="567" y="2506"/>
                    <a:pt x="357" y="2506"/>
                  </a:cubicBezTo>
                  <a:cubicBezTo>
                    <a:pt x="328" y="2506"/>
                    <a:pt x="299" y="2509"/>
                    <a:pt x="269" y="2516"/>
                  </a:cubicBezTo>
                  <a:cubicBezTo>
                    <a:pt x="108" y="2552"/>
                    <a:pt x="1" y="2712"/>
                    <a:pt x="1" y="2873"/>
                  </a:cubicBezTo>
                  <a:lnTo>
                    <a:pt x="1" y="4068"/>
                  </a:lnTo>
                  <a:cubicBezTo>
                    <a:pt x="1" y="4282"/>
                    <a:pt x="37" y="4479"/>
                    <a:pt x="108" y="4657"/>
                  </a:cubicBezTo>
                  <a:lnTo>
                    <a:pt x="429" y="5389"/>
                  </a:lnTo>
                  <a:cubicBezTo>
                    <a:pt x="483" y="5531"/>
                    <a:pt x="518" y="5692"/>
                    <a:pt x="518" y="5852"/>
                  </a:cubicBezTo>
                  <a:lnTo>
                    <a:pt x="518" y="5995"/>
                  </a:lnTo>
                  <a:lnTo>
                    <a:pt x="2767" y="5995"/>
                  </a:lnTo>
                  <a:cubicBezTo>
                    <a:pt x="2802" y="5567"/>
                    <a:pt x="2998" y="5174"/>
                    <a:pt x="3355" y="4925"/>
                  </a:cubicBezTo>
                  <a:cubicBezTo>
                    <a:pt x="3445" y="4853"/>
                    <a:pt x="3516" y="4728"/>
                    <a:pt x="3516" y="4621"/>
                  </a:cubicBezTo>
                  <a:lnTo>
                    <a:pt x="3516" y="3051"/>
                  </a:lnTo>
                  <a:cubicBezTo>
                    <a:pt x="3516" y="3033"/>
                    <a:pt x="3498" y="3016"/>
                    <a:pt x="3498" y="3016"/>
                  </a:cubicBezTo>
                  <a:cubicBezTo>
                    <a:pt x="3380" y="2888"/>
                    <a:pt x="3257" y="2836"/>
                    <a:pt x="3146" y="2836"/>
                  </a:cubicBezTo>
                  <a:cubicBezTo>
                    <a:pt x="3055" y="2836"/>
                    <a:pt x="2973" y="2870"/>
                    <a:pt x="2909" y="2926"/>
                  </a:cubicBezTo>
                  <a:lnTo>
                    <a:pt x="2909" y="375"/>
                  </a:lnTo>
                  <a:cubicBezTo>
                    <a:pt x="2909" y="161"/>
                    <a:pt x="2749" y="0"/>
                    <a:pt x="2552"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6"/>
            <p:cNvSpPr/>
            <p:nvPr/>
          </p:nvSpPr>
          <p:spPr>
            <a:xfrm>
              <a:off x="3044355" y="2092357"/>
              <a:ext cx="58407" cy="163550"/>
            </a:xfrm>
            <a:custGeom>
              <a:avLst/>
              <a:gdLst/>
              <a:ahLst/>
              <a:cxnLst/>
              <a:rect l="l" t="t" r="r" b="b"/>
              <a:pathLst>
                <a:path w="2142" h="5998" extrusionOk="0">
                  <a:moveTo>
                    <a:pt x="1174" y="1"/>
                  </a:moveTo>
                  <a:cubicBezTo>
                    <a:pt x="1164" y="1"/>
                    <a:pt x="1153" y="1"/>
                    <a:pt x="1143" y="2"/>
                  </a:cubicBezTo>
                  <a:cubicBezTo>
                    <a:pt x="964" y="20"/>
                    <a:pt x="822" y="181"/>
                    <a:pt x="822" y="377"/>
                  </a:cubicBezTo>
                  <a:lnTo>
                    <a:pt x="822" y="2482"/>
                  </a:lnTo>
                  <a:cubicBezTo>
                    <a:pt x="822" y="2268"/>
                    <a:pt x="643" y="2108"/>
                    <a:pt x="429" y="2108"/>
                  </a:cubicBezTo>
                  <a:cubicBezTo>
                    <a:pt x="358" y="2108"/>
                    <a:pt x="286" y="2143"/>
                    <a:pt x="233" y="2197"/>
                  </a:cubicBezTo>
                  <a:lnTo>
                    <a:pt x="233" y="2357"/>
                  </a:lnTo>
                  <a:cubicBezTo>
                    <a:pt x="233" y="2554"/>
                    <a:pt x="340" y="2732"/>
                    <a:pt x="518" y="2786"/>
                  </a:cubicBezTo>
                  <a:cubicBezTo>
                    <a:pt x="643" y="2821"/>
                    <a:pt x="750" y="2964"/>
                    <a:pt x="750" y="3214"/>
                  </a:cubicBezTo>
                  <a:lnTo>
                    <a:pt x="750" y="3820"/>
                  </a:lnTo>
                  <a:cubicBezTo>
                    <a:pt x="750" y="4320"/>
                    <a:pt x="607" y="4820"/>
                    <a:pt x="304" y="5212"/>
                  </a:cubicBezTo>
                  <a:cubicBezTo>
                    <a:pt x="126" y="5444"/>
                    <a:pt x="19" y="5712"/>
                    <a:pt x="1" y="5997"/>
                  </a:cubicBezTo>
                  <a:lnTo>
                    <a:pt x="1393" y="5997"/>
                  </a:lnTo>
                  <a:cubicBezTo>
                    <a:pt x="1428" y="5569"/>
                    <a:pt x="1624" y="5176"/>
                    <a:pt x="1981" y="4927"/>
                  </a:cubicBezTo>
                  <a:cubicBezTo>
                    <a:pt x="2071" y="4855"/>
                    <a:pt x="2142" y="4730"/>
                    <a:pt x="2142" y="4623"/>
                  </a:cubicBezTo>
                  <a:lnTo>
                    <a:pt x="2142" y="3053"/>
                  </a:lnTo>
                  <a:cubicBezTo>
                    <a:pt x="2142" y="3035"/>
                    <a:pt x="2124" y="3018"/>
                    <a:pt x="2124" y="3018"/>
                  </a:cubicBezTo>
                  <a:cubicBezTo>
                    <a:pt x="2006" y="2890"/>
                    <a:pt x="1883" y="2838"/>
                    <a:pt x="1772" y="2838"/>
                  </a:cubicBezTo>
                  <a:cubicBezTo>
                    <a:pt x="1681" y="2838"/>
                    <a:pt x="1599" y="2872"/>
                    <a:pt x="1535" y="2928"/>
                  </a:cubicBezTo>
                  <a:lnTo>
                    <a:pt x="1535" y="377"/>
                  </a:lnTo>
                  <a:cubicBezTo>
                    <a:pt x="1535" y="173"/>
                    <a:pt x="1389" y="1"/>
                    <a:pt x="1174"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6"/>
            <p:cNvSpPr/>
            <p:nvPr/>
          </p:nvSpPr>
          <p:spPr>
            <a:xfrm>
              <a:off x="3013706" y="2246146"/>
              <a:ext cx="77385" cy="19005"/>
            </a:xfrm>
            <a:custGeom>
              <a:avLst/>
              <a:gdLst/>
              <a:ahLst/>
              <a:cxnLst/>
              <a:rect l="l" t="t" r="r" b="b"/>
              <a:pathLst>
                <a:path w="2838" h="697" extrusionOk="0">
                  <a:moveTo>
                    <a:pt x="233" y="0"/>
                  </a:moveTo>
                  <a:cubicBezTo>
                    <a:pt x="108" y="0"/>
                    <a:pt x="1" y="90"/>
                    <a:pt x="1" y="214"/>
                  </a:cubicBezTo>
                  <a:lnTo>
                    <a:pt x="1" y="464"/>
                  </a:lnTo>
                  <a:cubicBezTo>
                    <a:pt x="1" y="589"/>
                    <a:pt x="108" y="696"/>
                    <a:pt x="233" y="696"/>
                  </a:cubicBezTo>
                  <a:lnTo>
                    <a:pt x="2606" y="696"/>
                  </a:lnTo>
                  <a:cubicBezTo>
                    <a:pt x="2731" y="696"/>
                    <a:pt x="2838" y="589"/>
                    <a:pt x="2838" y="464"/>
                  </a:cubicBezTo>
                  <a:lnTo>
                    <a:pt x="2838" y="214"/>
                  </a:lnTo>
                  <a:cubicBezTo>
                    <a:pt x="2838" y="90"/>
                    <a:pt x="2731" y="0"/>
                    <a:pt x="2606"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6"/>
            <p:cNvSpPr/>
            <p:nvPr/>
          </p:nvSpPr>
          <p:spPr>
            <a:xfrm>
              <a:off x="3004953" y="2030269"/>
              <a:ext cx="95382" cy="13497"/>
            </a:xfrm>
            <a:custGeom>
              <a:avLst/>
              <a:gdLst/>
              <a:ahLst/>
              <a:cxnLst/>
              <a:rect l="l" t="t" r="r" b="b"/>
              <a:pathLst>
                <a:path w="3498" h="495" extrusionOk="0">
                  <a:moveTo>
                    <a:pt x="2364" y="1"/>
                  </a:moveTo>
                  <a:cubicBezTo>
                    <a:pt x="1385" y="1"/>
                    <a:pt x="634" y="96"/>
                    <a:pt x="143" y="192"/>
                  </a:cubicBezTo>
                  <a:cubicBezTo>
                    <a:pt x="54" y="209"/>
                    <a:pt x="1" y="281"/>
                    <a:pt x="18" y="370"/>
                  </a:cubicBezTo>
                  <a:cubicBezTo>
                    <a:pt x="36" y="441"/>
                    <a:pt x="108" y="495"/>
                    <a:pt x="179" y="495"/>
                  </a:cubicBezTo>
                  <a:cubicBezTo>
                    <a:pt x="237" y="495"/>
                    <a:pt x="987" y="319"/>
                    <a:pt x="2305" y="319"/>
                  </a:cubicBezTo>
                  <a:cubicBezTo>
                    <a:pt x="2613" y="319"/>
                    <a:pt x="2951" y="328"/>
                    <a:pt x="3319" y="352"/>
                  </a:cubicBezTo>
                  <a:cubicBezTo>
                    <a:pt x="3408" y="352"/>
                    <a:pt x="3480" y="299"/>
                    <a:pt x="3480" y="209"/>
                  </a:cubicBezTo>
                  <a:cubicBezTo>
                    <a:pt x="3498" y="120"/>
                    <a:pt x="3426" y="49"/>
                    <a:pt x="3337" y="31"/>
                  </a:cubicBezTo>
                  <a:cubicBezTo>
                    <a:pt x="2991" y="10"/>
                    <a:pt x="2667" y="1"/>
                    <a:pt x="236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6"/>
            <p:cNvSpPr/>
            <p:nvPr/>
          </p:nvSpPr>
          <p:spPr>
            <a:xfrm>
              <a:off x="3004953" y="2062390"/>
              <a:ext cx="95382" cy="13497"/>
            </a:xfrm>
            <a:custGeom>
              <a:avLst/>
              <a:gdLst/>
              <a:ahLst/>
              <a:cxnLst/>
              <a:rect l="l" t="t" r="r" b="b"/>
              <a:pathLst>
                <a:path w="3498" h="495" extrusionOk="0">
                  <a:moveTo>
                    <a:pt x="2352" y="0"/>
                  </a:moveTo>
                  <a:cubicBezTo>
                    <a:pt x="1379" y="0"/>
                    <a:pt x="632" y="92"/>
                    <a:pt x="143" y="173"/>
                  </a:cubicBezTo>
                  <a:cubicBezTo>
                    <a:pt x="54" y="191"/>
                    <a:pt x="1" y="280"/>
                    <a:pt x="18" y="370"/>
                  </a:cubicBezTo>
                  <a:cubicBezTo>
                    <a:pt x="36" y="441"/>
                    <a:pt x="108" y="494"/>
                    <a:pt x="179" y="494"/>
                  </a:cubicBezTo>
                  <a:cubicBezTo>
                    <a:pt x="237" y="494"/>
                    <a:pt x="987" y="319"/>
                    <a:pt x="2305" y="319"/>
                  </a:cubicBezTo>
                  <a:cubicBezTo>
                    <a:pt x="2613" y="319"/>
                    <a:pt x="2951" y="328"/>
                    <a:pt x="3319" y="352"/>
                  </a:cubicBezTo>
                  <a:cubicBezTo>
                    <a:pt x="3408" y="352"/>
                    <a:pt x="3480" y="280"/>
                    <a:pt x="3480" y="191"/>
                  </a:cubicBezTo>
                  <a:cubicBezTo>
                    <a:pt x="3498" y="102"/>
                    <a:pt x="3426" y="31"/>
                    <a:pt x="3337" y="31"/>
                  </a:cubicBezTo>
                  <a:cubicBezTo>
                    <a:pt x="2987" y="9"/>
                    <a:pt x="2658" y="0"/>
                    <a:pt x="2352"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6"/>
            <p:cNvSpPr/>
            <p:nvPr/>
          </p:nvSpPr>
          <p:spPr>
            <a:xfrm>
              <a:off x="3004953" y="2127369"/>
              <a:ext cx="39429" cy="12243"/>
            </a:xfrm>
            <a:custGeom>
              <a:avLst/>
              <a:gdLst/>
              <a:ahLst/>
              <a:cxnLst/>
              <a:rect l="l" t="t" r="r" b="b"/>
              <a:pathLst>
                <a:path w="1446" h="449" extrusionOk="0">
                  <a:moveTo>
                    <a:pt x="1295" y="0"/>
                  </a:moveTo>
                  <a:cubicBezTo>
                    <a:pt x="1286" y="0"/>
                    <a:pt x="1277" y="1"/>
                    <a:pt x="1267" y="3"/>
                  </a:cubicBezTo>
                  <a:cubicBezTo>
                    <a:pt x="875" y="38"/>
                    <a:pt x="500" y="74"/>
                    <a:pt x="143" y="146"/>
                  </a:cubicBezTo>
                  <a:cubicBezTo>
                    <a:pt x="54" y="163"/>
                    <a:pt x="1" y="235"/>
                    <a:pt x="18" y="324"/>
                  </a:cubicBezTo>
                  <a:cubicBezTo>
                    <a:pt x="36" y="413"/>
                    <a:pt x="108" y="449"/>
                    <a:pt x="179" y="449"/>
                  </a:cubicBezTo>
                  <a:cubicBezTo>
                    <a:pt x="232" y="449"/>
                    <a:pt x="571" y="377"/>
                    <a:pt x="1285" y="324"/>
                  </a:cubicBezTo>
                  <a:cubicBezTo>
                    <a:pt x="1374" y="306"/>
                    <a:pt x="1446" y="235"/>
                    <a:pt x="1446" y="146"/>
                  </a:cubicBezTo>
                  <a:cubicBezTo>
                    <a:pt x="1430" y="66"/>
                    <a:pt x="1371" y="0"/>
                    <a:pt x="1295"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6"/>
            <p:cNvSpPr/>
            <p:nvPr/>
          </p:nvSpPr>
          <p:spPr>
            <a:xfrm>
              <a:off x="2900846" y="2030569"/>
              <a:ext cx="75422" cy="13688"/>
            </a:xfrm>
            <a:custGeom>
              <a:avLst/>
              <a:gdLst/>
              <a:ahLst/>
              <a:cxnLst/>
              <a:rect l="l" t="t" r="r" b="b"/>
              <a:pathLst>
                <a:path w="2766" h="502" extrusionOk="0">
                  <a:moveTo>
                    <a:pt x="407" y="0"/>
                  </a:moveTo>
                  <a:cubicBezTo>
                    <a:pt x="327" y="0"/>
                    <a:pt x="245" y="1"/>
                    <a:pt x="161" y="2"/>
                  </a:cubicBezTo>
                  <a:cubicBezTo>
                    <a:pt x="89" y="2"/>
                    <a:pt x="18" y="56"/>
                    <a:pt x="0" y="145"/>
                  </a:cubicBezTo>
                  <a:cubicBezTo>
                    <a:pt x="0" y="234"/>
                    <a:pt x="72" y="323"/>
                    <a:pt x="161" y="323"/>
                  </a:cubicBezTo>
                  <a:cubicBezTo>
                    <a:pt x="257" y="322"/>
                    <a:pt x="351" y="321"/>
                    <a:pt x="443" y="321"/>
                  </a:cubicBezTo>
                  <a:cubicBezTo>
                    <a:pt x="1405" y="321"/>
                    <a:pt x="2112" y="402"/>
                    <a:pt x="2552" y="484"/>
                  </a:cubicBezTo>
                  <a:cubicBezTo>
                    <a:pt x="2570" y="502"/>
                    <a:pt x="2570" y="502"/>
                    <a:pt x="2587" y="502"/>
                  </a:cubicBezTo>
                  <a:cubicBezTo>
                    <a:pt x="2659" y="502"/>
                    <a:pt x="2730" y="448"/>
                    <a:pt x="2748" y="359"/>
                  </a:cubicBezTo>
                  <a:cubicBezTo>
                    <a:pt x="2766" y="288"/>
                    <a:pt x="2694" y="198"/>
                    <a:pt x="2623" y="181"/>
                  </a:cubicBezTo>
                  <a:cubicBezTo>
                    <a:pt x="2144" y="98"/>
                    <a:pt x="1406" y="0"/>
                    <a:pt x="40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6"/>
            <p:cNvSpPr/>
            <p:nvPr/>
          </p:nvSpPr>
          <p:spPr>
            <a:xfrm>
              <a:off x="2880886" y="2062390"/>
              <a:ext cx="95382" cy="13579"/>
            </a:xfrm>
            <a:custGeom>
              <a:avLst/>
              <a:gdLst/>
              <a:ahLst/>
              <a:cxnLst/>
              <a:rect l="l" t="t" r="r" b="b"/>
              <a:pathLst>
                <a:path w="3498" h="498" extrusionOk="0">
                  <a:moveTo>
                    <a:pt x="1144" y="0"/>
                  </a:moveTo>
                  <a:cubicBezTo>
                    <a:pt x="839" y="0"/>
                    <a:pt x="511" y="9"/>
                    <a:pt x="161" y="31"/>
                  </a:cubicBezTo>
                  <a:cubicBezTo>
                    <a:pt x="72" y="31"/>
                    <a:pt x="1" y="102"/>
                    <a:pt x="1" y="191"/>
                  </a:cubicBezTo>
                  <a:cubicBezTo>
                    <a:pt x="19" y="280"/>
                    <a:pt x="90" y="352"/>
                    <a:pt x="179" y="352"/>
                  </a:cubicBezTo>
                  <a:cubicBezTo>
                    <a:pt x="546" y="329"/>
                    <a:pt x="889" y="319"/>
                    <a:pt x="1206" y="319"/>
                  </a:cubicBezTo>
                  <a:cubicBezTo>
                    <a:pt x="2120" y="319"/>
                    <a:pt x="2820" y="402"/>
                    <a:pt x="3284" y="494"/>
                  </a:cubicBezTo>
                  <a:cubicBezTo>
                    <a:pt x="3295" y="497"/>
                    <a:pt x="3307" y="498"/>
                    <a:pt x="3318" y="498"/>
                  </a:cubicBezTo>
                  <a:cubicBezTo>
                    <a:pt x="3395" y="498"/>
                    <a:pt x="3464" y="447"/>
                    <a:pt x="3480" y="370"/>
                  </a:cubicBezTo>
                  <a:cubicBezTo>
                    <a:pt x="3498" y="280"/>
                    <a:pt x="3426" y="191"/>
                    <a:pt x="3355" y="173"/>
                  </a:cubicBezTo>
                  <a:cubicBezTo>
                    <a:pt x="2853" y="92"/>
                    <a:pt x="2113" y="0"/>
                    <a:pt x="114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6"/>
            <p:cNvSpPr/>
            <p:nvPr/>
          </p:nvSpPr>
          <p:spPr>
            <a:xfrm>
              <a:off x="2880886" y="2094212"/>
              <a:ext cx="95382" cy="13852"/>
            </a:xfrm>
            <a:custGeom>
              <a:avLst/>
              <a:gdLst/>
              <a:ahLst/>
              <a:cxnLst/>
              <a:rect l="l" t="t" r="r" b="b"/>
              <a:pathLst>
                <a:path w="3498" h="508" extrusionOk="0">
                  <a:moveTo>
                    <a:pt x="1246" y="1"/>
                  </a:moveTo>
                  <a:cubicBezTo>
                    <a:pt x="912" y="1"/>
                    <a:pt x="551" y="13"/>
                    <a:pt x="161" y="41"/>
                  </a:cubicBezTo>
                  <a:cubicBezTo>
                    <a:pt x="72" y="41"/>
                    <a:pt x="1" y="113"/>
                    <a:pt x="1" y="202"/>
                  </a:cubicBezTo>
                  <a:cubicBezTo>
                    <a:pt x="17" y="282"/>
                    <a:pt x="76" y="347"/>
                    <a:pt x="152" y="347"/>
                  </a:cubicBezTo>
                  <a:cubicBezTo>
                    <a:pt x="161" y="347"/>
                    <a:pt x="170" y="346"/>
                    <a:pt x="179" y="344"/>
                  </a:cubicBezTo>
                  <a:cubicBezTo>
                    <a:pt x="516" y="323"/>
                    <a:pt x="833" y="314"/>
                    <a:pt x="1127" y="314"/>
                  </a:cubicBezTo>
                  <a:cubicBezTo>
                    <a:pt x="2080" y="314"/>
                    <a:pt x="2807" y="410"/>
                    <a:pt x="3284" y="505"/>
                  </a:cubicBezTo>
                  <a:cubicBezTo>
                    <a:pt x="3293" y="507"/>
                    <a:pt x="3303" y="508"/>
                    <a:pt x="3312" y="508"/>
                  </a:cubicBezTo>
                  <a:cubicBezTo>
                    <a:pt x="3391" y="508"/>
                    <a:pt x="3464" y="444"/>
                    <a:pt x="3480" y="380"/>
                  </a:cubicBezTo>
                  <a:cubicBezTo>
                    <a:pt x="3498" y="291"/>
                    <a:pt x="3426" y="202"/>
                    <a:pt x="3355" y="184"/>
                  </a:cubicBezTo>
                  <a:cubicBezTo>
                    <a:pt x="2871" y="92"/>
                    <a:pt x="2165" y="1"/>
                    <a:pt x="124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6"/>
            <p:cNvSpPr/>
            <p:nvPr/>
          </p:nvSpPr>
          <p:spPr>
            <a:xfrm>
              <a:off x="2880886" y="2126142"/>
              <a:ext cx="95382" cy="13579"/>
            </a:xfrm>
            <a:custGeom>
              <a:avLst/>
              <a:gdLst/>
              <a:ahLst/>
              <a:cxnLst/>
              <a:rect l="l" t="t" r="r" b="b"/>
              <a:pathLst>
                <a:path w="3498" h="498" extrusionOk="0">
                  <a:moveTo>
                    <a:pt x="1098" y="0"/>
                  </a:moveTo>
                  <a:cubicBezTo>
                    <a:pt x="788" y="0"/>
                    <a:pt x="475" y="9"/>
                    <a:pt x="161" y="30"/>
                  </a:cubicBezTo>
                  <a:cubicBezTo>
                    <a:pt x="72" y="48"/>
                    <a:pt x="1" y="119"/>
                    <a:pt x="1" y="208"/>
                  </a:cubicBezTo>
                  <a:cubicBezTo>
                    <a:pt x="19" y="298"/>
                    <a:pt x="90" y="351"/>
                    <a:pt x="179" y="351"/>
                  </a:cubicBezTo>
                  <a:cubicBezTo>
                    <a:pt x="493" y="330"/>
                    <a:pt x="800" y="322"/>
                    <a:pt x="1101" y="322"/>
                  </a:cubicBezTo>
                  <a:cubicBezTo>
                    <a:pt x="1314" y="322"/>
                    <a:pt x="1524" y="326"/>
                    <a:pt x="1731" y="333"/>
                  </a:cubicBezTo>
                  <a:cubicBezTo>
                    <a:pt x="2302" y="351"/>
                    <a:pt x="2820" y="405"/>
                    <a:pt x="3284" y="494"/>
                  </a:cubicBezTo>
                  <a:cubicBezTo>
                    <a:pt x="3295" y="496"/>
                    <a:pt x="3307" y="497"/>
                    <a:pt x="3318" y="497"/>
                  </a:cubicBezTo>
                  <a:cubicBezTo>
                    <a:pt x="3395" y="497"/>
                    <a:pt x="3464" y="447"/>
                    <a:pt x="3480" y="369"/>
                  </a:cubicBezTo>
                  <a:cubicBezTo>
                    <a:pt x="3498" y="280"/>
                    <a:pt x="3426" y="208"/>
                    <a:pt x="3355" y="191"/>
                  </a:cubicBezTo>
                  <a:cubicBezTo>
                    <a:pt x="2855" y="101"/>
                    <a:pt x="2320" y="30"/>
                    <a:pt x="1749" y="12"/>
                  </a:cubicBezTo>
                  <a:cubicBezTo>
                    <a:pt x="1535" y="5"/>
                    <a:pt x="1318" y="0"/>
                    <a:pt x="109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6"/>
            <p:cNvSpPr/>
            <p:nvPr/>
          </p:nvSpPr>
          <p:spPr>
            <a:xfrm>
              <a:off x="2842466" y="1979906"/>
              <a:ext cx="295825" cy="289117"/>
            </a:xfrm>
            <a:custGeom>
              <a:avLst/>
              <a:gdLst/>
              <a:ahLst/>
              <a:cxnLst/>
              <a:rect l="l" t="t" r="r" b="b"/>
              <a:pathLst>
                <a:path w="10849" h="10603" extrusionOk="0">
                  <a:moveTo>
                    <a:pt x="8308" y="319"/>
                  </a:moveTo>
                  <a:cubicBezTo>
                    <a:pt x="8724" y="319"/>
                    <a:pt x="9185" y="337"/>
                    <a:pt x="9689" y="379"/>
                  </a:cubicBezTo>
                  <a:cubicBezTo>
                    <a:pt x="9778" y="397"/>
                    <a:pt x="9849" y="468"/>
                    <a:pt x="9849" y="558"/>
                  </a:cubicBezTo>
                  <a:lnTo>
                    <a:pt x="9849" y="4715"/>
                  </a:lnTo>
                  <a:cubicBezTo>
                    <a:pt x="9849" y="4804"/>
                    <a:pt x="9921" y="4875"/>
                    <a:pt x="9992" y="4875"/>
                  </a:cubicBezTo>
                  <a:cubicBezTo>
                    <a:pt x="10003" y="4877"/>
                    <a:pt x="10014" y="4878"/>
                    <a:pt x="10024" y="4878"/>
                  </a:cubicBezTo>
                  <a:cubicBezTo>
                    <a:pt x="10113" y="4878"/>
                    <a:pt x="10170" y="4811"/>
                    <a:pt x="10170" y="4715"/>
                  </a:cubicBezTo>
                  <a:lnTo>
                    <a:pt x="10170" y="1075"/>
                  </a:lnTo>
                  <a:cubicBezTo>
                    <a:pt x="10420" y="1182"/>
                    <a:pt x="10527" y="1360"/>
                    <a:pt x="10527" y="1628"/>
                  </a:cubicBezTo>
                  <a:lnTo>
                    <a:pt x="10527" y="7142"/>
                  </a:lnTo>
                  <a:cubicBezTo>
                    <a:pt x="10527" y="7748"/>
                    <a:pt x="9921" y="7802"/>
                    <a:pt x="9706" y="7802"/>
                  </a:cubicBezTo>
                  <a:lnTo>
                    <a:pt x="9706" y="7391"/>
                  </a:lnTo>
                  <a:cubicBezTo>
                    <a:pt x="9974" y="7373"/>
                    <a:pt x="10170" y="7159"/>
                    <a:pt x="10170" y="6910"/>
                  </a:cubicBezTo>
                  <a:lnTo>
                    <a:pt x="10170" y="5464"/>
                  </a:lnTo>
                  <a:cubicBezTo>
                    <a:pt x="10170" y="5393"/>
                    <a:pt x="10117" y="5322"/>
                    <a:pt x="10028" y="5304"/>
                  </a:cubicBezTo>
                  <a:cubicBezTo>
                    <a:pt x="9938" y="5304"/>
                    <a:pt x="9849" y="5375"/>
                    <a:pt x="9849" y="5464"/>
                  </a:cubicBezTo>
                  <a:lnTo>
                    <a:pt x="9849" y="6892"/>
                  </a:lnTo>
                  <a:cubicBezTo>
                    <a:pt x="9849" y="6990"/>
                    <a:pt x="9775" y="7072"/>
                    <a:pt x="9694" y="7072"/>
                  </a:cubicBezTo>
                  <a:cubicBezTo>
                    <a:pt x="9686" y="7072"/>
                    <a:pt x="9679" y="7072"/>
                    <a:pt x="9671" y="7070"/>
                  </a:cubicBezTo>
                  <a:lnTo>
                    <a:pt x="9617" y="7070"/>
                  </a:lnTo>
                  <a:cubicBezTo>
                    <a:pt x="9524" y="6915"/>
                    <a:pt x="9363" y="6813"/>
                    <a:pt x="9182" y="6813"/>
                  </a:cubicBezTo>
                  <a:cubicBezTo>
                    <a:pt x="9155" y="6813"/>
                    <a:pt x="9127" y="6816"/>
                    <a:pt x="9100" y="6820"/>
                  </a:cubicBezTo>
                  <a:lnTo>
                    <a:pt x="9100" y="4536"/>
                  </a:lnTo>
                  <a:lnTo>
                    <a:pt x="9260" y="4536"/>
                  </a:lnTo>
                  <a:cubicBezTo>
                    <a:pt x="9270" y="4538"/>
                    <a:pt x="9279" y="4539"/>
                    <a:pt x="9288" y="4539"/>
                  </a:cubicBezTo>
                  <a:cubicBezTo>
                    <a:pt x="9364" y="4539"/>
                    <a:pt x="9423" y="4474"/>
                    <a:pt x="9439" y="4394"/>
                  </a:cubicBezTo>
                  <a:cubicBezTo>
                    <a:pt x="9439" y="4305"/>
                    <a:pt x="9367" y="4233"/>
                    <a:pt x="9278" y="4233"/>
                  </a:cubicBezTo>
                  <a:cubicBezTo>
                    <a:pt x="9189" y="4215"/>
                    <a:pt x="9100" y="4215"/>
                    <a:pt x="9011" y="4215"/>
                  </a:cubicBezTo>
                  <a:cubicBezTo>
                    <a:pt x="8921" y="4073"/>
                    <a:pt x="8761" y="3966"/>
                    <a:pt x="8582" y="3966"/>
                  </a:cubicBezTo>
                  <a:cubicBezTo>
                    <a:pt x="8404" y="3966"/>
                    <a:pt x="8243" y="4055"/>
                    <a:pt x="8154" y="4197"/>
                  </a:cubicBezTo>
                  <a:cubicBezTo>
                    <a:pt x="7262" y="4197"/>
                    <a:pt x="6584" y="4287"/>
                    <a:pt x="6120" y="4376"/>
                  </a:cubicBezTo>
                  <a:cubicBezTo>
                    <a:pt x="6031" y="4394"/>
                    <a:pt x="5977" y="4483"/>
                    <a:pt x="5995" y="4554"/>
                  </a:cubicBezTo>
                  <a:cubicBezTo>
                    <a:pt x="6013" y="4644"/>
                    <a:pt x="6067" y="4697"/>
                    <a:pt x="6138" y="4697"/>
                  </a:cubicBezTo>
                  <a:cubicBezTo>
                    <a:pt x="6209" y="4697"/>
                    <a:pt x="6852" y="4536"/>
                    <a:pt x="8065" y="4519"/>
                  </a:cubicBezTo>
                  <a:lnTo>
                    <a:pt x="8065" y="6124"/>
                  </a:lnTo>
                  <a:cubicBezTo>
                    <a:pt x="8013" y="6098"/>
                    <a:pt x="7951" y="6082"/>
                    <a:pt x="7894" y="6082"/>
                  </a:cubicBezTo>
                  <a:cubicBezTo>
                    <a:pt x="7873" y="6082"/>
                    <a:pt x="7852" y="6084"/>
                    <a:pt x="7833" y="6089"/>
                  </a:cubicBezTo>
                  <a:cubicBezTo>
                    <a:pt x="7655" y="6089"/>
                    <a:pt x="7494" y="6196"/>
                    <a:pt x="7405" y="6339"/>
                  </a:cubicBezTo>
                  <a:cubicBezTo>
                    <a:pt x="7333" y="6303"/>
                    <a:pt x="7244" y="6267"/>
                    <a:pt x="7137" y="6267"/>
                  </a:cubicBezTo>
                  <a:cubicBezTo>
                    <a:pt x="6923" y="6267"/>
                    <a:pt x="6745" y="6374"/>
                    <a:pt x="6655" y="6553"/>
                  </a:cubicBezTo>
                  <a:cubicBezTo>
                    <a:pt x="6584" y="6499"/>
                    <a:pt x="6477" y="6481"/>
                    <a:pt x="6370" y="6481"/>
                  </a:cubicBezTo>
                  <a:cubicBezTo>
                    <a:pt x="6102" y="6481"/>
                    <a:pt x="5870" y="6713"/>
                    <a:pt x="5870" y="6999"/>
                  </a:cubicBezTo>
                  <a:lnTo>
                    <a:pt x="5870" y="7249"/>
                  </a:lnTo>
                  <a:cubicBezTo>
                    <a:pt x="5835" y="7249"/>
                    <a:pt x="5781" y="7266"/>
                    <a:pt x="5745" y="7284"/>
                  </a:cubicBezTo>
                  <a:cubicBezTo>
                    <a:pt x="5692" y="7284"/>
                    <a:pt x="5638" y="7302"/>
                    <a:pt x="5585" y="7302"/>
                  </a:cubicBezTo>
                  <a:lnTo>
                    <a:pt x="5585" y="629"/>
                  </a:lnTo>
                  <a:cubicBezTo>
                    <a:pt x="5878" y="545"/>
                    <a:pt x="6806" y="319"/>
                    <a:pt x="8308" y="319"/>
                  </a:cubicBezTo>
                  <a:close/>
                  <a:moveTo>
                    <a:pt x="2541" y="319"/>
                  </a:moveTo>
                  <a:cubicBezTo>
                    <a:pt x="4044" y="319"/>
                    <a:pt x="4974" y="545"/>
                    <a:pt x="5282" y="629"/>
                  </a:cubicBezTo>
                  <a:lnTo>
                    <a:pt x="5282" y="7302"/>
                  </a:lnTo>
                  <a:cubicBezTo>
                    <a:pt x="5228" y="7302"/>
                    <a:pt x="5174" y="7284"/>
                    <a:pt x="5121" y="7284"/>
                  </a:cubicBezTo>
                  <a:cubicBezTo>
                    <a:pt x="4666" y="7164"/>
                    <a:pt x="3799" y="7013"/>
                    <a:pt x="2559" y="7013"/>
                  </a:cubicBezTo>
                  <a:cubicBezTo>
                    <a:pt x="2146" y="7013"/>
                    <a:pt x="1691" y="7030"/>
                    <a:pt x="1196" y="7070"/>
                  </a:cubicBezTo>
                  <a:cubicBezTo>
                    <a:pt x="1186" y="7072"/>
                    <a:pt x="1177" y="7072"/>
                    <a:pt x="1168" y="7072"/>
                  </a:cubicBezTo>
                  <a:cubicBezTo>
                    <a:pt x="1074" y="7072"/>
                    <a:pt x="999" y="6990"/>
                    <a:pt x="999" y="6892"/>
                  </a:cubicBezTo>
                  <a:lnTo>
                    <a:pt x="999" y="2913"/>
                  </a:lnTo>
                  <a:cubicBezTo>
                    <a:pt x="999" y="2841"/>
                    <a:pt x="946" y="2770"/>
                    <a:pt x="857" y="2752"/>
                  </a:cubicBezTo>
                  <a:cubicBezTo>
                    <a:pt x="849" y="2751"/>
                    <a:pt x="841" y="2750"/>
                    <a:pt x="833" y="2750"/>
                  </a:cubicBezTo>
                  <a:cubicBezTo>
                    <a:pt x="752" y="2750"/>
                    <a:pt x="678" y="2831"/>
                    <a:pt x="678" y="2913"/>
                  </a:cubicBezTo>
                  <a:lnTo>
                    <a:pt x="678" y="6892"/>
                  </a:lnTo>
                  <a:cubicBezTo>
                    <a:pt x="678" y="7167"/>
                    <a:pt x="910" y="7392"/>
                    <a:pt x="1183" y="7392"/>
                  </a:cubicBezTo>
                  <a:cubicBezTo>
                    <a:pt x="1193" y="7392"/>
                    <a:pt x="1203" y="7392"/>
                    <a:pt x="1213" y="7391"/>
                  </a:cubicBezTo>
                  <a:cubicBezTo>
                    <a:pt x="1704" y="7351"/>
                    <a:pt x="2152" y="7334"/>
                    <a:pt x="2558" y="7334"/>
                  </a:cubicBezTo>
                  <a:cubicBezTo>
                    <a:pt x="3762" y="7334"/>
                    <a:pt x="4591" y="7481"/>
                    <a:pt x="5032" y="7588"/>
                  </a:cubicBezTo>
                  <a:cubicBezTo>
                    <a:pt x="5173" y="7619"/>
                    <a:pt x="5300" y="7633"/>
                    <a:pt x="5421" y="7633"/>
                  </a:cubicBezTo>
                  <a:cubicBezTo>
                    <a:pt x="5575" y="7633"/>
                    <a:pt x="5720" y="7610"/>
                    <a:pt x="5870" y="7570"/>
                  </a:cubicBezTo>
                  <a:lnTo>
                    <a:pt x="5870" y="7998"/>
                  </a:lnTo>
                  <a:cubicBezTo>
                    <a:pt x="5719" y="8034"/>
                    <a:pt x="5567" y="8051"/>
                    <a:pt x="5415" y="8051"/>
                  </a:cubicBezTo>
                  <a:cubicBezTo>
                    <a:pt x="5264" y="8051"/>
                    <a:pt x="5112" y="8034"/>
                    <a:pt x="4960" y="7998"/>
                  </a:cubicBezTo>
                  <a:cubicBezTo>
                    <a:pt x="4140" y="7797"/>
                    <a:pt x="3242" y="7746"/>
                    <a:pt x="2527" y="7746"/>
                  </a:cubicBezTo>
                  <a:cubicBezTo>
                    <a:pt x="1780" y="7746"/>
                    <a:pt x="1232" y="7802"/>
                    <a:pt x="1178" y="7802"/>
                  </a:cubicBezTo>
                  <a:cubicBezTo>
                    <a:pt x="981" y="7802"/>
                    <a:pt x="321" y="7766"/>
                    <a:pt x="321" y="7142"/>
                  </a:cubicBezTo>
                  <a:lnTo>
                    <a:pt x="321" y="1628"/>
                  </a:lnTo>
                  <a:cubicBezTo>
                    <a:pt x="321" y="1360"/>
                    <a:pt x="446" y="1182"/>
                    <a:pt x="678" y="1075"/>
                  </a:cubicBezTo>
                  <a:lnTo>
                    <a:pt x="678" y="2163"/>
                  </a:lnTo>
                  <a:cubicBezTo>
                    <a:pt x="678" y="2235"/>
                    <a:pt x="749" y="2324"/>
                    <a:pt x="821" y="2324"/>
                  </a:cubicBezTo>
                  <a:cubicBezTo>
                    <a:pt x="832" y="2326"/>
                    <a:pt x="843" y="2327"/>
                    <a:pt x="853" y="2327"/>
                  </a:cubicBezTo>
                  <a:cubicBezTo>
                    <a:pt x="942" y="2327"/>
                    <a:pt x="999" y="2259"/>
                    <a:pt x="999" y="2163"/>
                  </a:cubicBezTo>
                  <a:lnTo>
                    <a:pt x="999" y="558"/>
                  </a:lnTo>
                  <a:cubicBezTo>
                    <a:pt x="999" y="468"/>
                    <a:pt x="1071" y="397"/>
                    <a:pt x="1160" y="379"/>
                  </a:cubicBezTo>
                  <a:cubicBezTo>
                    <a:pt x="1663" y="337"/>
                    <a:pt x="2124" y="319"/>
                    <a:pt x="2541" y="319"/>
                  </a:cubicBezTo>
                  <a:close/>
                  <a:moveTo>
                    <a:pt x="8565" y="4287"/>
                  </a:moveTo>
                  <a:cubicBezTo>
                    <a:pt x="8672" y="4287"/>
                    <a:pt x="8779" y="4376"/>
                    <a:pt x="8779" y="4501"/>
                  </a:cubicBezTo>
                  <a:lnTo>
                    <a:pt x="8779" y="7034"/>
                  </a:lnTo>
                  <a:cubicBezTo>
                    <a:pt x="8779" y="7088"/>
                    <a:pt x="8797" y="7124"/>
                    <a:pt x="8832" y="7159"/>
                  </a:cubicBezTo>
                  <a:cubicBezTo>
                    <a:pt x="8862" y="7189"/>
                    <a:pt x="8902" y="7202"/>
                    <a:pt x="8944" y="7202"/>
                  </a:cubicBezTo>
                  <a:cubicBezTo>
                    <a:pt x="8979" y="7202"/>
                    <a:pt x="9014" y="7193"/>
                    <a:pt x="9046" y="7177"/>
                  </a:cubicBezTo>
                  <a:cubicBezTo>
                    <a:pt x="9089" y="7140"/>
                    <a:pt x="9137" y="7123"/>
                    <a:pt x="9183" y="7123"/>
                  </a:cubicBezTo>
                  <a:cubicBezTo>
                    <a:pt x="9289" y="7123"/>
                    <a:pt x="9385" y="7213"/>
                    <a:pt x="9385" y="7338"/>
                  </a:cubicBezTo>
                  <a:lnTo>
                    <a:pt x="9385" y="7980"/>
                  </a:lnTo>
                  <a:cubicBezTo>
                    <a:pt x="9385" y="8426"/>
                    <a:pt x="9243" y="8872"/>
                    <a:pt x="8957" y="9247"/>
                  </a:cubicBezTo>
                  <a:cubicBezTo>
                    <a:pt x="8868" y="9354"/>
                    <a:pt x="8814" y="9461"/>
                    <a:pt x="8761" y="9586"/>
                  </a:cubicBezTo>
                  <a:lnTo>
                    <a:pt x="6673" y="9586"/>
                  </a:lnTo>
                  <a:cubicBezTo>
                    <a:pt x="6620" y="9461"/>
                    <a:pt x="6620" y="9461"/>
                    <a:pt x="6299" y="8712"/>
                  </a:cubicBezTo>
                  <a:cubicBezTo>
                    <a:pt x="6227" y="8551"/>
                    <a:pt x="6191" y="8373"/>
                    <a:pt x="6191" y="8194"/>
                  </a:cubicBezTo>
                  <a:lnTo>
                    <a:pt x="6191" y="6999"/>
                  </a:lnTo>
                  <a:cubicBezTo>
                    <a:pt x="6191" y="6892"/>
                    <a:pt x="6281" y="6785"/>
                    <a:pt x="6388" y="6785"/>
                  </a:cubicBezTo>
                  <a:cubicBezTo>
                    <a:pt x="6513" y="6785"/>
                    <a:pt x="6602" y="6874"/>
                    <a:pt x="6602" y="6981"/>
                  </a:cubicBezTo>
                  <a:cubicBezTo>
                    <a:pt x="6620" y="7052"/>
                    <a:pt x="6655" y="7124"/>
                    <a:pt x="6709" y="7142"/>
                  </a:cubicBezTo>
                  <a:cubicBezTo>
                    <a:pt x="6728" y="7147"/>
                    <a:pt x="6747" y="7150"/>
                    <a:pt x="6765" y="7150"/>
                  </a:cubicBezTo>
                  <a:cubicBezTo>
                    <a:pt x="6864" y="7150"/>
                    <a:pt x="6941" y="7074"/>
                    <a:pt x="6941" y="6999"/>
                  </a:cubicBezTo>
                  <a:lnTo>
                    <a:pt x="6941" y="6785"/>
                  </a:lnTo>
                  <a:cubicBezTo>
                    <a:pt x="6941" y="6678"/>
                    <a:pt x="7030" y="6588"/>
                    <a:pt x="7137" y="6588"/>
                  </a:cubicBezTo>
                  <a:cubicBezTo>
                    <a:pt x="7298" y="6588"/>
                    <a:pt x="7333" y="6660"/>
                    <a:pt x="7333" y="6963"/>
                  </a:cubicBezTo>
                  <a:cubicBezTo>
                    <a:pt x="7333" y="7034"/>
                    <a:pt x="7405" y="7124"/>
                    <a:pt x="7494" y="7124"/>
                  </a:cubicBezTo>
                  <a:cubicBezTo>
                    <a:pt x="7583" y="7124"/>
                    <a:pt x="7655" y="7052"/>
                    <a:pt x="7655" y="6963"/>
                  </a:cubicBezTo>
                  <a:lnTo>
                    <a:pt x="7655" y="6606"/>
                  </a:lnTo>
                  <a:cubicBezTo>
                    <a:pt x="7655" y="6499"/>
                    <a:pt x="7744" y="6410"/>
                    <a:pt x="7851" y="6410"/>
                  </a:cubicBezTo>
                  <a:cubicBezTo>
                    <a:pt x="7860" y="6408"/>
                    <a:pt x="7869" y="6408"/>
                    <a:pt x="7878" y="6408"/>
                  </a:cubicBezTo>
                  <a:cubicBezTo>
                    <a:pt x="7975" y="6408"/>
                    <a:pt x="8065" y="6492"/>
                    <a:pt x="8065" y="6606"/>
                  </a:cubicBezTo>
                  <a:cubicBezTo>
                    <a:pt x="8065" y="6678"/>
                    <a:pt x="8101" y="6731"/>
                    <a:pt x="8172" y="6749"/>
                  </a:cubicBezTo>
                  <a:cubicBezTo>
                    <a:pt x="8191" y="6755"/>
                    <a:pt x="8209" y="6758"/>
                    <a:pt x="8227" y="6758"/>
                  </a:cubicBezTo>
                  <a:cubicBezTo>
                    <a:pt x="8308" y="6758"/>
                    <a:pt x="8368" y="6694"/>
                    <a:pt x="8368" y="6606"/>
                  </a:cubicBezTo>
                  <a:lnTo>
                    <a:pt x="8368" y="4501"/>
                  </a:lnTo>
                  <a:cubicBezTo>
                    <a:pt x="8368" y="4394"/>
                    <a:pt x="8458" y="4305"/>
                    <a:pt x="8565" y="4287"/>
                  </a:cubicBezTo>
                  <a:close/>
                  <a:moveTo>
                    <a:pt x="8886" y="9907"/>
                  </a:moveTo>
                  <a:cubicBezTo>
                    <a:pt x="8921" y="9907"/>
                    <a:pt x="8939" y="9943"/>
                    <a:pt x="8939" y="9978"/>
                  </a:cubicBezTo>
                  <a:lnTo>
                    <a:pt x="8939" y="10210"/>
                  </a:lnTo>
                  <a:cubicBezTo>
                    <a:pt x="8939" y="10264"/>
                    <a:pt x="8921" y="10282"/>
                    <a:pt x="8886" y="10282"/>
                  </a:cubicBezTo>
                  <a:lnTo>
                    <a:pt x="6495" y="10282"/>
                  </a:lnTo>
                  <a:cubicBezTo>
                    <a:pt x="6459" y="10282"/>
                    <a:pt x="6423" y="10264"/>
                    <a:pt x="6423" y="10210"/>
                  </a:cubicBezTo>
                  <a:lnTo>
                    <a:pt x="6423" y="9978"/>
                  </a:lnTo>
                  <a:cubicBezTo>
                    <a:pt x="6423" y="9943"/>
                    <a:pt x="6459" y="9907"/>
                    <a:pt x="6495" y="9907"/>
                  </a:cubicBezTo>
                  <a:close/>
                  <a:moveTo>
                    <a:pt x="2510" y="0"/>
                  </a:moveTo>
                  <a:cubicBezTo>
                    <a:pt x="2095" y="0"/>
                    <a:pt x="1638" y="17"/>
                    <a:pt x="1142" y="58"/>
                  </a:cubicBezTo>
                  <a:cubicBezTo>
                    <a:pt x="892" y="94"/>
                    <a:pt x="678" y="308"/>
                    <a:pt x="678" y="558"/>
                  </a:cubicBezTo>
                  <a:lnTo>
                    <a:pt x="678" y="736"/>
                  </a:lnTo>
                  <a:cubicBezTo>
                    <a:pt x="250" y="879"/>
                    <a:pt x="0" y="1200"/>
                    <a:pt x="0" y="1628"/>
                  </a:cubicBezTo>
                  <a:lnTo>
                    <a:pt x="0" y="7142"/>
                  </a:lnTo>
                  <a:cubicBezTo>
                    <a:pt x="0" y="7730"/>
                    <a:pt x="464" y="8123"/>
                    <a:pt x="1178" y="8123"/>
                  </a:cubicBezTo>
                  <a:cubicBezTo>
                    <a:pt x="1243" y="8123"/>
                    <a:pt x="1808" y="8065"/>
                    <a:pt x="2565" y="8065"/>
                  </a:cubicBezTo>
                  <a:cubicBezTo>
                    <a:pt x="3258" y="8065"/>
                    <a:pt x="4112" y="8114"/>
                    <a:pt x="4889" y="8301"/>
                  </a:cubicBezTo>
                  <a:cubicBezTo>
                    <a:pt x="5069" y="8341"/>
                    <a:pt x="5255" y="8365"/>
                    <a:pt x="5444" y="8365"/>
                  </a:cubicBezTo>
                  <a:cubicBezTo>
                    <a:pt x="5591" y="8365"/>
                    <a:pt x="5740" y="8350"/>
                    <a:pt x="5888" y="8319"/>
                  </a:cubicBezTo>
                  <a:cubicBezTo>
                    <a:pt x="5906" y="8498"/>
                    <a:pt x="5942" y="8676"/>
                    <a:pt x="6013" y="8837"/>
                  </a:cubicBezTo>
                  <a:cubicBezTo>
                    <a:pt x="6334" y="9622"/>
                    <a:pt x="6334" y="9568"/>
                    <a:pt x="6352" y="9639"/>
                  </a:cubicBezTo>
                  <a:cubicBezTo>
                    <a:pt x="6209" y="9693"/>
                    <a:pt x="6138" y="9818"/>
                    <a:pt x="6138" y="9978"/>
                  </a:cubicBezTo>
                  <a:lnTo>
                    <a:pt x="6138" y="10210"/>
                  </a:lnTo>
                  <a:cubicBezTo>
                    <a:pt x="6138" y="10425"/>
                    <a:pt x="6299" y="10603"/>
                    <a:pt x="6513" y="10603"/>
                  </a:cubicBezTo>
                  <a:lnTo>
                    <a:pt x="8886" y="10603"/>
                  </a:lnTo>
                  <a:cubicBezTo>
                    <a:pt x="9082" y="10603"/>
                    <a:pt x="9260" y="10425"/>
                    <a:pt x="9260" y="10210"/>
                  </a:cubicBezTo>
                  <a:lnTo>
                    <a:pt x="9260" y="9978"/>
                  </a:lnTo>
                  <a:cubicBezTo>
                    <a:pt x="9260" y="9836"/>
                    <a:pt x="9189" y="9711"/>
                    <a:pt x="9082" y="9657"/>
                  </a:cubicBezTo>
                  <a:cubicBezTo>
                    <a:pt x="9118" y="9568"/>
                    <a:pt x="9153" y="9497"/>
                    <a:pt x="9207" y="9443"/>
                  </a:cubicBezTo>
                  <a:cubicBezTo>
                    <a:pt x="9492" y="9051"/>
                    <a:pt x="9671" y="8587"/>
                    <a:pt x="9689" y="8123"/>
                  </a:cubicBezTo>
                  <a:cubicBezTo>
                    <a:pt x="10402" y="8123"/>
                    <a:pt x="10848" y="7730"/>
                    <a:pt x="10848" y="7142"/>
                  </a:cubicBezTo>
                  <a:lnTo>
                    <a:pt x="10848" y="1628"/>
                  </a:lnTo>
                  <a:cubicBezTo>
                    <a:pt x="10848" y="1200"/>
                    <a:pt x="10616" y="879"/>
                    <a:pt x="10170" y="736"/>
                  </a:cubicBezTo>
                  <a:lnTo>
                    <a:pt x="10170" y="558"/>
                  </a:lnTo>
                  <a:cubicBezTo>
                    <a:pt x="10170" y="308"/>
                    <a:pt x="9974" y="94"/>
                    <a:pt x="9724" y="58"/>
                  </a:cubicBezTo>
                  <a:cubicBezTo>
                    <a:pt x="9224" y="17"/>
                    <a:pt x="8765" y="0"/>
                    <a:pt x="8349" y="0"/>
                  </a:cubicBezTo>
                  <a:cubicBezTo>
                    <a:pt x="6775" y="0"/>
                    <a:pt x="5806" y="241"/>
                    <a:pt x="5496" y="326"/>
                  </a:cubicBezTo>
                  <a:cubicBezTo>
                    <a:pt x="5478" y="335"/>
                    <a:pt x="5455" y="339"/>
                    <a:pt x="5433" y="339"/>
                  </a:cubicBezTo>
                  <a:cubicBezTo>
                    <a:pt x="5411" y="339"/>
                    <a:pt x="5389" y="335"/>
                    <a:pt x="5371" y="326"/>
                  </a:cubicBezTo>
                  <a:cubicBezTo>
                    <a:pt x="5060" y="241"/>
                    <a:pt x="4080" y="0"/>
                    <a:pt x="2510"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36"/>
          <p:cNvGrpSpPr/>
          <p:nvPr/>
        </p:nvGrpSpPr>
        <p:grpSpPr>
          <a:xfrm rot="-558296">
            <a:off x="6753949" y="2498652"/>
            <a:ext cx="607243" cy="607214"/>
            <a:chOff x="2209969" y="1976607"/>
            <a:chExt cx="295825" cy="295825"/>
          </a:xfrm>
        </p:grpSpPr>
        <p:sp>
          <p:nvSpPr>
            <p:cNvPr id="1751" name="Google Shape;1751;p36"/>
            <p:cNvSpPr/>
            <p:nvPr/>
          </p:nvSpPr>
          <p:spPr>
            <a:xfrm>
              <a:off x="2234292" y="2192129"/>
              <a:ext cx="18515" cy="75449"/>
            </a:xfrm>
            <a:custGeom>
              <a:avLst/>
              <a:gdLst/>
              <a:ahLst/>
              <a:cxnLst/>
              <a:rect l="l" t="t" r="r" b="b"/>
              <a:pathLst>
                <a:path w="679" h="2767" extrusionOk="0">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6"/>
            <p:cNvSpPr/>
            <p:nvPr/>
          </p:nvSpPr>
          <p:spPr>
            <a:xfrm>
              <a:off x="2462957" y="2192129"/>
              <a:ext cx="18515" cy="75449"/>
            </a:xfrm>
            <a:custGeom>
              <a:avLst/>
              <a:gdLst/>
              <a:ahLst/>
              <a:cxnLst/>
              <a:rect l="l" t="t" r="r" b="b"/>
              <a:pathLst>
                <a:path w="679" h="2767" extrusionOk="0">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6"/>
            <p:cNvSpPr/>
            <p:nvPr/>
          </p:nvSpPr>
          <p:spPr>
            <a:xfrm>
              <a:off x="2299979" y="2120143"/>
              <a:ext cx="41392" cy="44282"/>
            </a:xfrm>
            <a:custGeom>
              <a:avLst/>
              <a:gdLst/>
              <a:ahLst/>
              <a:cxnLst/>
              <a:rect l="l" t="t" r="r" b="b"/>
              <a:pathLst>
                <a:path w="1518" h="1624" extrusionOk="0">
                  <a:moveTo>
                    <a:pt x="215" y="0"/>
                  </a:moveTo>
                  <a:lnTo>
                    <a:pt x="1" y="1624"/>
                  </a:lnTo>
                  <a:lnTo>
                    <a:pt x="1517" y="1624"/>
                  </a:lnTo>
                  <a:lnTo>
                    <a:pt x="1321" y="0"/>
                  </a:ln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6"/>
            <p:cNvSpPr/>
            <p:nvPr/>
          </p:nvSpPr>
          <p:spPr>
            <a:xfrm>
              <a:off x="2278574" y="2156136"/>
              <a:ext cx="84693" cy="21432"/>
            </a:xfrm>
            <a:custGeom>
              <a:avLst/>
              <a:gdLst/>
              <a:ahLst/>
              <a:cxnLst/>
              <a:rect l="l" t="t" r="r" b="b"/>
              <a:pathLst>
                <a:path w="3106" h="786" extrusionOk="0">
                  <a:moveTo>
                    <a:pt x="554" y="0"/>
                  </a:moveTo>
                  <a:cubicBezTo>
                    <a:pt x="250" y="0"/>
                    <a:pt x="0" y="250"/>
                    <a:pt x="0" y="554"/>
                  </a:cubicBezTo>
                  <a:cubicBezTo>
                    <a:pt x="0" y="679"/>
                    <a:pt x="108" y="786"/>
                    <a:pt x="232" y="786"/>
                  </a:cubicBezTo>
                  <a:lnTo>
                    <a:pt x="2855" y="786"/>
                  </a:lnTo>
                  <a:cubicBezTo>
                    <a:pt x="2998" y="786"/>
                    <a:pt x="3105" y="679"/>
                    <a:pt x="3105" y="554"/>
                  </a:cubicBezTo>
                  <a:cubicBezTo>
                    <a:pt x="3105" y="250"/>
                    <a:pt x="2855" y="0"/>
                    <a:pt x="2552"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6"/>
            <p:cNvSpPr/>
            <p:nvPr/>
          </p:nvSpPr>
          <p:spPr>
            <a:xfrm>
              <a:off x="2310695" y="2156136"/>
              <a:ext cx="52572" cy="21432"/>
            </a:xfrm>
            <a:custGeom>
              <a:avLst/>
              <a:gdLst/>
              <a:ahLst/>
              <a:cxnLst/>
              <a:rect l="l" t="t" r="r" b="b"/>
              <a:pathLst>
                <a:path w="1928" h="786" extrusionOk="0">
                  <a:moveTo>
                    <a:pt x="0" y="0"/>
                  </a:moveTo>
                  <a:cubicBezTo>
                    <a:pt x="303" y="0"/>
                    <a:pt x="553" y="250"/>
                    <a:pt x="553" y="554"/>
                  </a:cubicBezTo>
                  <a:cubicBezTo>
                    <a:pt x="553" y="679"/>
                    <a:pt x="446" y="786"/>
                    <a:pt x="321" y="786"/>
                  </a:cubicBezTo>
                  <a:lnTo>
                    <a:pt x="1695" y="786"/>
                  </a:lnTo>
                  <a:cubicBezTo>
                    <a:pt x="1820" y="786"/>
                    <a:pt x="1927" y="679"/>
                    <a:pt x="1927" y="554"/>
                  </a:cubicBezTo>
                  <a:cubicBezTo>
                    <a:pt x="1927" y="250"/>
                    <a:pt x="1677" y="0"/>
                    <a:pt x="1374"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6"/>
            <p:cNvSpPr/>
            <p:nvPr/>
          </p:nvSpPr>
          <p:spPr>
            <a:xfrm>
              <a:off x="2214850" y="1980506"/>
              <a:ext cx="216531" cy="155234"/>
            </a:xfrm>
            <a:custGeom>
              <a:avLst/>
              <a:gdLst/>
              <a:ahLst/>
              <a:cxnLst/>
              <a:rect l="l" t="t" r="r" b="b"/>
              <a:pathLst>
                <a:path w="7941" h="5693" extrusionOk="0">
                  <a:moveTo>
                    <a:pt x="518" y="0"/>
                  </a:moveTo>
                  <a:cubicBezTo>
                    <a:pt x="232" y="0"/>
                    <a:pt x="0" y="232"/>
                    <a:pt x="0" y="518"/>
                  </a:cubicBezTo>
                  <a:lnTo>
                    <a:pt x="0" y="5175"/>
                  </a:lnTo>
                  <a:cubicBezTo>
                    <a:pt x="0" y="5460"/>
                    <a:pt x="232" y="5692"/>
                    <a:pt x="518" y="5692"/>
                  </a:cubicBezTo>
                  <a:lnTo>
                    <a:pt x="7423" y="5692"/>
                  </a:lnTo>
                  <a:cubicBezTo>
                    <a:pt x="7708" y="5692"/>
                    <a:pt x="7940" y="5460"/>
                    <a:pt x="7940" y="5175"/>
                  </a:cubicBezTo>
                  <a:lnTo>
                    <a:pt x="7940" y="518"/>
                  </a:lnTo>
                  <a:cubicBezTo>
                    <a:pt x="7940" y="232"/>
                    <a:pt x="7708" y="0"/>
                    <a:pt x="7423"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6"/>
            <p:cNvSpPr/>
            <p:nvPr/>
          </p:nvSpPr>
          <p:spPr>
            <a:xfrm>
              <a:off x="2214850" y="2109918"/>
              <a:ext cx="216531" cy="25822"/>
            </a:xfrm>
            <a:custGeom>
              <a:avLst/>
              <a:gdLst/>
              <a:ahLst/>
              <a:cxnLst/>
              <a:rect l="l" t="t" r="r" b="b"/>
              <a:pathLst>
                <a:path w="7941" h="947" extrusionOk="0">
                  <a:moveTo>
                    <a:pt x="0" y="0"/>
                  </a:moveTo>
                  <a:lnTo>
                    <a:pt x="0" y="429"/>
                  </a:lnTo>
                  <a:cubicBezTo>
                    <a:pt x="0" y="714"/>
                    <a:pt x="232" y="946"/>
                    <a:pt x="518" y="946"/>
                  </a:cubicBezTo>
                  <a:lnTo>
                    <a:pt x="7423" y="946"/>
                  </a:lnTo>
                  <a:cubicBezTo>
                    <a:pt x="7708" y="946"/>
                    <a:pt x="7940" y="714"/>
                    <a:pt x="7940" y="429"/>
                  </a:cubicBezTo>
                  <a:lnTo>
                    <a:pt x="7940" y="0"/>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6"/>
            <p:cNvSpPr/>
            <p:nvPr/>
          </p:nvSpPr>
          <p:spPr>
            <a:xfrm>
              <a:off x="2378810" y="2109918"/>
              <a:ext cx="52572" cy="25822"/>
            </a:xfrm>
            <a:custGeom>
              <a:avLst/>
              <a:gdLst/>
              <a:ahLst/>
              <a:cxnLst/>
              <a:rect l="l" t="t" r="r" b="b"/>
              <a:pathLst>
                <a:path w="1928" h="947" extrusionOk="0">
                  <a:moveTo>
                    <a:pt x="535" y="0"/>
                  </a:moveTo>
                  <a:lnTo>
                    <a:pt x="535" y="411"/>
                  </a:lnTo>
                  <a:cubicBezTo>
                    <a:pt x="535" y="696"/>
                    <a:pt x="303" y="946"/>
                    <a:pt x="0" y="946"/>
                  </a:cubicBezTo>
                  <a:lnTo>
                    <a:pt x="1410" y="946"/>
                  </a:lnTo>
                  <a:cubicBezTo>
                    <a:pt x="1695" y="946"/>
                    <a:pt x="1927" y="714"/>
                    <a:pt x="1927" y="429"/>
                  </a:cubicBezTo>
                  <a:lnTo>
                    <a:pt x="1927" y="0"/>
                  </a:ln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6"/>
            <p:cNvSpPr/>
            <p:nvPr/>
          </p:nvSpPr>
          <p:spPr>
            <a:xfrm>
              <a:off x="2481445" y="2086086"/>
              <a:ext cx="19987" cy="19960"/>
            </a:xfrm>
            <a:custGeom>
              <a:avLst/>
              <a:gdLst/>
              <a:ahLst/>
              <a:cxnLst/>
              <a:rect l="l" t="t" r="r" b="b"/>
              <a:pathLst>
                <a:path w="733" h="732" extrusionOk="0">
                  <a:moveTo>
                    <a:pt x="358" y="0"/>
                  </a:moveTo>
                  <a:cubicBezTo>
                    <a:pt x="161" y="0"/>
                    <a:pt x="1" y="161"/>
                    <a:pt x="1" y="375"/>
                  </a:cubicBezTo>
                  <a:cubicBezTo>
                    <a:pt x="1" y="571"/>
                    <a:pt x="161" y="732"/>
                    <a:pt x="358" y="732"/>
                  </a:cubicBezTo>
                  <a:cubicBezTo>
                    <a:pt x="572" y="732"/>
                    <a:pt x="732" y="571"/>
                    <a:pt x="732" y="375"/>
                  </a:cubicBezTo>
                  <a:cubicBezTo>
                    <a:pt x="732" y="161"/>
                    <a:pt x="572" y="0"/>
                    <a:pt x="358"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6"/>
            <p:cNvSpPr/>
            <p:nvPr/>
          </p:nvSpPr>
          <p:spPr>
            <a:xfrm>
              <a:off x="2415784" y="2032669"/>
              <a:ext cx="49654" cy="41747"/>
            </a:xfrm>
            <a:custGeom>
              <a:avLst/>
              <a:gdLst/>
              <a:ahLst/>
              <a:cxnLst/>
              <a:rect l="l" t="t" r="r" b="b"/>
              <a:pathLst>
                <a:path w="1821" h="1531" extrusionOk="0">
                  <a:moveTo>
                    <a:pt x="1243" y="1"/>
                  </a:moveTo>
                  <a:cubicBezTo>
                    <a:pt x="1173" y="1"/>
                    <a:pt x="1101" y="17"/>
                    <a:pt x="1035" y="50"/>
                  </a:cubicBezTo>
                  <a:lnTo>
                    <a:pt x="0" y="621"/>
                  </a:lnTo>
                  <a:lnTo>
                    <a:pt x="500" y="1531"/>
                  </a:lnTo>
                  <a:lnTo>
                    <a:pt x="1535" y="960"/>
                  </a:lnTo>
                  <a:cubicBezTo>
                    <a:pt x="1749" y="853"/>
                    <a:pt x="1820" y="585"/>
                    <a:pt x="1713" y="371"/>
                  </a:cubicBezTo>
                  <a:lnTo>
                    <a:pt x="1624" y="228"/>
                  </a:lnTo>
                  <a:cubicBezTo>
                    <a:pt x="1550" y="81"/>
                    <a:pt x="1399" y="1"/>
                    <a:pt x="1243"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6"/>
            <p:cNvSpPr/>
            <p:nvPr/>
          </p:nvSpPr>
          <p:spPr>
            <a:xfrm>
              <a:off x="2399724" y="2035859"/>
              <a:ext cx="47691" cy="55408"/>
            </a:xfrm>
            <a:custGeom>
              <a:avLst/>
              <a:gdLst/>
              <a:ahLst/>
              <a:cxnLst/>
              <a:rect l="l" t="t" r="r" b="b"/>
              <a:pathLst>
                <a:path w="1749" h="2032" extrusionOk="0">
                  <a:moveTo>
                    <a:pt x="508" y="0"/>
                  </a:moveTo>
                  <a:cubicBezTo>
                    <a:pt x="361" y="0"/>
                    <a:pt x="213" y="30"/>
                    <a:pt x="72" y="94"/>
                  </a:cubicBezTo>
                  <a:cubicBezTo>
                    <a:pt x="18" y="111"/>
                    <a:pt x="0" y="183"/>
                    <a:pt x="18" y="236"/>
                  </a:cubicBezTo>
                  <a:lnTo>
                    <a:pt x="999" y="1985"/>
                  </a:lnTo>
                  <a:cubicBezTo>
                    <a:pt x="1011" y="2019"/>
                    <a:pt x="1044" y="2031"/>
                    <a:pt x="1080" y="2031"/>
                  </a:cubicBezTo>
                  <a:cubicBezTo>
                    <a:pt x="1101" y="2031"/>
                    <a:pt x="1123" y="2027"/>
                    <a:pt x="1142" y="2021"/>
                  </a:cubicBezTo>
                  <a:cubicBezTo>
                    <a:pt x="1588" y="1699"/>
                    <a:pt x="1749" y="1075"/>
                    <a:pt x="1481" y="575"/>
                  </a:cubicBezTo>
                  <a:cubicBezTo>
                    <a:pt x="1274" y="212"/>
                    <a:pt x="897" y="0"/>
                    <a:pt x="508" y="0"/>
                  </a:cubicBez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6"/>
            <p:cNvSpPr/>
            <p:nvPr/>
          </p:nvSpPr>
          <p:spPr>
            <a:xfrm>
              <a:off x="2438144" y="2160990"/>
              <a:ext cx="48209" cy="17069"/>
            </a:xfrm>
            <a:custGeom>
              <a:avLst/>
              <a:gdLst/>
              <a:ahLst/>
              <a:cxnLst/>
              <a:rect l="l" t="t" r="r" b="b"/>
              <a:pathLst>
                <a:path w="1768" h="626" extrusionOk="0">
                  <a:moveTo>
                    <a:pt x="411" y="1"/>
                  </a:moveTo>
                  <a:cubicBezTo>
                    <a:pt x="179" y="1"/>
                    <a:pt x="1" y="179"/>
                    <a:pt x="1" y="393"/>
                  </a:cubicBezTo>
                  <a:lnTo>
                    <a:pt x="1" y="625"/>
                  </a:lnTo>
                  <a:lnTo>
                    <a:pt x="1767" y="625"/>
                  </a:lnTo>
                  <a:lnTo>
                    <a:pt x="1767" y="393"/>
                  </a:lnTo>
                  <a:cubicBezTo>
                    <a:pt x="1767" y="179"/>
                    <a:pt x="1589" y="1"/>
                    <a:pt x="1357"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6"/>
            <p:cNvSpPr/>
            <p:nvPr/>
          </p:nvSpPr>
          <p:spPr>
            <a:xfrm>
              <a:off x="2214359" y="2177541"/>
              <a:ext cx="287072" cy="23368"/>
            </a:xfrm>
            <a:custGeom>
              <a:avLst/>
              <a:gdLst/>
              <a:ahLst/>
              <a:cxnLst/>
              <a:rect l="l" t="t" r="r" b="b"/>
              <a:pathLst>
                <a:path w="10528" h="857" extrusionOk="0">
                  <a:moveTo>
                    <a:pt x="197" y="1"/>
                  </a:moveTo>
                  <a:cubicBezTo>
                    <a:pt x="89" y="1"/>
                    <a:pt x="0" y="90"/>
                    <a:pt x="0" y="197"/>
                  </a:cubicBezTo>
                  <a:lnTo>
                    <a:pt x="0" y="643"/>
                  </a:lnTo>
                  <a:cubicBezTo>
                    <a:pt x="0" y="768"/>
                    <a:pt x="89" y="857"/>
                    <a:pt x="197" y="857"/>
                  </a:cubicBezTo>
                  <a:lnTo>
                    <a:pt x="10313" y="857"/>
                  </a:lnTo>
                  <a:cubicBezTo>
                    <a:pt x="10438" y="857"/>
                    <a:pt x="10527" y="768"/>
                    <a:pt x="10527" y="643"/>
                  </a:cubicBezTo>
                  <a:lnTo>
                    <a:pt x="10527" y="197"/>
                  </a:lnTo>
                  <a:cubicBezTo>
                    <a:pt x="10527" y="90"/>
                    <a:pt x="10438" y="1"/>
                    <a:pt x="10313" y="1"/>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6"/>
            <p:cNvSpPr/>
            <p:nvPr/>
          </p:nvSpPr>
          <p:spPr>
            <a:xfrm>
              <a:off x="2458104" y="2177541"/>
              <a:ext cx="43328" cy="23368"/>
            </a:xfrm>
            <a:custGeom>
              <a:avLst/>
              <a:gdLst/>
              <a:ahLst/>
              <a:cxnLst/>
              <a:rect l="l" t="t" r="r" b="b"/>
              <a:pathLst>
                <a:path w="1589" h="857" extrusionOk="0">
                  <a:moveTo>
                    <a:pt x="0" y="1"/>
                  </a:moveTo>
                  <a:cubicBezTo>
                    <a:pt x="125" y="1"/>
                    <a:pt x="215" y="90"/>
                    <a:pt x="215" y="197"/>
                  </a:cubicBezTo>
                  <a:lnTo>
                    <a:pt x="215" y="661"/>
                  </a:lnTo>
                  <a:cubicBezTo>
                    <a:pt x="215" y="768"/>
                    <a:pt x="125" y="857"/>
                    <a:pt x="0" y="857"/>
                  </a:cubicBezTo>
                  <a:lnTo>
                    <a:pt x="1374" y="857"/>
                  </a:lnTo>
                  <a:cubicBezTo>
                    <a:pt x="1499" y="857"/>
                    <a:pt x="1588" y="768"/>
                    <a:pt x="1588" y="643"/>
                  </a:cubicBezTo>
                  <a:lnTo>
                    <a:pt x="1588" y="197"/>
                  </a:lnTo>
                  <a:cubicBezTo>
                    <a:pt x="1588" y="90"/>
                    <a:pt x="1499" y="1"/>
                    <a:pt x="1374" y="1"/>
                  </a:cubicBez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6"/>
            <p:cNvSpPr/>
            <p:nvPr/>
          </p:nvSpPr>
          <p:spPr>
            <a:xfrm>
              <a:off x="2209969" y="1976607"/>
              <a:ext cx="295825" cy="295825"/>
            </a:xfrm>
            <a:custGeom>
              <a:avLst/>
              <a:gdLst/>
              <a:ahLst/>
              <a:cxnLst/>
              <a:rect l="l" t="t" r="r" b="b"/>
              <a:pathLst>
                <a:path w="10849" h="10849" extrusionOk="0">
                  <a:moveTo>
                    <a:pt x="8787" y="2217"/>
                  </a:moveTo>
                  <a:cubicBezTo>
                    <a:pt x="8887" y="2217"/>
                    <a:pt x="8979" y="2269"/>
                    <a:pt x="9029" y="2356"/>
                  </a:cubicBezTo>
                  <a:lnTo>
                    <a:pt x="9118" y="2516"/>
                  </a:lnTo>
                  <a:cubicBezTo>
                    <a:pt x="9190" y="2641"/>
                    <a:pt x="9136" y="2802"/>
                    <a:pt x="9011" y="2873"/>
                  </a:cubicBezTo>
                  <a:lnTo>
                    <a:pt x="8708" y="3052"/>
                  </a:lnTo>
                  <a:cubicBezTo>
                    <a:pt x="8690" y="2909"/>
                    <a:pt x="8636" y="2784"/>
                    <a:pt x="8565" y="2659"/>
                  </a:cubicBezTo>
                  <a:cubicBezTo>
                    <a:pt x="8512" y="2570"/>
                    <a:pt x="8458" y="2481"/>
                    <a:pt x="8387" y="2409"/>
                  </a:cubicBezTo>
                  <a:lnTo>
                    <a:pt x="8654" y="2249"/>
                  </a:lnTo>
                  <a:cubicBezTo>
                    <a:pt x="8698" y="2227"/>
                    <a:pt x="8743" y="2217"/>
                    <a:pt x="8787" y="2217"/>
                  </a:cubicBezTo>
                  <a:close/>
                  <a:moveTo>
                    <a:pt x="7485" y="2333"/>
                  </a:moveTo>
                  <a:cubicBezTo>
                    <a:pt x="7816" y="2333"/>
                    <a:pt x="8123" y="2510"/>
                    <a:pt x="8297" y="2820"/>
                  </a:cubicBezTo>
                  <a:cubicBezTo>
                    <a:pt x="8512" y="3230"/>
                    <a:pt x="8422" y="3730"/>
                    <a:pt x="8066" y="4015"/>
                  </a:cubicBezTo>
                  <a:lnTo>
                    <a:pt x="7156" y="2391"/>
                  </a:lnTo>
                  <a:cubicBezTo>
                    <a:pt x="7265" y="2352"/>
                    <a:pt x="7376" y="2333"/>
                    <a:pt x="7485" y="2333"/>
                  </a:cubicBezTo>
                  <a:close/>
                  <a:moveTo>
                    <a:pt x="10314" y="4176"/>
                  </a:moveTo>
                  <a:cubicBezTo>
                    <a:pt x="10439" y="4176"/>
                    <a:pt x="10528" y="4265"/>
                    <a:pt x="10528" y="4390"/>
                  </a:cubicBezTo>
                  <a:cubicBezTo>
                    <a:pt x="10528" y="4497"/>
                    <a:pt x="10439" y="4586"/>
                    <a:pt x="10314" y="4586"/>
                  </a:cubicBezTo>
                  <a:cubicBezTo>
                    <a:pt x="10207" y="4586"/>
                    <a:pt x="10117" y="4497"/>
                    <a:pt x="10117" y="4390"/>
                  </a:cubicBezTo>
                  <a:cubicBezTo>
                    <a:pt x="10117" y="4265"/>
                    <a:pt x="10207" y="4176"/>
                    <a:pt x="10314" y="4176"/>
                  </a:cubicBezTo>
                  <a:close/>
                  <a:moveTo>
                    <a:pt x="7958" y="5068"/>
                  </a:moveTo>
                  <a:lnTo>
                    <a:pt x="7958" y="5318"/>
                  </a:lnTo>
                  <a:cubicBezTo>
                    <a:pt x="7958" y="5514"/>
                    <a:pt x="7798" y="5675"/>
                    <a:pt x="7584" y="5675"/>
                  </a:cubicBezTo>
                  <a:lnTo>
                    <a:pt x="679" y="5675"/>
                  </a:lnTo>
                  <a:cubicBezTo>
                    <a:pt x="482" y="5675"/>
                    <a:pt x="322" y="5514"/>
                    <a:pt x="322" y="5318"/>
                  </a:cubicBezTo>
                  <a:lnTo>
                    <a:pt x="322" y="5068"/>
                  </a:lnTo>
                  <a:close/>
                  <a:moveTo>
                    <a:pt x="4533" y="5996"/>
                  </a:moveTo>
                  <a:lnTo>
                    <a:pt x="4586" y="6424"/>
                  </a:lnTo>
                  <a:lnTo>
                    <a:pt x="3551" y="6424"/>
                  </a:lnTo>
                  <a:lnTo>
                    <a:pt x="3605" y="5996"/>
                  </a:lnTo>
                  <a:close/>
                  <a:moveTo>
                    <a:pt x="5068" y="6745"/>
                  </a:moveTo>
                  <a:cubicBezTo>
                    <a:pt x="5282" y="6745"/>
                    <a:pt x="5443" y="6906"/>
                    <a:pt x="5443" y="7120"/>
                  </a:cubicBezTo>
                  <a:cubicBezTo>
                    <a:pt x="5443" y="7173"/>
                    <a:pt x="5407" y="7209"/>
                    <a:pt x="5371" y="7209"/>
                  </a:cubicBezTo>
                  <a:lnTo>
                    <a:pt x="2766" y="7209"/>
                  </a:lnTo>
                  <a:cubicBezTo>
                    <a:pt x="2713" y="7209"/>
                    <a:pt x="2677" y="7173"/>
                    <a:pt x="2677" y="7120"/>
                  </a:cubicBezTo>
                  <a:cubicBezTo>
                    <a:pt x="2695" y="6906"/>
                    <a:pt x="2855" y="6745"/>
                    <a:pt x="3070" y="6745"/>
                  </a:cubicBezTo>
                  <a:close/>
                  <a:moveTo>
                    <a:pt x="9725" y="6923"/>
                  </a:moveTo>
                  <a:cubicBezTo>
                    <a:pt x="9850" y="6923"/>
                    <a:pt x="9957" y="7031"/>
                    <a:pt x="9957" y="7173"/>
                  </a:cubicBezTo>
                  <a:lnTo>
                    <a:pt x="9957" y="7209"/>
                  </a:lnTo>
                  <a:lnTo>
                    <a:pt x="8529" y="7209"/>
                  </a:lnTo>
                  <a:lnTo>
                    <a:pt x="8529" y="7173"/>
                  </a:lnTo>
                  <a:cubicBezTo>
                    <a:pt x="8529" y="7031"/>
                    <a:pt x="8636" y="6923"/>
                    <a:pt x="8761" y="6923"/>
                  </a:cubicBezTo>
                  <a:close/>
                  <a:moveTo>
                    <a:pt x="10492" y="7530"/>
                  </a:moveTo>
                  <a:cubicBezTo>
                    <a:pt x="10510" y="7530"/>
                    <a:pt x="10528" y="7548"/>
                    <a:pt x="10528" y="7566"/>
                  </a:cubicBezTo>
                  <a:lnTo>
                    <a:pt x="10528" y="8012"/>
                  </a:lnTo>
                  <a:cubicBezTo>
                    <a:pt x="10528" y="8030"/>
                    <a:pt x="10510" y="8048"/>
                    <a:pt x="10492" y="8048"/>
                  </a:cubicBezTo>
                  <a:lnTo>
                    <a:pt x="375" y="8048"/>
                  </a:lnTo>
                  <a:cubicBezTo>
                    <a:pt x="340" y="8048"/>
                    <a:pt x="322" y="8030"/>
                    <a:pt x="322" y="8012"/>
                  </a:cubicBezTo>
                  <a:lnTo>
                    <a:pt x="322" y="7566"/>
                  </a:lnTo>
                  <a:cubicBezTo>
                    <a:pt x="322" y="7548"/>
                    <a:pt x="340" y="7530"/>
                    <a:pt x="375" y="7530"/>
                  </a:cubicBezTo>
                  <a:close/>
                  <a:moveTo>
                    <a:pt x="1428" y="8387"/>
                  </a:moveTo>
                  <a:lnTo>
                    <a:pt x="1428" y="10528"/>
                  </a:lnTo>
                  <a:lnTo>
                    <a:pt x="1071" y="10528"/>
                  </a:lnTo>
                  <a:lnTo>
                    <a:pt x="1071" y="8387"/>
                  </a:lnTo>
                  <a:close/>
                  <a:moveTo>
                    <a:pt x="9796" y="8387"/>
                  </a:moveTo>
                  <a:lnTo>
                    <a:pt x="9796" y="10528"/>
                  </a:lnTo>
                  <a:lnTo>
                    <a:pt x="9439" y="10528"/>
                  </a:lnTo>
                  <a:lnTo>
                    <a:pt x="9439" y="8387"/>
                  </a:lnTo>
                  <a:close/>
                  <a:moveTo>
                    <a:pt x="679" y="1"/>
                  </a:moveTo>
                  <a:cubicBezTo>
                    <a:pt x="304" y="1"/>
                    <a:pt x="1" y="304"/>
                    <a:pt x="1" y="679"/>
                  </a:cubicBezTo>
                  <a:lnTo>
                    <a:pt x="1" y="5318"/>
                  </a:lnTo>
                  <a:cubicBezTo>
                    <a:pt x="1" y="5692"/>
                    <a:pt x="304" y="5996"/>
                    <a:pt x="679" y="5996"/>
                  </a:cubicBezTo>
                  <a:lnTo>
                    <a:pt x="3230" y="5996"/>
                  </a:lnTo>
                  <a:lnTo>
                    <a:pt x="3177" y="6424"/>
                  </a:lnTo>
                  <a:lnTo>
                    <a:pt x="3052" y="6424"/>
                  </a:lnTo>
                  <a:cubicBezTo>
                    <a:pt x="2659" y="6424"/>
                    <a:pt x="2356" y="6745"/>
                    <a:pt x="2356" y="7120"/>
                  </a:cubicBezTo>
                  <a:cubicBezTo>
                    <a:pt x="2356" y="7155"/>
                    <a:pt x="2356" y="7173"/>
                    <a:pt x="2356" y="7209"/>
                  </a:cubicBezTo>
                  <a:lnTo>
                    <a:pt x="375" y="7209"/>
                  </a:lnTo>
                  <a:cubicBezTo>
                    <a:pt x="161" y="7209"/>
                    <a:pt x="1" y="7370"/>
                    <a:pt x="1" y="7566"/>
                  </a:cubicBezTo>
                  <a:lnTo>
                    <a:pt x="1" y="8012"/>
                  </a:lnTo>
                  <a:cubicBezTo>
                    <a:pt x="1" y="8208"/>
                    <a:pt x="161" y="8369"/>
                    <a:pt x="375" y="8369"/>
                  </a:cubicBezTo>
                  <a:lnTo>
                    <a:pt x="750" y="8369"/>
                  </a:lnTo>
                  <a:lnTo>
                    <a:pt x="750" y="10528"/>
                  </a:lnTo>
                  <a:cubicBezTo>
                    <a:pt x="750" y="10706"/>
                    <a:pt x="893" y="10849"/>
                    <a:pt x="1071" y="10849"/>
                  </a:cubicBezTo>
                  <a:lnTo>
                    <a:pt x="1428" y="10849"/>
                  </a:lnTo>
                  <a:cubicBezTo>
                    <a:pt x="1606" y="10849"/>
                    <a:pt x="1749" y="10706"/>
                    <a:pt x="1749" y="10528"/>
                  </a:cubicBezTo>
                  <a:lnTo>
                    <a:pt x="1749" y="8369"/>
                  </a:lnTo>
                  <a:lnTo>
                    <a:pt x="9118" y="8369"/>
                  </a:lnTo>
                  <a:lnTo>
                    <a:pt x="9118" y="10528"/>
                  </a:lnTo>
                  <a:cubicBezTo>
                    <a:pt x="9118" y="10706"/>
                    <a:pt x="9261" y="10849"/>
                    <a:pt x="9439" y="10849"/>
                  </a:cubicBezTo>
                  <a:lnTo>
                    <a:pt x="9796" y="10849"/>
                  </a:lnTo>
                  <a:cubicBezTo>
                    <a:pt x="9975" y="10849"/>
                    <a:pt x="10117" y="10706"/>
                    <a:pt x="10117" y="10528"/>
                  </a:cubicBezTo>
                  <a:lnTo>
                    <a:pt x="10117" y="8369"/>
                  </a:lnTo>
                  <a:lnTo>
                    <a:pt x="10492" y="8369"/>
                  </a:lnTo>
                  <a:cubicBezTo>
                    <a:pt x="10688" y="8369"/>
                    <a:pt x="10849" y="8208"/>
                    <a:pt x="10849" y="8012"/>
                  </a:cubicBezTo>
                  <a:lnTo>
                    <a:pt x="10849" y="7566"/>
                  </a:lnTo>
                  <a:cubicBezTo>
                    <a:pt x="10849" y="7370"/>
                    <a:pt x="10688" y="7209"/>
                    <a:pt x="10492" y="7209"/>
                  </a:cubicBezTo>
                  <a:lnTo>
                    <a:pt x="10278" y="7209"/>
                  </a:lnTo>
                  <a:lnTo>
                    <a:pt x="10278" y="7173"/>
                  </a:lnTo>
                  <a:cubicBezTo>
                    <a:pt x="10278" y="6852"/>
                    <a:pt x="10028" y="6602"/>
                    <a:pt x="9725" y="6602"/>
                  </a:cubicBezTo>
                  <a:lnTo>
                    <a:pt x="9689" y="6602"/>
                  </a:lnTo>
                  <a:lnTo>
                    <a:pt x="10296" y="4907"/>
                  </a:lnTo>
                  <a:lnTo>
                    <a:pt x="10314" y="4907"/>
                  </a:lnTo>
                  <a:cubicBezTo>
                    <a:pt x="10617" y="4907"/>
                    <a:pt x="10849" y="4675"/>
                    <a:pt x="10849" y="4390"/>
                  </a:cubicBezTo>
                  <a:cubicBezTo>
                    <a:pt x="10849" y="4087"/>
                    <a:pt x="10617" y="3855"/>
                    <a:pt x="10314" y="3855"/>
                  </a:cubicBezTo>
                  <a:cubicBezTo>
                    <a:pt x="10224" y="3855"/>
                    <a:pt x="10135" y="3872"/>
                    <a:pt x="10046" y="3926"/>
                  </a:cubicBezTo>
                  <a:lnTo>
                    <a:pt x="9190" y="3141"/>
                  </a:lnTo>
                  <a:cubicBezTo>
                    <a:pt x="9457" y="2980"/>
                    <a:pt x="9546" y="2623"/>
                    <a:pt x="9386" y="2356"/>
                  </a:cubicBezTo>
                  <a:lnTo>
                    <a:pt x="9315" y="2213"/>
                  </a:lnTo>
                  <a:cubicBezTo>
                    <a:pt x="9205" y="2018"/>
                    <a:pt x="9003" y="1906"/>
                    <a:pt x="8796" y="1906"/>
                  </a:cubicBezTo>
                  <a:cubicBezTo>
                    <a:pt x="8700" y="1906"/>
                    <a:pt x="8602" y="1930"/>
                    <a:pt x="8512" y="1981"/>
                  </a:cubicBezTo>
                  <a:lnTo>
                    <a:pt x="8119" y="2195"/>
                  </a:lnTo>
                  <a:cubicBezTo>
                    <a:pt x="7927" y="2074"/>
                    <a:pt x="7705" y="2010"/>
                    <a:pt x="7478" y="2010"/>
                  </a:cubicBezTo>
                  <a:cubicBezTo>
                    <a:pt x="7305" y="2010"/>
                    <a:pt x="7129" y="2047"/>
                    <a:pt x="6959" y="2124"/>
                  </a:cubicBezTo>
                  <a:cubicBezTo>
                    <a:pt x="6834" y="2177"/>
                    <a:pt x="6763" y="2338"/>
                    <a:pt x="6852" y="2481"/>
                  </a:cubicBezTo>
                  <a:lnTo>
                    <a:pt x="7816" y="4229"/>
                  </a:lnTo>
                  <a:cubicBezTo>
                    <a:pt x="7863" y="4311"/>
                    <a:pt x="7956" y="4363"/>
                    <a:pt x="8050" y="4363"/>
                  </a:cubicBezTo>
                  <a:cubicBezTo>
                    <a:pt x="8099" y="4363"/>
                    <a:pt x="8148" y="4349"/>
                    <a:pt x="8190" y="4318"/>
                  </a:cubicBezTo>
                  <a:cubicBezTo>
                    <a:pt x="8494" y="4104"/>
                    <a:pt x="8690" y="3765"/>
                    <a:pt x="8726" y="3391"/>
                  </a:cubicBezTo>
                  <a:lnTo>
                    <a:pt x="8886" y="3301"/>
                  </a:lnTo>
                  <a:lnTo>
                    <a:pt x="9832" y="4158"/>
                  </a:lnTo>
                  <a:cubicBezTo>
                    <a:pt x="9814" y="4229"/>
                    <a:pt x="9796" y="4301"/>
                    <a:pt x="9796" y="4390"/>
                  </a:cubicBezTo>
                  <a:cubicBezTo>
                    <a:pt x="9796" y="4550"/>
                    <a:pt x="9868" y="4711"/>
                    <a:pt x="9993" y="4800"/>
                  </a:cubicBezTo>
                  <a:lnTo>
                    <a:pt x="9350" y="6602"/>
                  </a:lnTo>
                  <a:lnTo>
                    <a:pt x="8761" y="6602"/>
                  </a:lnTo>
                  <a:cubicBezTo>
                    <a:pt x="8458" y="6602"/>
                    <a:pt x="8208" y="7173"/>
                    <a:pt x="8208" y="7173"/>
                  </a:cubicBezTo>
                  <a:lnTo>
                    <a:pt x="8208" y="7209"/>
                  </a:lnTo>
                  <a:lnTo>
                    <a:pt x="5800" y="7209"/>
                  </a:lnTo>
                  <a:cubicBezTo>
                    <a:pt x="5800" y="7173"/>
                    <a:pt x="5817" y="7155"/>
                    <a:pt x="5817" y="7120"/>
                  </a:cubicBezTo>
                  <a:cubicBezTo>
                    <a:pt x="5817" y="6745"/>
                    <a:pt x="5496" y="6424"/>
                    <a:pt x="5104" y="6424"/>
                  </a:cubicBezTo>
                  <a:lnTo>
                    <a:pt x="4961" y="6424"/>
                  </a:lnTo>
                  <a:lnTo>
                    <a:pt x="4907" y="5996"/>
                  </a:lnTo>
                  <a:lnTo>
                    <a:pt x="7584" y="5996"/>
                  </a:lnTo>
                  <a:cubicBezTo>
                    <a:pt x="7958" y="5996"/>
                    <a:pt x="8262" y="5692"/>
                    <a:pt x="8262" y="5318"/>
                  </a:cubicBezTo>
                  <a:lnTo>
                    <a:pt x="8262" y="4907"/>
                  </a:lnTo>
                  <a:cubicBezTo>
                    <a:pt x="8262" y="4818"/>
                    <a:pt x="8190" y="4747"/>
                    <a:pt x="8101" y="4747"/>
                  </a:cubicBezTo>
                  <a:lnTo>
                    <a:pt x="322" y="4747"/>
                  </a:lnTo>
                  <a:lnTo>
                    <a:pt x="322" y="679"/>
                  </a:lnTo>
                  <a:cubicBezTo>
                    <a:pt x="322" y="482"/>
                    <a:pt x="482" y="322"/>
                    <a:pt x="679" y="322"/>
                  </a:cubicBezTo>
                  <a:lnTo>
                    <a:pt x="7780" y="322"/>
                  </a:lnTo>
                  <a:cubicBezTo>
                    <a:pt x="7869" y="322"/>
                    <a:pt x="7958" y="393"/>
                    <a:pt x="7958" y="482"/>
                  </a:cubicBezTo>
                  <a:lnTo>
                    <a:pt x="7958" y="1678"/>
                  </a:lnTo>
                  <a:cubicBezTo>
                    <a:pt x="7958" y="1696"/>
                    <a:pt x="7958" y="1713"/>
                    <a:pt x="7976" y="1731"/>
                  </a:cubicBezTo>
                  <a:cubicBezTo>
                    <a:pt x="8021" y="1771"/>
                    <a:pt x="8066" y="1787"/>
                    <a:pt x="8107" y="1787"/>
                  </a:cubicBezTo>
                  <a:cubicBezTo>
                    <a:pt x="8195" y="1787"/>
                    <a:pt x="8262" y="1710"/>
                    <a:pt x="8262" y="1624"/>
                  </a:cubicBezTo>
                  <a:lnTo>
                    <a:pt x="8262" y="679"/>
                  </a:lnTo>
                  <a:cubicBezTo>
                    <a:pt x="8262" y="304"/>
                    <a:pt x="7958" y="1"/>
                    <a:pt x="758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grpSp>
        <p:nvGrpSpPr>
          <p:cNvPr id="1770" name="Google Shape;1770;p37"/>
          <p:cNvGrpSpPr/>
          <p:nvPr/>
        </p:nvGrpSpPr>
        <p:grpSpPr>
          <a:xfrm>
            <a:off x="1918839" y="358524"/>
            <a:ext cx="5306936" cy="1198496"/>
            <a:chOff x="1979225" y="358525"/>
            <a:chExt cx="5186100" cy="1198496"/>
          </a:xfrm>
        </p:grpSpPr>
        <p:sp>
          <p:nvSpPr>
            <p:cNvPr id="1771" name="Google Shape;1771;p37"/>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7"/>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3" name="Google Shape;1773;p37"/>
          <p:cNvSpPr txBox="1">
            <a:spLocks noGrp="1"/>
          </p:cNvSpPr>
          <p:nvPr>
            <p:ph type="ctrTitle"/>
          </p:nvPr>
        </p:nvSpPr>
        <p:spPr>
          <a:xfrm>
            <a:off x="2561800" y="445171"/>
            <a:ext cx="4020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CURRÍCULUM PERSONAL</a:t>
            </a:r>
            <a:endParaRPr/>
          </a:p>
        </p:txBody>
      </p:sp>
      <p:sp>
        <p:nvSpPr>
          <p:cNvPr id="1774" name="Google Shape;1774;p37"/>
          <p:cNvSpPr/>
          <p:nvPr/>
        </p:nvSpPr>
        <p:spPr>
          <a:xfrm>
            <a:off x="1031625" y="1679175"/>
            <a:ext cx="4020300" cy="11985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7"/>
          <p:cNvSpPr txBox="1"/>
          <p:nvPr/>
        </p:nvSpPr>
        <p:spPr>
          <a:xfrm>
            <a:off x="1248378" y="1792625"/>
            <a:ext cx="35871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INTRODUCCIÓN</a:t>
            </a:r>
            <a:endParaRPr sz="2200">
              <a:solidFill>
                <a:srgbClr val="152A20"/>
              </a:solidFill>
              <a:latin typeface="Bowlby One SC"/>
              <a:ea typeface="Bowlby One SC"/>
              <a:cs typeface="Bowlby One SC"/>
              <a:sym typeface="Bowlby One SC"/>
            </a:endParaRPr>
          </a:p>
        </p:txBody>
      </p:sp>
      <p:sp>
        <p:nvSpPr>
          <p:cNvPr id="1776" name="Google Shape;1776;p37"/>
          <p:cNvSpPr txBox="1"/>
          <p:nvPr/>
        </p:nvSpPr>
        <p:spPr>
          <a:xfrm>
            <a:off x="1248300" y="2146823"/>
            <a:ext cx="3587100" cy="62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52A20"/>
                </a:solidFill>
                <a:latin typeface="Poppins"/>
                <a:ea typeface="Poppins"/>
                <a:cs typeface="Poppins"/>
                <a:sym typeface="Poppins"/>
              </a:rPr>
              <a:t>Venus tiene un nombre precioso, pero también altas temperaturas</a:t>
            </a:r>
            <a:endParaRPr>
              <a:solidFill>
                <a:srgbClr val="152A20"/>
              </a:solidFill>
              <a:latin typeface="Poppins"/>
              <a:ea typeface="Poppins"/>
              <a:cs typeface="Poppins"/>
              <a:sym typeface="Poppins"/>
            </a:endParaRPr>
          </a:p>
        </p:txBody>
      </p:sp>
      <p:sp>
        <p:nvSpPr>
          <p:cNvPr id="1777" name="Google Shape;1777;p37"/>
          <p:cNvSpPr/>
          <p:nvPr/>
        </p:nvSpPr>
        <p:spPr>
          <a:xfrm>
            <a:off x="5236675" y="1679175"/>
            <a:ext cx="2876400" cy="2696700"/>
          </a:xfrm>
          <a:prstGeom prst="roundRect">
            <a:avLst>
              <a:gd name="adj" fmla="val 6602"/>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7"/>
          <p:cNvSpPr txBox="1"/>
          <p:nvPr/>
        </p:nvSpPr>
        <p:spPr>
          <a:xfrm>
            <a:off x="5466819" y="1792636"/>
            <a:ext cx="24162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HABILIDADES</a:t>
            </a:r>
            <a:endParaRPr sz="2200">
              <a:solidFill>
                <a:srgbClr val="152A20"/>
              </a:solidFill>
              <a:latin typeface="Bowlby One SC"/>
              <a:ea typeface="Bowlby One SC"/>
              <a:cs typeface="Bowlby One SC"/>
              <a:sym typeface="Bowlby One SC"/>
            </a:endParaRPr>
          </a:p>
        </p:txBody>
      </p:sp>
      <p:sp>
        <p:nvSpPr>
          <p:cNvPr id="1779" name="Google Shape;1779;p37"/>
          <p:cNvSpPr txBox="1"/>
          <p:nvPr/>
        </p:nvSpPr>
        <p:spPr>
          <a:xfrm>
            <a:off x="5466775" y="2146825"/>
            <a:ext cx="1510800" cy="3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latin typeface="Poppins"/>
                <a:ea typeface="Poppins"/>
                <a:cs typeface="Poppins"/>
                <a:sym typeface="Poppins"/>
              </a:rPr>
              <a:t>Código</a:t>
            </a:r>
            <a:endParaRPr>
              <a:solidFill>
                <a:schemeClr val="dk1"/>
              </a:solidFill>
              <a:latin typeface="Poppins"/>
              <a:ea typeface="Poppins"/>
              <a:cs typeface="Poppins"/>
              <a:sym typeface="Poppins"/>
            </a:endParaRPr>
          </a:p>
        </p:txBody>
      </p:sp>
      <p:sp>
        <p:nvSpPr>
          <p:cNvPr id="1780" name="Google Shape;1780;p37"/>
          <p:cNvSpPr/>
          <p:nvPr/>
        </p:nvSpPr>
        <p:spPr>
          <a:xfrm>
            <a:off x="1031625" y="3039725"/>
            <a:ext cx="4020300" cy="1336200"/>
          </a:xfrm>
          <a:prstGeom prst="roundRect">
            <a:avLst>
              <a:gd name="adj" fmla="val 11803"/>
            </a:avLst>
          </a:prstGeom>
          <a:solidFill>
            <a:srgbClr val="FFF8F7"/>
          </a:solidFill>
          <a:ln w="28575" cap="flat" cmpd="sng">
            <a:solidFill>
              <a:srgbClr val="152A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7"/>
          <p:cNvSpPr txBox="1"/>
          <p:nvPr/>
        </p:nvSpPr>
        <p:spPr>
          <a:xfrm>
            <a:off x="1248378" y="3153175"/>
            <a:ext cx="3587100" cy="47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2200">
                <a:solidFill>
                  <a:srgbClr val="152A20"/>
                </a:solidFill>
                <a:latin typeface="Bowlby One SC"/>
                <a:ea typeface="Bowlby One SC"/>
                <a:cs typeface="Bowlby One SC"/>
                <a:sym typeface="Bowlby One SC"/>
              </a:rPr>
              <a:t>HOBBIES</a:t>
            </a:r>
            <a:endParaRPr sz="2200">
              <a:solidFill>
                <a:srgbClr val="152A20"/>
              </a:solidFill>
              <a:latin typeface="Bowlby One SC"/>
              <a:ea typeface="Bowlby One SC"/>
              <a:cs typeface="Bowlby One SC"/>
              <a:sym typeface="Bowlby One SC"/>
            </a:endParaRPr>
          </a:p>
        </p:txBody>
      </p:sp>
      <p:sp>
        <p:nvSpPr>
          <p:cNvPr id="1782" name="Google Shape;1782;p37"/>
          <p:cNvSpPr txBox="1"/>
          <p:nvPr/>
        </p:nvSpPr>
        <p:spPr>
          <a:xfrm>
            <a:off x="5466775" y="2800125"/>
            <a:ext cx="1510800" cy="3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latin typeface="Poppins"/>
                <a:ea typeface="Poppins"/>
                <a:cs typeface="Poppins"/>
                <a:sym typeface="Poppins"/>
              </a:rPr>
              <a:t>Programación</a:t>
            </a:r>
            <a:endParaRPr>
              <a:solidFill>
                <a:schemeClr val="dk1"/>
              </a:solidFill>
              <a:latin typeface="Poppins"/>
              <a:ea typeface="Poppins"/>
              <a:cs typeface="Poppins"/>
              <a:sym typeface="Poppins"/>
            </a:endParaRPr>
          </a:p>
        </p:txBody>
      </p:sp>
      <p:sp>
        <p:nvSpPr>
          <p:cNvPr id="1783" name="Google Shape;1783;p37"/>
          <p:cNvSpPr txBox="1"/>
          <p:nvPr/>
        </p:nvSpPr>
        <p:spPr>
          <a:xfrm>
            <a:off x="5466775" y="3453425"/>
            <a:ext cx="1510800" cy="3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latin typeface="Poppins"/>
                <a:ea typeface="Poppins"/>
                <a:cs typeface="Poppins"/>
                <a:sym typeface="Poppins"/>
              </a:rPr>
              <a:t>Diseño web</a:t>
            </a:r>
            <a:endParaRPr>
              <a:solidFill>
                <a:schemeClr val="dk1"/>
              </a:solidFill>
              <a:latin typeface="Poppins"/>
              <a:ea typeface="Poppins"/>
              <a:cs typeface="Poppins"/>
              <a:sym typeface="Poppins"/>
            </a:endParaRPr>
          </a:p>
        </p:txBody>
      </p:sp>
      <p:sp>
        <p:nvSpPr>
          <p:cNvPr id="1784" name="Google Shape;1784;p37"/>
          <p:cNvSpPr/>
          <p:nvPr/>
        </p:nvSpPr>
        <p:spPr>
          <a:xfrm>
            <a:off x="5535819" y="2534525"/>
            <a:ext cx="2278200" cy="254400"/>
          </a:xfrm>
          <a:prstGeom prst="roundRect">
            <a:avLst>
              <a:gd name="adj" fmla="val 50000"/>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7"/>
          <p:cNvSpPr/>
          <p:nvPr/>
        </p:nvSpPr>
        <p:spPr>
          <a:xfrm>
            <a:off x="5535819" y="3185939"/>
            <a:ext cx="2278200" cy="254400"/>
          </a:xfrm>
          <a:prstGeom prst="roundRect">
            <a:avLst>
              <a:gd name="adj" fmla="val 50000"/>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7"/>
          <p:cNvSpPr/>
          <p:nvPr/>
        </p:nvSpPr>
        <p:spPr>
          <a:xfrm>
            <a:off x="5535819" y="3837354"/>
            <a:ext cx="2278200" cy="254400"/>
          </a:xfrm>
          <a:prstGeom prst="roundRect">
            <a:avLst>
              <a:gd name="adj" fmla="val 50000"/>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7"/>
          <p:cNvSpPr/>
          <p:nvPr/>
        </p:nvSpPr>
        <p:spPr>
          <a:xfrm>
            <a:off x="5535824" y="2534525"/>
            <a:ext cx="1596495" cy="254400"/>
          </a:xfrm>
          <a:prstGeom prst="roundRect">
            <a:avLst>
              <a:gd name="adj" fmla="val 50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7"/>
          <p:cNvSpPr/>
          <p:nvPr/>
        </p:nvSpPr>
        <p:spPr>
          <a:xfrm>
            <a:off x="5535819" y="3185950"/>
            <a:ext cx="1175100" cy="254400"/>
          </a:xfrm>
          <a:prstGeom prst="roundRect">
            <a:avLst>
              <a:gd name="adj" fmla="val 50000"/>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7"/>
          <p:cNvSpPr/>
          <p:nvPr/>
        </p:nvSpPr>
        <p:spPr>
          <a:xfrm>
            <a:off x="5535825" y="3837350"/>
            <a:ext cx="1918200" cy="254400"/>
          </a:xfrm>
          <a:prstGeom prst="roundRect">
            <a:avLst>
              <a:gd name="adj" fmla="val 50000"/>
            </a:avLst>
          </a:prstGeom>
          <a:solidFill>
            <a:schemeClr val="accent5"/>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7"/>
          <p:cNvSpPr txBox="1"/>
          <p:nvPr/>
        </p:nvSpPr>
        <p:spPr>
          <a:xfrm>
            <a:off x="7037319" y="2146825"/>
            <a:ext cx="845700" cy="326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a:solidFill>
                  <a:schemeClr val="dk1"/>
                </a:solidFill>
                <a:latin typeface="Poppins Medium"/>
                <a:ea typeface="Poppins Medium"/>
                <a:cs typeface="Poppins Medium"/>
                <a:sym typeface="Poppins Medium"/>
              </a:rPr>
              <a:t>60%</a:t>
            </a:r>
            <a:endParaRPr>
              <a:solidFill>
                <a:schemeClr val="dk1"/>
              </a:solidFill>
              <a:latin typeface="Poppins Medium"/>
              <a:ea typeface="Poppins Medium"/>
              <a:cs typeface="Poppins Medium"/>
              <a:sym typeface="Poppins Medium"/>
            </a:endParaRPr>
          </a:p>
        </p:txBody>
      </p:sp>
      <p:sp>
        <p:nvSpPr>
          <p:cNvPr id="1791" name="Google Shape;1791;p37"/>
          <p:cNvSpPr txBox="1"/>
          <p:nvPr/>
        </p:nvSpPr>
        <p:spPr>
          <a:xfrm>
            <a:off x="7037319" y="2800125"/>
            <a:ext cx="845700" cy="326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a:solidFill>
                  <a:schemeClr val="dk1"/>
                </a:solidFill>
                <a:latin typeface="Poppins Medium"/>
                <a:ea typeface="Poppins Medium"/>
                <a:cs typeface="Poppins Medium"/>
                <a:sym typeface="Poppins Medium"/>
              </a:rPr>
              <a:t>50%</a:t>
            </a:r>
            <a:endParaRPr>
              <a:solidFill>
                <a:schemeClr val="dk1"/>
              </a:solidFill>
              <a:latin typeface="Poppins Medium"/>
              <a:ea typeface="Poppins Medium"/>
              <a:cs typeface="Poppins Medium"/>
              <a:sym typeface="Poppins Medium"/>
            </a:endParaRPr>
          </a:p>
        </p:txBody>
      </p:sp>
      <p:sp>
        <p:nvSpPr>
          <p:cNvPr id="1792" name="Google Shape;1792;p37"/>
          <p:cNvSpPr txBox="1"/>
          <p:nvPr/>
        </p:nvSpPr>
        <p:spPr>
          <a:xfrm>
            <a:off x="7037319" y="3453425"/>
            <a:ext cx="845700" cy="326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a:solidFill>
                  <a:schemeClr val="dk1"/>
                </a:solidFill>
                <a:latin typeface="Poppins Medium"/>
                <a:ea typeface="Poppins Medium"/>
                <a:cs typeface="Poppins Medium"/>
                <a:sym typeface="Poppins Medium"/>
              </a:rPr>
              <a:t>85%</a:t>
            </a:r>
            <a:endParaRPr>
              <a:solidFill>
                <a:schemeClr val="dk1"/>
              </a:solidFill>
              <a:latin typeface="Poppins Medium"/>
              <a:ea typeface="Poppins Medium"/>
              <a:cs typeface="Poppins Medium"/>
              <a:sym typeface="Poppins Medium"/>
            </a:endParaRPr>
          </a:p>
        </p:txBody>
      </p:sp>
      <p:grpSp>
        <p:nvGrpSpPr>
          <p:cNvPr id="1793" name="Google Shape;1793;p37"/>
          <p:cNvGrpSpPr/>
          <p:nvPr/>
        </p:nvGrpSpPr>
        <p:grpSpPr>
          <a:xfrm rot="711019">
            <a:off x="2477481" y="3769010"/>
            <a:ext cx="427095" cy="390487"/>
            <a:chOff x="3475427" y="3870171"/>
            <a:chExt cx="296807" cy="271366"/>
          </a:xfrm>
        </p:grpSpPr>
        <p:sp>
          <p:nvSpPr>
            <p:cNvPr id="1794" name="Google Shape;1794;p37"/>
            <p:cNvSpPr/>
            <p:nvPr/>
          </p:nvSpPr>
          <p:spPr>
            <a:xfrm>
              <a:off x="3531870" y="4030613"/>
              <a:ext cx="54999" cy="106670"/>
            </a:xfrm>
            <a:custGeom>
              <a:avLst/>
              <a:gdLst/>
              <a:ahLst/>
              <a:cxnLst/>
              <a:rect l="l" t="t" r="r" b="b"/>
              <a:pathLst>
                <a:path w="2017" h="3912" extrusionOk="0">
                  <a:moveTo>
                    <a:pt x="1533" y="0"/>
                  </a:moveTo>
                  <a:cubicBezTo>
                    <a:pt x="1350" y="0"/>
                    <a:pt x="1181" y="106"/>
                    <a:pt x="1124" y="290"/>
                  </a:cubicBezTo>
                  <a:lnTo>
                    <a:pt x="71" y="3323"/>
                  </a:lnTo>
                  <a:cubicBezTo>
                    <a:pt x="0" y="3555"/>
                    <a:pt x="107" y="3805"/>
                    <a:pt x="339" y="3876"/>
                  </a:cubicBezTo>
                  <a:cubicBezTo>
                    <a:pt x="393" y="3894"/>
                    <a:pt x="428" y="3912"/>
                    <a:pt x="482" y="3912"/>
                  </a:cubicBezTo>
                  <a:cubicBezTo>
                    <a:pt x="660" y="3912"/>
                    <a:pt x="821" y="3787"/>
                    <a:pt x="892" y="3608"/>
                  </a:cubicBezTo>
                  <a:lnTo>
                    <a:pt x="1945" y="575"/>
                  </a:lnTo>
                  <a:cubicBezTo>
                    <a:pt x="2016" y="343"/>
                    <a:pt x="1891" y="93"/>
                    <a:pt x="1677" y="22"/>
                  </a:cubicBezTo>
                  <a:cubicBezTo>
                    <a:pt x="1629" y="7"/>
                    <a:pt x="1581" y="0"/>
                    <a:pt x="1533" y="0"/>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7"/>
            <p:cNvSpPr/>
            <p:nvPr/>
          </p:nvSpPr>
          <p:spPr>
            <a:xfrm>
              <a:off x="3638405" y="4030613"/>
              <a:ext cx="55489" cy="106670"/>
            </a:xfrm>
            <a:custGeom>
              <a:avLst/>
              <a:gdLst/>
              <a:ahLst/>
              <a:cxnLst/>
              <a:rect l="l" t="t" r="r" b="b"/>
              <a:pathLst>
                <a:path w="2035" h="3912" extrusionOk="0">
                  <a:moveTo>
                    <a:pt x="493" y="0"/>
                  </a:moveTo>
                  <a:cubicBezTo>
                    <a:pt x="447" y="0"/>
                    <a:pt x="402" y="7"/>
                    <a:pt x="358" y="22"/>
                  </a:cubicBezTo>
                  <a:cubicBezTo>
                    <a:pt x="126" y="93"/>
                    <a:pt x="1" y="343"/>
                    <a:pt x="90" y="575"/>
                  </a:cubicBezTo>
                  <a:lnTo>
                    <a:pt x="1143" y="3608"/>
                  </a:lnTo>
                  <a:cubicBezTo>
                    <a:pt x="1196" y="3787"/>
                    <a:pt x="1357" y="3912"/>
                    <a:pt x="1535" y="3912"/>
                  </a:cubicBezTo>
                  <a:cubicBezTo>
                    <a:pt x="1589" y="3912"/>
                    <a:pt x="1642" y="3894"/>
                    <a:pt x="1678" y="3876"/>
                  </a:cubicBezTo>
                  <a:cubicBezTo>
                    <a:pt x="1910" y="3805"/>
                    <a:pt x="2035" y="3555"/>
                    <a:pt x="1946" y="3323"/>
                  </a:cubicBezTo>
                  <a:lnTo>
                    <a:pt x="893" y="290"/>
                  </a:lnTo>
                  <a:cubicBezTo>
                    <a:pt x="836" y="106"/>
                    <a:pt x="667" y="0"/>
                    <a:pt x="493" y="0"/>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7"/>
            <p:cNvSpPr/>
            <p:nvPr/>
          </p:nvSpPr>
          <p:spPr>
            <a:xfrm>
              <a:off x="3479326" y="3874043"/>
              <a:ext cx="266622" cy="185883"/>
            </a:xfrm>
            <a:custGeom>
              <a:avLst/>
              <a:gdLst/>
              <a:ahLst/>
              <a:cxnLst/>
              <a:rect l="l" t="t" r="r" b="b"/>
              <a:pathLst>
                <a:path w="9778" h="6817" extrusionOk="0">
                  <a:moveTo>
                    <a:pt x="571" y="1"/>
                  </a:moveTo>
                  <a:cubicBezTo>
                    <a:pt x="250" y="1"/>
                    <a:pt x="0" y="268"/>
                    <a:pt x="0" y="572"/>
                  </a:cubicBezTo>
                  <a:lnTo>
                    <a:pt x="0" y="6246"/>
                  </a:lnTo>
                  <a:cubicBezTo>
                    <a:pt x="0" y="6567"/>
                    <a:pt x="250" y="6817"/>
                    <a:pt x="571" y="6817"/>
                  </a:cubicBezTo>
                  <a:lnTo>
                    <a:pt x="9207" y="6817"/>
                  </a:lnTo>
                  <a:cubicBezTo>
                    <a:pt x="9528" y="6817"/>
                    <a:pt x="9778" y="6567"/>
                    <a:pt x="9778" y="6246"/>
                  </a:cubicBezTo>
                  <a:lnTo>
                    <a:pt x="9778" y="572"/>
                  </a:lnTo>
                  <a:cubicBezTo>
                    <a:pt x="9778" y="268"/>
                    <a:pt x="9528" y="1"/>
                    <a:pt x="9207" y="1"/>
                  </a:cubicBezTo>
                  <a:close/>
                </a:path>
              </a:pathLst>
            </a:custGeom>
            <a:solidFill>
              <a:srgbClr val="FC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7"/>
            <p:cNvSpPr/>
            <p:nvPr/>
          </p:nvSpPr>
          <p:spPr>
            <a:xfrm>
              <a:off x="3479326" y="3972342"/>
              <a:ext cx="160578" cy="87583"/>
            </a:xfrm>
            <a:custGeom>
              <a:avLst/>
              <a:gdLst/>
              <a:ahLst/>
              <a:cxnLst/>
              <a:rect l="l" t="t" r="r" b="b"/>
              <a:pathLst>
                <a:path w="5889" h="3212" extrusionOk="0">
                  <a:moveTo>
                    <a:pt x="0" y="0"/>
                  </a:moveTo>
                  <a:lnTo>
                    <a:pt x="0" y="2641"/>
                  </a:lnTo>
                  <a:cubicBezTo>
                    <a:pt x="0" y="2962"/>
                    <a:pt x="250" y="3212"/>
                    <a:pt x="571" y="3212"/>
                  </a:cubicBezTo>
                  <a:lnTo>
                    <a:pt x="5888" y="3212"/>
                  </a:lnTo>
                  <a:lnTo>
                    <a:pt x="5888" y="1338"/>
                  </a:lnTo>
                  <a:cubicBezTo>
                    <a:pt x="5888" y="1338"/>
                    <a:pt x="3497" y="0"/>
                    <a:pt x="0" y="0"/>
                  </a:cubicBezTo>
                  <a:close/>
                </a:path>
              </a:pathLst>
            </a:custGeom>
            <a:solidFill>
              <a:srgbClr val="C9E5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7"/>
            <p:cNvSpPr/>
            <p:nvPr/>
          </p:nvSpPr>
          <p:spPr>
            <a:xfrm>
              <a:off x="3479326" y="3984504"/>
              <a:ext cx="266622" cy="75422"/>
            </a:xfrm>
            <a:custGeom>
              <a:avLst/>
              <a:gdLst/>
              <a:ahLst/>
              <a:cxnLst/>
              <a:rect l="l" t="t" r="r" b="b"/>
              <a:pathLst>
                <a:path w="9778" h="2766" extrusionOk="0">
                  <a:moveTo>
                    <a:pt x="6852" y="0"/>
                  </a:moveTo>
                  <a:cubicBezTo>
                    <a:pt x="3979" y="0"/>
                    <a:pt x="4532" y="1463"/>
                    <a:pt x="0" y="1642"/>
                  </a:cubicBezTo>
                  <a:lnTo>
                    <a:pt x="0" y="2195"/>
                  </a:lnTo>
                  <a:cubicBezTo>
                    <a:pt x="0" y="2516"/>
                    <a:pt x="250" y="2766"/>
                    <a:pt x="571" y="2766"/>
                  </a:cubicBezTo>
                  <a:lnTo>
                    <a:pt x="9207" y="2766"/>
                  </a:lnTo>
                  <a:cubicBezTo>
                    <a:pt x="9528" y="2766"/>
                    <a:pt x="9778" y="2516"/>
                    <a:pt x="9778" y="2195"/>
                  </a:cubicBezTo>
                  <a:lnTo>
                    <a:pt x="9778" y="892"/>
                  </a:lnTo>
                  <a:cubicBezTo>
                    <a:pt x="9171" y="464"/>
                    <a:pt x="8208" y="0"/>
                    <a:pt x="6852" y="0"/>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7"/>
            <p:cNvSpPr/>
            <p:nvPr/>
          </p:nvSpPr>
          <p:spPr>
            <a:xfrm>
              <a:off x="3692422" y="3874043"/>
              <a:ext cx="53526" cy="185883"/>
            </a:xfrm>
            <a:custGeom>
              <a:avLst/>
              <a:gdLst/>
              <a:ahLst/>
              <a:cxnLst/>
              <a:rect l="l" t="t" r="r" b="b"/>
              <a:pathLst>
                <a:path w="1963" h="6817" extrusionOk="0">
                  <a:moveTo>
                    <a:pt x="0" y="1"/>
                  </a:moveTo>
                  <a:cubicBezTo>
                    <a:pt x="304" y="1"/>
                    <a:pt x="571" y="268"/>
                    <a:pt x="571" y="572"/>
                  </a:cubicBezTo>
                  <a:lnTo>
                    <a:pt x="571" y="6246"/>
                  </a:lnTo>
                  <a:cubicBezTo>
                    <a:pt x="571" y="6567"/>
                    <a:pt x="304" y="6817"/>
                    <a:pt x="0" y="6817"/>
                  </a:cubicBezTo>
                  <a:lnTo>
                    <a:pt x="1392" y="6817"/>
                  </a:lnTo>
                  <a:cubicBezTo>
                    <a:pt x="1713" y="6817"/>
                    <a:pt x="1963" y="6567"/>
                    <a:pt x="1963" y="6246"/>
                  </a:cubicBezTo>
                  <a:lnTo>
                    <a:pt x="1963" y="572"/>
                  </a:lnTo>
                  <a:cubicBezTo>
                    <a:pt x="1963" y="268"/>
                    <a:pt x="1713" y="1"/>
                    <a:pt x="1392"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7"/>
            <p:cNvSpPr/>
            <p:nvPr/>
          </p:nvSpPr>
          <p:spPr>
            <a:xfrm>
              <a:off x="3614082" y="4029495"/>
              <a:ext cx="62797" cy="45319"/>
            </a:xfrm>
            <a:custGeom>
              <a:avLst/>
              <a:gdLst/>
              <a:ahLst/>
              <a:cxnLst/>
              <a:rect l="l" t="t" r="r" b="b"/>
              <a:pathLst>
                <a:path w="2303" h="1662" extrusionOk="0">
                  <a:moveTo>
                    <a:pt x="1472" y="1"/>
                  </a:moveTo>
                  <a:cubicBezTo>
                    <a:pt x="1321" y="1"/>
                    <a:pt x="1150" y="29"/>
                    <a:pt x="982" y="116"/>
                  </a:cubicBezTo>
                  <a:cubicBezTo>
                    <a:pt x="839" y="206"/>
                    <a:pt x="732" y="348"/>
                    <a:pt x="714" y="527"/>
                  </a:cubicBezTo>
                  <a:cubicBezTo>
                    <a:pt x="679" y="705"/>
                    <a:pt x="679" y="884"/>
                    <a:pt x="411" y="973"/>
                  </a:cubicBezTo>
                  <a:cubicBezTo>
                    <a:pt x="348" y="994"/>
                    <a:pt x="273" y="1002"/>
                    <a:pt x="204" y="1002"/>
                  </a:cubicBezTo>
                  <a:cubicBezTo>
                    <a:pt x="155" y="1002"/>
                    <a:pt x="109" y="998"/>
                    <a:pt x="72" y="991"/>
                  </a:cubicBezTo>
                  <a:cubicBezTo>
                    <a:pt x="36" y="991"/>
                    <a:pt x="1" y="1044"/>
                    <a:pt x="18" y="1080"/>
                  </a:cubicBezTo>
                  <a:cubicBezTo>
                    <a:pt x="108" y="1205"/>
                    <a:pt x="286" y="1437"/>
                    <a:pt x="536" y="1562"/>
                  </a:cubicBezTo>
                  <a:cubicBezTo>
                    <a:pt x="681" y="1628"/>
                    <a:pt x="838" y="1662"/>
                    <a:pt x="995" y="1662"/>
                  </a:cubicBezTo>
                  <a:cubicBezTo>
                    <a:pt x="1264" y="1662"/>
                    <a:pt x="1535" y="1562"/>
                    <a:pt x="1749" y="1348"/>
                  </a:cubicBezTo>
                  <a:cubicBezTo>
                    <a:pt x="2302" y="795"/>
                    <a:pt x="1963" y="99"/>
                    <a:pt x="1963" y="99"/>
                  </a:cubicBezTo>
                  <a:cubicBezTo>
                    <a:pt x="1963" y="99"/>
                    <a:pt x="1752" y="1"/>
                    <a:pt x="1472"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7"/>
            <p:cNvSpPr/>
            <p:nvPr/>
          </p:nvSpPr>
          <p:spPr>
            <a:xfrm>
              <a:off x="3655910" y="3933568"/>
              <a:ext cx="111442" cy="109861"/>
            </a:xfrm>
            <a:custGeom>
              <a:avLst/>
              <a:gdLst/>
              <a:ahLst/>
              <a:cxnLst/>
              <a:rect l="l" t="t" r="r" b="b"/>
              <a:pathLst>
                <a:path w="4087" h="4029" extrusionOk="0">
                  <a:moveTo>
                    <a:pt x="3655" y="0"/>
                  </a:moveTo>
                  <a:cubicBezTo>
                    <a:pt x="3568" y="0"/>
                    <a:pt x="3481" y="28"/>
                    <a:pt x="3409" y="84"/>
                  </a:cubicBezTo>
                  <a:lnTo>
                    <a:pt x="1018" y="2136"/>
                  </a:lnTo>
                  <a:cubicBezTo>
                    <a:pt x="697" y="2403"/>
                    <a:pt x="411" y="2742"/>
                    <a:pt x="215" y="3117"/>
                  </a:cubicBezTo>
                  <a:lnTo>
                    <a:pt x="37" y="3456"/>
                  </a:lnTo>
                  <a:cubicBezTo>
                    <a:pt x="1" y="3510"/>
                    <a:pt x="19" y="3581"/>
                    <a:pt x="72" y="3634"/>
                  </a:cubicBezTo>
                  <a:lnTo>
                    <a:pt x="411" y="3991"/>
                  </a:lnTo>
                  <a:cubicBezTo>
                    <a:pt x="444" y="4013"/>
                    <a:pt x="484" y="4029"/>
                    <a:pt x="527" y="4029"/>
                  </a:cubicBezTo>
                  <a:cubicBezTo>
                    <a:pt x="553" y="4029"/>
                    <a:pt x="580" y="4023"/>
                    <a:pt x="608" y="4009"/>
                  </a:cubicBezTo>
                  <a:lnTo>
                    <a:pt x="929" y="3849"/>
                  </a:lnTo>
                  <a:cubicBezTo>
                    <a:pt x="1304" y="3634"/>
                    <a:pt x="1643" y="3367"/>
                    <a:pt x="1928" y="3028"/>
                  </a:cubicBezTo>
                  <a:lnTo>
                    <a:pt x="3962" y="655"/>
                  </a:lnTo>
                  <a:cubicBezTo>
                    <a:pt x="4087" y="494"/>
                    <a:pt x="4087" y="262"/>
                    <a:pt x="3944" y="119"/>
                  </a:cubicBezTo>
                  <a:cubicBezTo>
                    <a:pt x="3866" y="41"/>
                    <a:pt x="3760" y="0"/>
                    <a:pt x="3655"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7"/>
            <p:cNvSpPr/>
            <p:nvPr/>
          </p:nvSpPr>
          <p:spPr>
            <a:xfrm>
              <a:off x="3655910" y="4001519"/>
              <a:ext cx="42865" cy="41910"/>
            </a:xfrm>
            <a:custGeom>
              <a:avLst/>
              <a:gdLst/>
              <a:ahLst/>
              <a:cxnLst/>
              <a:rect l="l" t="t" r="r" b="b"/>
              <a:pathLst>
                <a:path w="1572" h="1537" extrusionOk="0">
                  <a:moveTo>
                    <a:pt x="661" y="1"/>
                  </a:moveTo>
                  <a:cubicBezTo>
                    <a:pt x="483" y="197"/>
                    <a:pt x="340" y="411"/>
                    <a:pt x="215" y="625"/>
                  </a:cubicBezTo>
                  <a:lnTo>
                    <a:pt x="37" y="964"/>
                  </a:lnTo>
                  <a:cubicBezTo>
                    <a:pt x="1" y="1018"/>
                    <a:pt x="19" y="1089"/>
                    <a:pt x="72" y="1142"/>
                  </a:cubicBezTo>
                  <a:lnTo>
                    <a:pt x="411" y="1499"/>
                  </a:lnTo>
                  <a:cubicBezTo>
                    <a:pt x="444" y="1521"/>
                    <a:pt x="484" y="1537"/>
                    <a:pt x="527" y="1537"/>
                  </a:cubicBezTo>
                  <a:cubicBezTo>
                    <a:pt x="553" y="1537"/>
                    <a:pt x="580" y="1531"/>
                    <a:pt x="608" y="1517"/>
                  </a:cubicBezTo>
                  <a:lnTo>
                    <a:pt x="929" y="1357"/>
                  </a:lnTo>
                  <a:cubicBezTo>
                    <a:pt x="1161" y="1232"/>
                    <a:pt x="1375" y="1071"/>
                    <a:pt x="1571" y="911"/>
                  </a:cubicBezTo>
                  <a:lnTo>
                    <a:pt x="661" y="1"/>
                  </a:ln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7"/>
            <p:cNvSpPr/>
            <p:nvPr/>
          </p:nvSpPr>
          <p:spPr>
            <a:xfrm>
              <a:off x="3664200" y="3906655"/>
              <a:ext cx="36020" cy="36020"/>
            </a:xfrm>
            <a:custGeom>
              <a:avLst/>
              <a:gdLst/>
              <a:ahLst/>
              <a:cxnLst/>
              <a:rect l="l" t="t" r="r" b="b"/>
              <a:pathLst>
                <a:path w="1321" h="1321" extrusionOk="0">
                  <a:moveTo>
                    <a:pt x="660" y="0"/>
                  </a:moveTo>
                  <a:cubicBezTo>
                    <a:pt x="286" y="0"/>
                    <a:pt x="0" y="304"/>
                    <a:pt x="0" y="660"/>
                  </a:cubicBezTo>
                  <a:cubicBezTo>
                    <a:pt x="0" y="1035"/>
                    <a:pt x="286" y="1321"/>
                    <a:pt x="660" y="1321"/>
                  </a:cubicBezTo>
                  <a:cubicBezTo>
                    <a:pt x="1017" y="1321"/>
                    <a:pt x="1321" y="1035"/>
                    <a:pt x="1321" y="660"/>
                  </a:cubicBezTo>
                  <a:cubicBezTo>
                    <a:pt x="1321" y="304"/>
                    <a:pt x="1017" y="0"/>
                    <a:pt x="660"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7"/>
            <p:cNvSpPr/>
            <p:nvPr/>
          </p:nvSpPr>
          <p:spPr>
            <a:xfrm>
              <a:off x="3614082" y="4046592"/>
              <a:ext cx="47718" cy="28222"/>
            </a:xfrm>
            <a:custGeom>
              <a:avLst/>
              <a:gdLst/>
              <a:ahLst/>
              <a:cxnLst/>
              <a:rect l="l" t="t" r="r" b="b"/>
              <a:pathLst>
                <a:path w="1750" h="1035" extrusionOk="0">
                  <a:moveTo>
                    <a:pt x="889" y="0"/>
                  </a:moveTo>
                  <a:cubicBezTo>
                    <a:pt x="778" y="0"/>
                    <a:pt x="679" y="60"/>
                    <a:pt x="679" y="60"/>
                  </a:cubicBezTo>
                  <a:cubicBezTo>
                    <a:pt x="661" y="185"/>
                    <a:pt x="607" y="292"/>
                    <a:pt x="411" y="346"/>
                  </a:cubicBezTo>
                  <a:cubicBezTo>
                    <a:pt x="348" y="367"/>
                    <a:pt x="273" y="375"/>
                    <a:pt x="204" y="375"/>
                  </a:cubicBezTo>
                  <a:cubicBezTo>
                    <a:pt x="155" y="375"/>
                    <a:pt x="109" y="371"/>
                    <a:pt x="72" y="364"/>
                  </a:cubicBezTo>
                  <a:cubicBezTo>
                    <a:pt x="36" y="364"/>
                    <a:pt x="1" y="417"/>
                    <a:pt x="18" y="453"/>
                  </a:cubicBezTo>
                  <a:cubicBezTo>
                    <a:pt x="108" y="578"/>
                    <a:pt x="286" y="810"/>
                    <a:pt x="536" y="935"/>
                  </a:cubicBezTo>
                  <a:cubicBezTo>
                    <a:pt x="681" y="1001"/>
                    <a:pt x="838" y="1035"/>
                    <a:pt x="995" y="1035"/>
                  </a:cubicBezTo>
                  <a:cubicBezTo>
                    <a:pt x="1264" y="1035"/>
                    <a:pt x="1535" y="935"/>
                    <a:pt x="1749" y="721"/>
                  </a:cubicBezTo>
                  <a:lnTo>
                    <a:pt x="1749" y="721"/>
                  </a:lnTo>
                  <a:cubicBezTo>
                    <a:pt x="1749" y="721"/>
                    <a:pt x="1696" y="734"/>
                    <a:pt x="1622" y="734"/>
                  </a:cubicBezTo>
                  <a:cubicBezTo>
                    <a:pt x="1469" y="734"/>
                    <a:pt x="1226" y="677"/>
                    <a:pt x="1178" y="328"/>
                  </a:cubicBezTo>
                  <a:cubicBezTo>
                    <a:pt x="1133" y="65"/>
                    <a:pt x="1004" y="0"/>
                    <a:pt x="889"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7"/>
            <p:cNvSpPr/>
            <p:nvPr/>
          </p:nvSpPr>
          <p:spPr>
            <a:xfrm>
              <a:off x="3707991" y="3933568"/>
              <a:ext cx="59361" cy="82566"/>
            </a:xfrm>
            <a:custGeom>
              <a:avLst/>
              <a:gdLst/>
              <a:ahLst/>
              <a:cxnLst/>
              <a:rect l="l" t="t" r="r" b="b"/>
              <a:pathLst>
                <a:path w="2177" h="3028" extrusionOk="0">
                  <a:moveTo>
                    <a:pt x="1727" y="0"/>
                  </a:moveTo>
                  <a:cubicBezTo>
                    <a:pt x="1640" y="0"/>
                    <a:pt x="1553" y="28"/>
                    <a:pt x="1481" y="84"/>
                  </a:cubicBezTo>
                  <a:lnTo>
                    <a:pt x="0" y="1368"/>
                  </a:lnTo>
                  <a:lnTo>
                    <a:pt x="0" y="3028"/>
                  </a:lnTo>
                  <a:lnTo>
                    <a:pt x="18" y="3028"/>
                  </a:lnTo>
                  <a:lnTo>
                    <a:pt x="2052" y="655"/>
                  </a:lnTo>
                  <a:cubicBezTo>
                    <a:pt x="2177" y="494"/>
                    <a:pt x="2177" y="262"/>
                    <a:pt x="2016" y="119"/>
                  </a:cubicBezTo>
                  <a:cubicBezTo>
                    <a:pt x="1938" y="41"/>
                    <a:pt x="1832" y="0"/>
                    <a:pt x="1727"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7"/>
            <p:cNvSpPr/>
            <p:nvPr/>
          </p:nvSpPr>
          <p:spPr>
            <a:xfrm>
              <a:off x="3508011" y="3933895"/>
              <a:ext cx="38965" cy="19005"/>
            </a:xfrm>
            <a:custGeom>
              <a:avLst/>
              <a:gdLst/>
              <a:ahLst/>
              <a:cxnLst/>
              <a:rect l="l" t="t" r="r" b="b"/>
              <a:pathLst>
                <a:path w="1429" h="697" extrusionOk="0">
                  <a:moveTo>
                    <a:pt x="161" y="0"/>
                  </a:moveTo>
                  <a:cubicBezTo>
                    <a:pt x="72" y="0"/>
                    <a:pt x="1" y="72"/>
                    <a:pt x="1" y="161"/>
                  </a:cubicBezTo>
                  <a:cubicBezTo>
                    <a:pt x="1" y="250"/>
                    <a:pt x="72" y="322"/>
                    <a:pt x="161" y="322"/>
                  </a:cubicBezTo>
                  <a:cubicBezTo>
                    <a:pt x="340" y="322"/>
                    <a:pt x="500" y="429"/>
                    <a:pt x="572" y="589"/>
                  </a:cubicBezTo>
                  <a:cubicBezTo>
                    <a:pt x="599" y="661"/>
                    <a:pt x="661" y="696"/>
                    <a:pt x="721" y="696"/>
                  </a:cubicBezTo>
                  <a:cubicBezTo>
                    <a:pt x="781" y="696"/>
                    <a:pt x="839" y="661"/>
                    <a:pt x="857" y="589"/>
                  </a:cubicBezTo>
                  <a:cubicBezTo>
                    <a:pt x="929" y="429"/>
                    <a:pt x="1089" y="322"/>
                    <a:pt x="1268" y="322"/>
                  </a:cubicBezTo>
                  <a:cubicBezTo>
                    <a:pt x="1357" y="322"/>
                    <a:pt x="1428" y="250"/>
                    <a:pt x="1428" y="161"/>
                  </a:cubicBezTo>
                  <a:cubicBezTo>
                    <a:pt x="1428" y="72"/>
                    <a:pt x="1357" y="0"/>
                    <a:pt x="1268" y="0"/>
                  </a:cubicBezTo>
                  <a:cubicBezTo>
                    <a:pt x="1054" y="0"/>
                    <a:pt x="857" y="90"/>
                    <a:pt x="715" y="232"/>
                  </a:cubicBezTo>
                  <a:cubicBezTo>
                    <a:pt x="572" y="90"/>
                    <a:pt x="376" y="0"/>
                    <a:pt x="16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7"/>
            <p:cNvSpPr/>
            <p:nvPr/>
          </p:nvSpPr>
          <p:spPr>
            <a:xfrm>
              <a:off x="3565437" y="3904228"/>
              <a:ext cx="38938" cy="18978"/>
            </a:xfrm>
            <a:custGeom>
              <a:avLst/>
              <a:gdLst/>
              <a:ahLst/>
              <a:cxnLst/>
              <a:rect l="l" t="t" r="r" b="b"/>
              <a:pathLst>
                <a:path w="1428" h="696" extrusionOk="0">
                  <a:moveTo>
                    <a:pt x="161" y="0"/>
                  </a:moveTo>
                  <a:cubicBezTo>
                    <a:pt x="72" y="0"/>
                    <a:pt x="0" y="71"/>
                    <a:pt x="0" y="161"/>
                  </a:cubicBezTo>
                  <a:cubicBezTo>
                    <a:pt x="0" y="250"/>
                    <a:pt x="72" y="321"/>
                    <a:pt x="161" y="321"/>
                  </a:cubicBezTo>
                  <a:cubicBezTo>
                    <a:pt x="339" y="321"/>
                    <a:pt x="500" y="428"/>
                    <a:pt x="571" y="589"/>
                  </a:cubicBezTo>
                  <a:cubicBezTo>
                    <a:pt x="589" y="660"/>
                    <a:pt x="647" y="696"/>
                    <a:pt x="707" y="696"/>
                  </a:cubicBezTo>
                  <a:cubicBezTo>
                    <a:pt x="767" y="696"/>
                    <a:pt x="830" y="660"/>
                    <a:pt x="857" y="589"/>
                  </a:cubicBezTo>
                  <a:cubicBezTo>
                    <a:pt x="928" y="428"/>
                    <a:pt x="1089" y="321"/>
                    <a:pt x="1267" y="321"/>
                  </a:cubicBezTo>
                  <a:cubicBezTo>
                    <a:pt x="1356" y="321"/>
                    <a:pt x="1428" y="250"/>
                    <a:pt x="1428" y="161"/>
                  </a:cubicBezTo>
                  <a:cubicBezTo>
                    <a:pt x="1428" y="71"/>
                    <a:pt x="1356" y="0"/>
                    <a:pt x="1267" y="0"/>
                  </a:cubicBezTo>
                  <a:cubicBezTo>
                    <a:pt x="1053" y="0"/>
                    <a:pt x="857" y="89"/>
                    <a:pt x="714" y="250"/>
                  </a:cubicBezTo>
                  <a:cubicBezTo>
                    <a:pt x="571" y="89"/>
                    <a:pt x="375" y="0"/>
                    <a:pt x="16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7"/>
            <p:cNvSpPr/>
            <p:nvPr/>
          </p:nvSpPr>
          <p:spPr>
            <a:xfrm>
              <a:off x="3475427" y="3870171"/>
              <a:ext cx="296807" cy="271366"/>
            </a:xfrm>
            <a:custGeom>
              <a:avLst/>
              <a:gdLst/>
              <a:ahLst/>
              <a:cxnLst/>
              <a:rect l="l" t="t" r="r" b="b"/>
              <a:pathLst>
                <a:path w="10885" h="9952" extrusionOk="0">
                  <a:moveTo>
                    <a:pt x="9760" y="4175"/>
                  </a:moveTo>
                  <a:lnTo>
                    <a:pt x="9760" y="4800"/>
                  </a:lnTo>
                  <a:cubicBezTo>
                    <a:pt x="9635" y="4728"/>
                    <a:pt x="9528" y="4657"/>
                    <a:pt x="9403" y="4603"/>
                  </a:cubicBezTo>
                  <a:lnTo>
                    <a:pt x="9760" y="4175"/>
                  </a:lnTo>
                  <a:close/>
                  <a:moveTo>
                    <a:pt x="10284" y="2482"/>
                  </a:moveTo>
                  <a:cubicBezTo>
                    <a:pt x="10343" y="2482"/>
                    <a:pt x="10401" y="2504"/>
                    <a:pt x="10438" y="2552"/>
                  </a:cubicBezTo>
                  <a:cubicBezTo>
                    <a:pt x="10528" y="2641"/>
                    <a:pt x="10545" y="2784"/>
                    <a:pt x="10456" y="2873"/>
                  </a:cubicBezTo>
                  <a:lnTo>
                    <a:pt x="8422" y="5264"/>
                  </a:lnTo>
                  <a:cubicBezTo>
                    <a:pt x="8351" y="5353"/>
                    <a:pt x="8279" y="5424"/>
                    <a:pt x="8190" y="5496"/>
                  </a:cubicBezTo>
                  <a:lnTo>
                    <a:pt x="7494" y="4800"/>
                  </a:lnTo>
                  <a:cubicBezTo>
                    <a:pt x="7566" y="4728"/>
                    <a:pt x="7655" y="4639"/>
                    <a:pt x="7744" y="4568"/>
                  </a:cubicBezTo>
                  <a:lnTo>
                    <a:pt x="10135" y="2534"/>
                  </a:lnTo>
                  <a:cubicBezTo>
                    <a:pt x="10177" y="2500"/>
                    <a:pt x="10231" y="2482"/>
                    <a:pt x="10284" y="2482"/>
                  </a:cubicBezTo>
                  <a:close/>
                  <a:moveTo>
                    <a:pt x="304" y="3908"/>
                  </a:moveTo>
                  <a:cubicBezTo>
                    <a:pt x="2052" y="3925"/>
                    <a:pt x="3515" y="4282"/>
                    <a:pt x="4515" y="4621"/>
                  </a:cubicBezTo>
                  <a:cubicBezTo>
                    <a:pt x="3622" y="5067"/>
                    <a:pt x="2766" y="5567"/>
                    <a:pt x="304" y="5674"/>
                  </a:cubicBezTo>
                  <a:lnTo>
                    <a:pt x="304" y="3908"/>
                  </a:lnTo>
                  <a:close/>
                  <a:moveTo>
                    <a:pt x="7280" y="5050"/>
                  </a:moveTo>
                  <a:lnTo>
                    <a:pt x="7958" y="5710"/>
                  </a:lnTo>
                  <a:cubicBezTo>
                    <a:pt x="7637" y="5959"/>
                    <a:pt x="7387" y="6067"/>
                    <a:pt x="7155" y="6191"/>
                  </a:cubicBezTo>
                  <a:lnTo>
                    <a:pt x="7137" y="6191"/>
                  </a:lnTo>
                  <a:lnTo>
                    <a:pt x="6798" y="5852"/>
                  </a:lnTo>
                  <a:cubicBezTo>
                    <a:pt x="6941" y="5620"/>
                    <a:pt x="7030" y="5371"/>
                    <a:pt x="7280" y="5050"/>
                  </a:cubicBezTo>
                  <a:close/>
                  <a:moveTo>
                    <a:pt x="6995" y="4371"/>
                  </a:moveTo>
                  <a:cubicBezTo>
                    <a:pt x="7155" y="4371"/>
                    <a:pt x="7316" y="4371"/>
                    <a:pt x="7476" y="4389"/>
                  </a:cubicBezTo>
                  <a:cubicBezTo>
                    <a:pt x="6852" y="4942"/>
                    <a:pt x="6638" y="5513"/>
                    <a:pt x="6531" y="5692"/>
                  </a:cubicBezTo>
                  <a:cubicBezTo>
                    <a:pt x="6067" y="5710"/>
                    <a:pt x="5692" y="5924"/>
                    <a:pt x="5639" y="6406"/>
                  </a:cubicBezTo>
                  <a:cubicBezTo>
                    <a:pt x="5603" y="6566"/>
                    <a:pt x="5585" y="6620"/>
                    <a:pt x="5460" y="6673"/>
                  </a:cubicBezTo>
                  <a:cubicBezTo>
                    <a:pt x="5389" y="6691"/>
                    <a:pt x="5282" y="6691"/>
                    <a:pt x="5175" y="6691"/>
                  </a:cubicBezTo>
                  <a:cubicBezTo>
                    <a:pt x="5086" y="6691"/>
                    <a:pt x="4996" y="6727"/>
                    <a:pt x="4961" y="6816"/>
                  </a:cubicBezTo>
                  <a:lnTo>
                    <a:pt x="732" y="6816"/>
                  </a:lnTo>
                  <a:cubicBezTo>
                    <a:pt x="500" y="6816"/>
                    <a:pt x="304" y="6638"/>
                    <a:pt x="304" y="6406"/>
                  </a:cubicBezTo>
                  <a:lnTo>
                    <a:pt x="304" y="5995"/>
                  </a:lnTo>
                  <a:cubicBezTo>
                    <a:pt x="4711" y="5799"/>
                    <a:pt x="4229" y="4371"/>
                    <a:pt x="6995" y="4371"/>
                  </a:cubicBezTo>
                  <a:close/>
                  <a:moveTo>
                    <a:pt x="9189" y="4853"/>
                  </a:moveTo>
                  <a:cubicBezTo>
                    <a:pt x="9386" y="4942"/>
                    <a:pt x="9582" y="5067"/>
                    <a:pt x="9760" y="5174"/>
                  </a:cubicBezTo>
                  <a:lnTo>
                    <a:pt x="9760" y="6406"/>
                  </a:lnTo>
                  <a:cubicBezTo>
                    <a:pt x="9760" y="6638"/>
                    <a:pt x="9564" y="6816"/>
                    <a:pt x="9350" y="6816"/>
                  </a:cubicBezTo>
                  <a:lnTo>
                    <a:pt x="7244" y="6816"/>
                  </a:lnTo>
                  <a:cubicBezTo>
                    <a:pt x="7280" y="6709"/>
                    <a:pt x="7298" y="6602"/>
                    <a:pt x="7298" y="6477"/>
                  </a:cubicBezTo>
                  <a:cubicBezTo>
                    <a:pt x="7476" y="6370"/>
                    <a:pt x="8083" y="6138"/>
                    <a:pt x="8654" y="5478"/>
                  </a:cubicBezTo>
                  <a:lnTo>
                    <a:pt x="9189" y="4853"/>
                  </a:lnTo>
                  <a:close/>
                  <a:moveTo>
                    <a:pt x="6513" y="5995"/>
                  </a:moveTo>
                  <a:cubicBezTo>
                    <a:pt x="6566" y="6067"/>
                    <a:pt x="6584" y="6084"/>
                    <a:pt x="6923" y="6423"/>
                  </a:cubicBezTo>
                  <a:cubicBezTo>
                    <a:pt x="6941" y="6441"/>
                    <a:pt x="6977" y="6459"/>
                    <a:pt x="6995" y="6477"/>
                  </a:cubicBezTo>
                  <a:cubicBezTo>
                    <a:pt x="6977" y="6691"/>
                    <a:pt x="6905" y="6869"/>
                    <a:pt x="6763" y="7030"/>
                  </a:cubicBezTo>
                  <a:cubicBezTo>
                    <a:pt x="6732" y="7035"/>
                    <a:pt x="6703" y="7038"/>
                    <a:pt x="6677" y="7038"/>
                  </a:cubicBezTo>
                  <a:cubicBezTo>
                    <a:pt x="6520" y="7038"/>
                    <a:pt x="6439" y="6948"/>
                    <a:pt x="6424" y="6780"/>
                  </a:cubicBezTo>
                  <a:cubicBezTo>
                    <a:pt x="6352" y="6441"/>
                    <a:pt x="6174" y="6299"/>
                    <a:pt x="5978" y="6299"/>
                  </a:cubicBezTo>
                  <a:cubicBezTo>
                    <a:pt x="6049" y="6102"/>
                    <a:pt x="6299" y="6013"/>
                    <a:pt x="6513" y="5995"/>
                  </a:cubicBezTo>
                  <a:close/>
                  <a:moveTo>
                    <a:pt x="5971" y="6623"/>
                  </a:moveTo>
                  <a:cubicBezTo>
                    <a:pt x="6030" y="6623"/>
                    <a:pt x="6076" y="6670"/>
                    <a:pt x="6103" y="6816"/>
                  </a:cubicBezTo>
                  <a:cubicBezTo>
                    <a:pt x="6138" y="7012"/>
                    <a:pt x="6227" y="7191"/>
                    <a:pt x="6388" y="7280"/>
                  </a:cubicBezTo>
                  <a:cubicBezTo>
                    <a:pt x="6287" y="7319"/>
                    <a:pt x="6177" y="7341"/>
                    <a:pt x="6064" y="7341"/>
                  </a:cubicBezTo>
                  <a:cubicBezTo>
                    <a:pt x="5821" y="7341"/>
                    <a:pt x="5567" y="7239"/>
                    <a:pt x="5371" y="6994"/>
                  </a:cubicBezTo>
                  <a:cubicBezTo>
                    <a:pt x="5425" y="6994"/>
                    <a:pt x="5496" y="6977"/>
                    <a:pt x="5549" y="6959"/>
                  </a:cubicBezTo>
                  <a:cubicBezTo>
                    <a:pt x="5764" y="6905"/>
                    <a:pt x="5853" y="6762"/>
                    <a:pt x="5906" y="6638"/>
                  </a:cubicBezTo>
                  <a:cubicBezTo>
                    <a:pt x="5929" y="6628"/>
                    <a:pt x="5951" y="6623"/>
                    <a:pt x="5971" y="6623"/>
                  </a:cubicBezTo>
                  <a:close/>
                  <a:moveTo>
                    <a:pt x="5068" y="7137"/>
                  </a:moveTo>
                  <a:cubicBezTo>
                    <a:pt x="5332" y="7505"/>
                    <a:pt x="5694" y="7678"/>
                    <a:pt x="6072" y="7678"/>
                  </a:cubicBezTo>
                  <a:cubicBezTo>
                    <a:pt x="6153" y="7678"/>
                    <a:pt x="6235" y="7670"/>
                    <a:pt x="6317" y="7655"/>
                  </a:cubicBezTo>
                  <a:lnTo>
                    <a:pt x="6495" y="8172"/>
                  </a:lnTo>
                  <a:lnTo>
                    <a:pt x="3569" y="8172"/>
                  </a:lnTo>
                  <a:lnTo>
                    <a:pt x="3944" y="7137"/>
                  </a:lnTo>
                  <a:close/>
                  <a:moveTo>
                    <a:pt x="7048" y="7173"/>
                  </a:moveTo>
                  <a:lnTo>
                    <a:pt x="7780" y="9260"/>
                  </a:lnTo>
                  <a:cubicBezTo>
                    <a:pt x="7833" y="9403"/>
                    <a:pt x="7744" y="9564"/>
                    <a:pt x="7601" y="9617"/>
                  </a:cubicBezTo>
                  <a:cubicBezTo>
                    <a:pt x="7573" y="9628"/>
                    <a:pt x="7544" y="9633"/>
                    <a:pt x="7516" y="9633"/>
                  </a:cubicBezTo>
                  <a:cubicBezTo>
                    <a:pt x="7405" y="9633"/>
                    <a:pt x="7305" y="9553"/>
                    <a:pt x="7262" y="9439"/>
                  </a:cubicBezTo>
                  <a:lnTo>
                    <a:pt x="6602" y="7547"/>
                  </a:lnTo>
                  <a:cubicBezTo>
                    <a:pt x="6781" y="7458"/>
                    <a:pt x="6923" y="7333"/>
                    <a:pt x="7048" y="7173"/>
                  </a:cubicBezTo>
                  <a:close/>
                  <a:moveTo>
                    <a:pt x="732" y="0"/>
                  </a:moveTo>
                  <a:cubicBezTo>
                    <a:pt x="322" y="0"/>
                    <a:pt x="0" y="321"/>
                    <a:pt x="0" y="732"/>
                  </a:cubicBezTo>
                  <a:lnTo>
                    <a:pt x="0" y="6406"/>
                  </a:lnTo>
                  <a:cubicBezTo>
                    <a:pt x="0" y="6798"/>
                    <a:pt x="322" y="7137"/>
                    <a:pt x="732" y="7137"/>
                  </a:cubicBezTo>
                  <a:lnTo>
                    <a:pt x="2695" y="7137"/>
                  </a:lnTo>
                  <a:lnTo>
                    <a:pt x="2570" y="7476"/>
                  </a:lnTo>
                  <a:cubicBezTo>
                    <a:pt x="2552" y="7565"/>
                    <a:pt x="2588" y="7655"/>
                    <a:pt x="2677" y="7690"/>
                  </a:cubicBezTo>
                  <a:lnTo>
                    <a:pt x="2730" y="7690"/>
                  </a:lnTo>
                  <a:cubicBezTo>
                    <a:pt x="2784" y="7690"/>
                    <a:pt x="2855" y="7655"/>
                    <a:pt x="2873" y="7583"/>
                  </a:cubicBezTo>
                  <a:lnTo>
                    <a:pt x="3034" y="7137"/>
                  </a:lnTo>
                  <a:lnTo>
                    <a:pt x="3605" y="7137"/>
                  </a:lnTo>
                  <a:lnTo>
                    <a:pt x="2802" y="9439"/>
                  </a:lnTo>
                  <a:cubicBezTo>
                    <a:pt x="2773" y="9553"/>
                    <a:pt x="2665" y="9633"/>
                    <a:pt x="2549" y="9633"/>
                  </a:cubicBezTo>
                  <a:cubicBezTo>
                    <a:pt x="2520" y="9633"/>
                    <a:pt x="2491" y="9628"/>
                    <a:pt x="2463" y="9617"/>
                  </a:cubicBezTo>
                  <a:cubicBezTo>
                    <a:pt x="2320" y="9564"/>
                    <a:pt x="2249" y="9403"/>
                    <a:pt x="2284" y="9260"/>
                  </a:cubicBezTo>
                  <a:lnTo>
                    <a:pt x="2623" y="8279"/>
                  </a:lnTo>
                  <a:cubicBezTo>
                    <a:pt x="2659" y="8208"/>
                    <a:pt x="2623" y="8118"/>
                    <a:pt x="2534" y="8083"/>
                  </a:cubicBezTo>
                  <a:cubicBezTo>
                    <a:pt x="2519" y="8080"/>
                    <a:pt x="2504" y="8078"/>
                    <a:pt x="2490" y="8078"/>
                  </a:cubicBezTo>
                  <a:cubicBezTo>
                    <a:pt x="2417" y="8078"/>
                    <a:pt x="2353" y="8115"/>
                    <a:pt x="2338" y="8190"/>
                  </a:cubicBezTo>
                  <a:lnTo>
                    <a:pt x="1999" y="9171"/>
                  </a:lnTo>
                  <a:cubicBezTo>
                    <a:pt x="1892" y="9474"/>
                    <a:pt x="2052" y="9813"/>
                    <a:pt x="2356" y="9921"/>
                  </a:cubicBezTo>
                  <a:cubicBezTo>
                    <a:pt x="2416" y="9942"/>
                    <a:pt x="2477" y="9952"/>
                    <a:pt x="2538" y="9952"/>
                  </a:cubicBezTo>
                  <a:cubicBezTo>
                    <a:pt x="2784" y="9952"/>
                    <a:pt x="3019" y="9789"/>
                    <a:pt x="3105" y="9546"/>
                  </a:cubicBezTo>
                  <a:lnTo>
                    <a:pt x="3480" y="8493"/>
                  </a:lnTo>
                  <a:lnTo>
                    <a:pt x="6584" y="8493"/>
                  </a:lnTo>
                  <a:lnTo>
                    <a:pt x="6959" y="9546"/>
                  </a:lnTo>
                  <a:cubicBezTo>
                    <a:pt x="7045" y="9789"/>
                    <a:pt x="7280" y="9952"/>
                    <a:pt x="7526" y="9952"/>
                  </a:cubicBezTo>
                  <a:cubicBezTo>
                    <a:pt x="7587" y="9952"/>
                    <a:pt x="7648" y="9942"/>
                    <a:pt x="7708" y="9921"/>
                  </a:cubicBezTo>
                  <a:cubicBezTo>
                    <a:pt x="8030" y="9813"/>
                    <a:pt x="8190" y="9474"/>
                    <a:pt x="8083" y="9171"/>
                  </a:cubicBezTo>
                  <a:lnTo>
                    <a:pt x="7369" y="7137"/>
                  </a:lnTo>
                  <a:lnTo>
                    <a:pt x="9350" y="7137"/>
                  </a:lnTo>
                  <a:cubicBezTo>
                    <a:pt x="9760" y="7137"/>
                    <a:pt x="10081" y="6798"/>
                    <a:pt x="10081" y="6388"/>
                  </a:cubicBezTo>
                  <a:lnTo>
                    <a:pt x="10081" y="3801"/>
                  </a:lnTo>
                  <a:lnTo>
                    <a:pt x="10706" y="3069"/>
                  </a:lnTo>
                  <a:cubicBezTo>
                    <a:pt x="10884" y="2855"/>
                    <a:pt x="10867" y="2534"/>
                    <a:pt x="10670" y="2320"/>
                  </a:cubicBezTo>
                  <a:cubicBezTo>
                    <a:pt x="10558" y="2219"/>
                    <a:pt x="10410" y="2163"/>
                    <a:pt x="10264" y="2163"/>
                  </a:cubicBezTo>
                  <a:cubicBezTo>
                    <a:pt x="10202" y="2163"/>
                    <a:pt x="10140" y="2173"/>
                    <a:pt x="10081" y="2195"/>
                  </a:cubicBezTo>
                  <a:lnTo>
                    <a:pt x="10081" y="1874"/>
                  </a:lnTo>
                  <a:cubicBezTo>
                    <a:pt x="10081" y="1784"/>
                    <a:pt x="10010" y="1713"/>
                    <a:pt x="9921" y="1713"/>
                  </a:cubicBezTo>
                  <a:cubicBezTo>
                    <a:pt x="9832" y="1713"/>
                    <a:pt x="9778" y="1874"/>
                    <a:pt x="9778" y="1874"/>
                  </a:cubicBezTo>
                  <a:lnTo>
                    <a:pt x="9778" y="2427"/>
                  </a:lnTo>
                  <a:lnTo>
                    <a:pt x="7815" y="4104"/>
                  </a:lnTo>
                  <a:cubicBezTo>
                    <a:pt x="7548" y="4068"/>
                    <a:pt x="7280" y="4050"/>
                    <a:pt x="7013" y="4050"/>
                  </a:cubicBezTo>
                  <a:cubicBezTo>
                    <a:pt x="6031" y="4050"/>
                    <a:pt x="5442" y="4211"/>
                    <a:pt x="4925" y="4443"/>
                  </a:cubicBezTo>
                  <a:cubicBezTo>
                    <a:pt x="3890" y="4050"/>
                    <a:pt x="2284" y="3622"/>
                    <a:pt x="304" y="3586"/>
                  </a:cubicBezTo>
                  <a:lnTo>
                    <a:pt x="304" y="732"/>
                  </a:lnTo>
                  <a:cubicBezTo>
                    <a:pt x="304" y="500"/>
                    <a:pt x="500" y="321"/>
                    <a:pt x="732" y="321"/>
                  </a:cubicBezTo>
                  <a:lnTo>
                    <a:pt x="9582" y="321"/>
                  </a:lnTo>
                  <a:cubicBezTo>
                    <a:pt x="9671" y="321"/>
                    <a:pt x="9760" y="393"/>
                    <a:pt x="9760" y="500"/>
                  </a:cubicBezTo>
                  <a:lnTo>
                    <a:pt x="9760" y="1196"/>
                  </a:lnTo>
                  <a:cubicBezTo>
                    <a:pt x="9760" y="1213"/>
                    <a:pt x="9760" y="1231"/>
                    <a:pt x="9778" y="1249"/>
                  </a:cubicBezTo>
                  <a:cubicBezTo>
                    <a:pt x="9823" y="1288"/>
                    <a:pt x="9872" y="1305"/>
                    <a:pt x="9917" y="1305"/>
                  </a:cubicBezTo>
                  <a:cubicBezTo>
                    <a:pt x="10016" y="1305"/>
                    <a:pt x="10099" y="1228"/>
                    <a:pt x="10099" y="1142"/>
                  </a:cubicBezTo>
                  <a:lnTo>
                    <a:pt x="10099" y="732"/>
                  </a:lnTo>
                  <a:cubicBezTo>
                    <a:pt x="10099" y="321"/>
                    <a:pt x="9760" y="0"/>
                    <a:pt x="936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7"/>
            <p:cNvSpPr/>
            <p:nvPr/>
          </p:nvSpPr>
          <p:spPr>
            <a:xfrm>
              <a:off x="3659810" y="3902265"/>
              <a:ext cx="44801" cy="44801"/>
            </a:xfrm>
            <a:custGeom>
              <a:avLst/>
              <a:gdLst/>
              <a:ahLst/>
              <a:cxnLst/>
              <a:rect l="l" t="t" r="r" b="b"/>
              <a:pathLst>
                <a:path w="1643" h="1643" extrusionOk="0">
                  <a:moveTo>
                    <a:pt x="821" y="322"/>
                  </a:moveTo>
                  <a:cubicBezTo>
                    <a:pt x="1089" y="322"/>
                    <a:pt x="1321" y="554"/>
                    <a:pt x="1321" y="821"/>
                  </a:cubicBezTo>
                  <a:cubicBezTo>
                    <a:pt x="1321" y="1107"/>
                    <a:pt x="1089" y="1339"/>
                    <a:pt x="821" y="1339"/>
                  </a:cubicBezTo>
                  <a:cubicBezTo>
                    <a:pt x="536" y="1339"/>
                    <a:pt x="322" y="1107"/>
                    <a:pt x="322" y="821"/>
                  </a:cubicBezTo>
                  <a:cubicBezTo>
                    <a:pt x="322" y="554"/>
                    <a:pt x="536" y="322"/>
                    <a:pt x="821" y="322"/>
                  </a:cubicBezTo>
                  <a:close/>
                  <a:moveTo>
                    <a:pt x="821" y="1"/>
                  </a:moveTo>
                  <a:cubicBezTo>
                    <a:pt x="358" y="1"/>
                    <a:pt x="1" y="375"/>
                    <a:pt x="1" y="821"/>
                  </a:cubicBezTo>
                  <a:cubicBezTo>
                    <a:pt x="1" y="1285"/>
                    <a:pt x="358" y="1642"/>
                    <a:pt x="821" y="1642"/>
                  </a:cubicBezTo>
                  <a:cubicBezTo>
                    <a:pt x="1268" y="1642"/>
                    <a:pt x="1642" y="1285"/>
                    <a:pt x="1642" y="821"/>
                  </a:cubicBezTo>
                  <a:cubicBezTo>
                    <a:pt x="1642" y="375"/>
                    <a:pt x="1268" y="1"/>
                    <a:pt x="82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37"/>
          <p:cNvGrpSpPr/>
          <p:nvPr/>
        </p:nvGrpSpPr>
        <p:grpSpPr>
          <a:xfrm rot="-389038">
            <a:off x="3294145" y="3751873"/>
            <a:ext cx="354320" cy="425184"/>
            <a:chOff x="6661661" y="2917417"/>
            <a:chExt cx="246226" cy="295471"/>
          </a:xfrm>
        </p:grpSpPr>
        <p:sp>
          <p:nvSpPr>
            <p:cNvPr id="1811" name="Google Shape;1811;p37"/>
            <p:cNvSpPr/>
            <p:nvPr/>
          </p:nvSpPr>
          <p:spPr>
            <a:xfrm>
              <a:off x="6759961" y="3147664"/>
              <a:ext cx="50608" cy="45755"/>
            </a:xfrm>
            <a:custGeom>
              <a:avLst/>
              <a:gdLst/>
              <a:ahLst/>
              <a:cxnLst/>
              <a:rect l="l" t="t" r="r" b="b"/>
              <a:pathLst>
                <a:path w="1856" h="1678" extrusionOk="0">
                  <a:moveTo>
                    <a:pt x="446" y="1"/>
                  </a:moveTo>
                  <a:lnTo>
                    <a:pt x="0" y="1678"/>
                  </a:lnTo>
                  <a:lnTo>
                    <a:pt x="1856" y="1678"/>
                  </a:lnTo>
                  <a:lnTo>
                    <a:pt x="1410" y="1"/>
                  </a:ln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7"/>
            <p:cNvSpPr/>
            <p:nvPr/>
          </p:nvSpPr>
          <p:spPr>
            <a:xfrm>
              <a:off x="6668478" y="2922898"/>
              <a:ext cx="203388" cy="203879"/>
            </a:xfrm>
            <a:custGeom>
              <a:avLst/>
              <a:gdLst/>
              <a:ahLst/>
              <a:cxnLst/>
              <a:rect l="l" t="t" r="r" b="b"/>
              <a:pathLst>
                <a:path w="7459" h="7477" extrusionOk="0">
                  <a:moveTo>
                    <a:pt x="3730" y="0"/>
                  </a:moveTo>
                  <a:cubicBezTo>
                    <a:pt x="1678" y="0"/>
                    <a:pt x="1" y="1678"/>
                    <a:pt x="1" y="3747"/>
                  </a:cubicBezTo>
                  <a:cubicBezTo>
                    <a:pt x="1" y="5799"/>
                    <a:pt x="1678" y="7477"/>
                    <a:pt x="3730" y="7477"/>
                  </a:cubicBezTo>
                  <a:cubicBezTo>
                    <a:pt x="5800" y="7477"/>
                    <a:pt x="7459" y="5799"/>
                    <a:pt x="7459" y="3747"/>
                  </a:cubicBezTo>
                  <a:cubicBezTo>
                    <a:pt x="7459" y="1678"/>
                    <a:pt x="5800" y="0"/>
                    <a:pt x="3730"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7"/>
            <p:cNvSpPr/>
            <p:nvPr/>
          </p:nvSpPr>
          <p:spPr>
            <a:xfrm>
              <a:off x="6686011" y="2940895"/>
              <a:ext cx="196081" cy="185637"/>
            </a:xfrm>
            <a:custGeom>
              <a:avLst/>
              <a:gdLst/>
              <a:ahLst/>
              <a:cxnLst/>
              <a:rect l="l" t="t" r="r" b="b"/>
              <a:pathLst>
                <a:path w="7191" h="6808" extrusionOk="0">
                  <a:moveTo>
                    <a:pt x="5192" y="1"/>
                  </a:moveTo>
                  <a:lnTo>
                    <a:pt x="5192" y="1"/>
                  </a:lnTo>
                  <a:cubicBezTo>
                    <a:pt x="6174" y="1446"/>
                    <a:pt x="6031" y="3444"/>
                    <a:pt x="4728" y="4729"/>
                  </a:cubicBezTo>
                  <a:cubicBezTo>
                    <a:pt x="4002" y="5455"/>
                    <a:pt x="3049" y="5816"/>
                    <a:pt x="2096" y="5816"/>
                  </a:cubicBezTo>
                  <a:cubicBezTo>
                    <a:pt x="1362" y="5816"/>
                    <a:pt x="629" y="5602"/>
                    <a:pt x="0" y="5175"/>
                  </a:cubicBezTo>
                  <a:lnTo>
                    <a:pt x="0" y="5175"/>
                  </a:lnTo>
                  <a:cubicBezTo>
                    <a:pt x="125" y="5371"/>
                    <a:pt x="285" y="5550"/>
                    <a:pt x="446" y="5710"/>
                  </a:cubicBezTo>
                  <a:cubicBezTo>
                    <a:pt x="1178" y="6442"/>
                    <a:pt x="2132" y="6808"/>
                    <a:pt x="3087" y="6808"/>
                  </a:cubicBezTo>
                  <a:cubicBezTo>
                    <a:pt x="4041" y="6808"/>
                    <a:pt x="4996" y="6442"/>
                    <a:pt x="5727" y="5710"/>
                  </a:cubicBezTo>
                  <a:cubicBezTo>
                    <a:pt x="7191" y="4265"/>
                    <a:pt x="7191" y="1892"/>
                    <a:pt x="5727" y="447"/>
                  </a:cubicBezTo>
                  <a:cubicBezTo>
                    <a:pt x="5549" y="268"/>
                    <a:pt x="5371" y="126"/>
                    <a:pt x="5192" y="1"/>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7"/>
            <p:cNvSpPr/>
            <p:nvPr/>
          </p:nvSpPr>
          <p:spPr>
            <a:xfrm>
              <a:off x="6666542" y="2921862"/>
              <a:ext cx="236955" cy="236055"/>
            </a:xfrm>
            <a:custGeom>
              <a:avLst/>
              <a:gdLst/>
              <a:ahLst/>
              <a:cxnLst/>
              <a:rect l="l" t="t" r="r" b="b"/>
              <a:pathLst>
                <a:path w="8690" h="8657" extrusionOk="0">
                  <a:moveTo>
                    <a:pt x="6790" y="0"/>
                  </a:moveTo>
                  <a:cubicBezTo>
                    <a:pt x="6716" y="0"/>
                    <a:pt x="6640" y="28"/>
                    <a:pt x="6584" y="74"/>
                  </a:cubicBezTo>
                  <a:cubicBezTo>
                    <a:pt x="6477" y="199"/>
                    <a:pt x="6477" y="395"/>
                    <a:pt x="6602" y="502"/>
                  </a:cubicBezTo>
                  <a:cubicBezTo>
                    <a:pt x="6691" y="574"/>
                    <a:pt x="6781" y="645"/>
                    <a:pt x="6852" y="734"/>
                  </a:cubicBezTo>
                  <a:cubicBezTo>
                    <a:pt x="7673" y="1555"/>
                    <a:pt x="8137" y="2679"/>
                    <a:pt x="8119" y="3821"/>
                  </a:cubicBezTo>
                  <a:cubicBezTo>
                    <a:pt x="8101" y="4945"/>
                    <a:pt x="7673" y="5998"/>
                    <a:pt x="6888" y="6801"/>
                  </a:cubicBezTo>
                  <a:cubicBezTo>
                    <a:pt x="6085" y="7622"/>
                    <a:pt x="4978" y="8085"/>
                    <a:pt x="3836" y="8085"/>
                  </a:cubicBezTo>
                  <a:cubicBezTo>
                    <a:pt x="3814" y="8086"/>
                    <a:pt x="3792" y="8086"/>
                    <a:pt x="3769" y="8086"/>
                  </a:cubicBezTo>
                  <a:cubicBezTo>
                    <a:pt x="2634" y="8086"/>
                    <a:pt x="1555" y="7641"/>
                    <a:pt x="750" y="6837"/>
                  </a:cubicBezTo>
                  <a:cubicBezTo>
                    <a:pt x="678" y="6747"/>
                    <a:pt x="607" y="6676"/>
                    <a:pt x="536" y="6587"/>
                  </a:cubicBezTo>
                  <a:cubicBezTo>
                    <a:pt x="469" y="6520"/>
                    <a:pt x="386" y="6484"/>
                    <a:pt x="305" y="6484"/>
                  </a:cubicBezTo>
                  <a:cubicBezTo>
                    <a:pt x="235" y="6484"/>
                    <a:pt x="165" y="6511"/>
                    <a:pt x="107" y="6569"/>
                  </a:cubicBezTo>
                  <a:cubicBezTo>
                    <a:pt x="0" y="6676"/>
                    <a:pt x="0" y="6837"/>
                    <a:pt x="90" y="6961"/>
                  </a:cubicBezTo>
                  <a:cubicBezTo>
                    <a:pt x="179" y="7051"/>
                    <a:pt x="250" y="7140"/>
                    <a:pt x="339" y="7229"/>
                  </a:cubicBezTo>
                  <a:cubicBezTo>
                    <a:pt x="1267" y="8139"/>
                    <a:pt x="2480" y="8656"/>
                    <a:pt x="3765" y="8656"/>
                  </a:cubicBezTo>
                  <a:cubicBezTo>
                    <a:pt x="3787" y="8657"/>
                    <a:pt x="3809" y="8657"/>
                    <a:pt x="3832" y="8657"/>
                  </a:cubicBezTo>
                  <a:cubicBezTo>
                    <a:pt x="5093" y="8657"/>
                    <a:pt x="6315" y="8159"/>
                    <a:pt x="7227" y="7265"/>
                  </a:cubicBezTo>
                  <a:cubicBezTo>
                    <a:pt x="8172" y="6337"/>
                    <a:pt x="8690" y="5106"/>
                    <a:pt x="8690" y="3785"/>
                  </a:cubicBezTo>
                  <a:cubicBezTo>
                    <a:pt x="8690" y="2465"/>
                    <a:pt x="8172" y="1252"/>
                    <a:pt x="7262" y="324"/>
                  </a:cubicBezTo>
                  <a:cubicBezTo>
                    <a:pt x="7173" y="235"/>
                    <a:pt x="7084" y="146"/>
                    <a:pt x="6977" y="74"/>
                  </a:cubicBezTo>
                  <a:cubicBezTo>
                    <a:pt x="6926" y="23"/>
                    <a:pt x="6858" y="0"/>
                    <a:pt x="6790" y="0"/>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7"/>
            <p:cNvSpPr/>
            <p:nvPr/>
          </p:nvSpPr>
          <p:spPr>
            <a:xfrm>
              <a:off x="6792055" y="2945776"/>
              <a:ext cx="90037" cy="178575"/>
            </a:xfrm>
            <a:custGeom>
              <a:avLst/>
              <a:gdLst/>
              <a:ahLst/>
              <a:cxnLst/>
              <a:rect l="l" t="t" r="r" b="b"/>
              <a:pathLst>
                <a:path w="3302" h="6549" extrusionOk="0">
                  <a:moveTo>
                    <a:pt x="1553" y="0"/>
                  </a:moveTo>
                  <a:lnTo>
                    <a:pt x="1517" y="161"/>
                  </a:lnTo>
                  <a:cubicBezTo>
                    <a:pt x="1517" y="161"/>
                    <a:pt x="1517" y="161"/>
                    <a:pt x="1517" y="178"/>
                  </a:cubicBezTo>
                  <a:cubicBezTo>
                    <a:pt x="1803" y="714"/>
                    <a:pt x="1946" y="1320"/>
                    <a:pt x="1946" y="1927"/>
                  </a:cubicBezTo>
                  <a:cubicBezTo>
                    <a:pt x="1981" y="1981"/>
                    <a:pt x="2035" y="2052"/>
                    <a:pt x="2088" y="2105"/>
                  </a:cubicBezTo>
                  <a:cubicBezTo>
                    <a:pt x="2231" y="2302"/>
                    <a:pt x="2142" y="2587"/>
                    <a:pt x="1910" y="2659"/>
                  </a:cubicBezTo>
                  <a:lnTo>
                    <a:pt x="1856" y="2659"/>
                  </a:lnTo>
                  <a:cubicBezTo>
                    <a:pt x="1731" y="3354"/>
                    <a:pt x="1392" y="4015"/>
                    <a:pt x="839" y="4550"/>
                  </a:cubicBezTo>
                  <a:cubicBezTo>
                    <a:pt x="714" y="4675"/>
                    <a:pt x="590" y="4782"/>
                    <a:pt x="465" y="4889"/>
                  </a:cubicBezTo>
                  <a:cubicBezTo>
                    <a:pt x="465" y="4942"/>
                    <a:pt x="482" y="5014"/>
                    <a:pt x="482" y="5067"/>
                  </a:cubicBezTo>
                  <a:lnTo>
                    <a:pt x="482" y="5442"/>
                  </a:lnTo>
                  <a:cubicBezTo>
                    <a:pt x="482" y="5531"/>
                    <a:pt x="447" y="5638"/>
                    <a:pt x="375" y="5710"/>
                  </a:cubicBezTo>
                  <a:lnTo>
                    <a:pt x="268" y="5799"/>
                  </a:lnTo>
                  <a:cubicBezTo>
                    <a:pt x="161" y="5888"/>
                    <a:pt x="90" y="6031"/>
                    <a:pt x="54" y="6174"/>
                  </a:cubicBezTo>
                  <a:lnTo>
                    <a:pt x="19" y="6388"/>
                  </a:lnTo>
                  <a:cubicBezTo>
                    <a:pt x="1" y="6441"/>
                    <a:pt x="1" y="6495"/>
                    <a:pt x="19" y="6548"/>
                  </a:cubicBezTo>
                  <a:cubicBezTo>
                    <a:pt x="679" y="6388"/>
                    <a:pt x="1321" y="6067"/>
                    <a:pt x="1838" y="5531"/>
                  </a:cubicBezTo>
                  <a:cubicBezTo>
                    <a:pt x="3302" y="4086"/>
                    <a:pt x="3302" y="1713"/>
                    <a:pt x="1838" y="268"/>
                  </a:cubicBezTo>
                  <a:cubicBezTo>
                    <a:pt x="1749" y="161"/>
                    <a:pt x="1642" y="89"/>
                    <a:pt x="1553" y="0"/>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7"/>
            <p:cNvSpPr/>
            <p:nvPr/>
          </p:nvSpPr>
          <p:spPr>
            <a:xfrm>
              <a:off x="6686011" y="3082004"/>
              <a:ext cx="5863" cy="4881"/>
            </a:xfrm>
            <a:custGeom>
              <a:avLst/>
              <a:gdLst/>
              <a:ahLst/>
              <a:cxnLst/>
              <a:rect l="l" t="t" r="r" b="b"/>
              <a:pathLst>
                <a:path w="215" h="179" extrusionOk="0">
                  <a:moveTo>
                    <a:pt x="0" y="0"/>
                  </a:moveTo>
                  <a:cubicBezTo>
                    <a:pt x="36" y="71"/>
                    <a:pt x="89" y="125"/>
                    <a:pt x="143" y="178"/>
                  </a:cubicBezTo>
                  <a:cubicBezTo>
                    <a:pt x="161" y="161"/>
                    <a:pt x="178" y="143"/>
                    <a:pt x="214" y="125"/>
                  </a:cubicBezTo>
                  <a:cubicBezTo>
                    <a:pt x="143" y="89"/>
                    <a:pt x="71" y="54"/>
                    <a:pt x="0" y="0"/>
                  </a:cubicBezTo>
                  <a:close/>
                </a:path>
              </a:pathLst>
            </a:custGeom>
            <a:solidFill>
              <a:srgbClr val="9BC4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7"/>
            <p:cNvSpPr/>
            <p:nvPr/>
          </p:nvSpPr>
          <p:spPr>
            <a:xfrm>
              <a:off x="6739510" y="3174904"/>
              <a:ext cx="91973" cy="21923"/>
            </a:xfrm>
            <a:custGeom>
              <a:avLst/>
              <a:gdLst/>
              <a:ahLst/>
              <a:cxnLst/>
              <a:rect l="l" t="t" r="r" b="b"/>
              <a:pathLst>
                <a:path w="3373" h="804" extrusionOk="0">
                  <a:moveTo>
                    <a:pt x="358" y="1"/>
                  </a:moveTo>
                  <a:cubicBezTo>
                    <a:pt x="161" y="1"/>
                    <a:pt x="1" y="144"/>
                    <a:pt x="1" y="340"/>
                  </a:cubicBezTo>
                  <a:lnTo>
                    <a:pt x="1" y="804"/>
                  </a:lnTo>
                  <a:lnTo>
                    <a:pt x="3373" y="804"/>
                  </a:lnTo>
                  <a:lnTo>
                    <a:pt x="3373" y="358"/>
                  </a:lnTo>
                  <a:cubicBezTo>
                    <a:pt x="3373" y="162"/>
                    <a:pt x="3212" y="1"/>
                    <a:pt x="3016" y="1"/>
                  </a:cubicBezTo>
                  <a:close/>
                </a:path>
              </a:pathLst>
            </a:custGeom>
            <a:solidFill>
              <a:srgbClr val="C1A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7"/>
            <p:cNvSpPr/>
            <p:nvPr/>
          </p:nvSpPr>
          <p:spPr>
            <a:xfrm>
              <a:off x="6783793" y="3174904"/>
              <a:ext cx="47227" cy="21923"/>
            </a:xfrm>
            <a:custGeom>
              <a:avLst/>
              <a:gdLst/>
              <a:ahLst/>
              <a:cxnLst/>
              <a:rect l="l" t="t" r="r" b="b"/>
              <a:pathLst>
                <a:path w="1732" h="804" extrusionOk="0">
                  <a:moveTo>
                    <a:pt x="0" y="1"/>
                  </a:moveTo>
                  <a:cubicBezTo>
                    <a:pt x="197" y="1"/>
                    <a:pt x="357" y="162"/>
                    <a:pt x="357" y="358"/>
                  </a:cubicBezTo>
                  <a:lnTo>
                    <a:pt x="357" y="804"/>
                  </a:lnTo>
                  <a:lnTo>
                    <a:pt x="1731" y="804"/>
                  </a:lnTo>
                  <a:lnTo>
                    <a:pt x="1731" y="340"/>
                  </a:lnTo>
                  <a:cubicBezTo>
                    <a:pt x="1731" y="144"/>
                    <a:pt x="1571" y="1"/>
                    <a:pt x="1374" y="1"/>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7"/>
            <p:cNvSpPr/>
            <p:nvPr/>
          </p:nvSpPr>
          <p:spPr>
            <a:xfrm>
              <a:off x="6722495" y="3190965"/>
              <a:ext cx="126030" cy="18024"/>
            </a:xfrm>
            <a:custGeom>
              <a:avLst/>
              <a:gdLst/>
              <a:ahLst/>
              <a:cxnLst/>
              <a:rect l="l" t="t" r="r" b="b"/>
              <a:pathLst>
                <a:path w="4622" h="661" extrusionOk="0">
                  <a:moveTo>
                    <a:pt x="482" y="1"/>
                  </a:moveTo>
                  <a:cubicBezTo>
                    <a:pt x="214" y="1"/>
                    <a:pt x="0" y="215"/>
                    <a:pt x="0" y="483"/>
                  </a:cubicBezTo>
                  <a:cubicBezTo>
                    <a:pt x="0" y="572"/>
                    <a:pt x="72" y="661"/>
                    <a:pt x="161" y="661"/>
                  </a:cubicBezTo>
                  <a:lnTo>
                    <a:pt x="4443" y="661"/>
                  </a:lnTo>
                  <a:cubicBezTo>
                    <a:pt x="4532" y="661"/>
                    <a:pt x="4604" y="572"/>
                    <a:pt x="4604" y="483"/>
                  </a:cubicBezTo>
                  <a:cubicBezTo>
                    <a:pt x="4621" y="215"/>
                    <a:pt x="4389" y="1"/>
                    <a:pt x="4122" y="1"/>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7"/>
            <p:cNvSpPr/>
            <p:nvPr/>
          </p:nvSpPr>
          <p:spPr>
            <a:xfrm>
              <a:off x="6796935" y="3190965"/>
              <a:ext cx="51099" cy="18024"/>
            </a:xfrm>
            <a:custGeom>
              <a:avLst/>
              <a:gdLst/>
              <a:ahLst/>
              <a:cxnLst/>
              <a:rect l="l" t="t" r="r" b="b"/>
              <a:pathLst>
                <a:path w="1874" h="661" extrusionOk="0">
                  <a:moveTo>
                    <a:pt x="0" y="1"/>
                  </a:moveTo>
                  <a:cubicBezTo>
                    <a:pt x="268" y="1"/>
                    <a:pt x="482" y="215"/>
                    <a:pt x="482" y="483"/>
                  </a:cubicBezTo>
                  <a:cubicBezTo>
                    <a:pt x="482" y="572"/>
                    <a:pt x="411" y="661"/>
                    <a:pt x="321" y="661"/>
                  </a:cubicBezTo>
                  <a:lnTo>
                    <a:pt x="1695" y="661"/>
                  </a:lnTo>
                  <a:cubicBezTo>
                    <a:pt x="1802" y="661"/>
                    <a:pt x="1874" y="572"/>
                    <a:pt x="1874" y="483"/>
                  </a:cubicBezTo>
                  <a:cubicBezTo>
                    <a:pt x="1874" y="215"/>
                    <a:pt x="1659" y="1"/>
                    <a:pt x="1392" y="1"/>
                  </a:cubicBez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7"/>
            <p:cNvSpPr/>
            <p:nvPr/>
          </p:nvSpPr>
          <p:spPr>
            <a:xfrm>
              <a:off x="6661661" y="2917417"/>
              <a:ext cx="246226" cy="295471"/>
            </a:xfrm>
            <a:custGeom>
              <a:avLst/>
              <a:gdLst/>
              <a:ahLst/>
              <a:cxnLst/>
              <a:rect l="l" t="t" r="r" b="b"/>
              <a:pathLst>
                <a:path w="9030" h="10836" extrusionOk="0">
                  <a:moveTo>
                    <a:pt x="572" y="2896"/>
                  </a:moveTo>
                  <a:cubicBezTo>
                    <a:pt x="715" y="2967"/>
                    <a:pt x="857" y="3110"/>
                    <a:pt x="911" y="3288"/>
                  </a:cubicBezTo>
                  <a:cubicBezTo>
                    <a:pt x="1018" y="3699"/>
                    <a:pt x="1214" y="3859"/>
                    <a:pt x="1268" y="3931"/>
                  </a:cubicBezTo>
                  <a:cubicBezTo>
                    <a:pt x="1268" y="3931"/>
                    <a:pt x="1268" y="3948"/>
                    <a:pt x="1268" y="3948"/>
                  </a:cubicBezTo>
                  <a:cubicBezTo>
                    <a:pt x="1161" y="4180"/>
                    <a:pt x="1214" y="4430"/>
                    <a:pt x="1446" y="4644"/>
                  </a:cubicBezTo>
                  <a:cubicBezTo>
                    <a:pt x="1589" y="4787"/>
                    <a:pt x="1910" y="4965"/>
                    <a:pt x="1874" y="5090"/>
                  </a:cubicBezTo>
                  <a:cubicBezTo>
                    <a:pt x="1857" y="5144"/>
                    <a:pt x="1821" y="5180"/>
                    <a:pt x="1732" y="5215"/>
                  </a:cubicBezTo>
                  <a:cubicBezTo>
                    <a:pt x="1500" y="5340"/>
                    <a:pt x="1482" y="5412"/>
                    <a:pt x="1464" y="5608"/>
                  </a:cubicBezTo>
                  <a:cubicBezTo>
                    <a:pt x="1446" y="5768"/>
                    <a:pt x="1428" y="5875"/>
                    <a:pt x="1321" y="5929"/>
                  </a:cubicBezTo>
                  <a:cubicBezTo>
                    <a:pt x="1232" y="5947"/>
                    <a:pt x="1143" y="5982"/>
                    <a:pt x="1071" y="6000"/>
                  </a:cubicBezTo>
                  <a:cubicBezTo>
                    <a:pt x="643" y="5429"/>
                    <a:pt x="429" y="4733"/>
                    <a:pt x="411" y="4002"/>
                  </a:cubicBezTo>
                  <a:cubicBezTo>
                    <a:pt x="411" y="3609"/>
                    <a:pt x="465" y="3253"/>
                    <a:pt x="572" y="2896"/>
                  </a:cubicBezTo>
                  <a:close/>
                  <a:moveTo>
                    <a:pt x="4890" y="487"/>
                  </a:moveTo>
                  <a:cubicBezTo>
                    <a:pt x="5354" y="612"/>
                    <a:pt x="5782" y="808"/>
                    <a:pt x="6157" y="1111"/>
                  </a:cubicBezTo>
                  <a:lnTo>
                    <a:pt x="6139" y="1147"/>
                  </a:lnTo>
                  <a:lnTo>
                    <a:pt x="6103" y="1129"/>
                  </a:lnTo>
                  <a:cubicBezTo>
                    <a:pt x="6059" y="1113"/>
                    <a:pt x="6013" y="1105"/>
                    <a:pt x="5967" y="1105"/>
                  </a:cubicBezTo>
                  <a:cubicBezTo>
                    <a:pt x="5866" y="1105"/>
                    <a:pt x="5767" y="1145"/>
                    <a:pt x="5693" y="1218"/>
                  </a:cubicBezTo>
                  <a:lnTo>
                    <a:pt x="5603" y="1326"/>
                  </a:lnTo>
                  <a:cubicBezTo>
                    <a:pt x="5461" y="1450"/>
                    <a:pt x="5461" y="1665"/>
                    <a:pt x="5568" y="1807"/>
                  </a:cubicBezTo>
                  <a:cubicBezTo>
                    <a:pt x="5443" y="1879"/>
                    <a:pt x="5300" y="1897"/>
                    <a:pt x="5175" y="2057"/>
                  </a:cubicBezTo>
                  <a:cubicBezTo>
                    <a:pt x="5086" y="2182"/>
                    <a:pt x="5068" y="2325"/>
                    <a:pt x="5122" y="2467"/>
                  </a:cubicBezTo>
                  <a:cubicBezTo>
                    <a:pt x="5193" y="2592"/>
                    <a:pt x="5318" y="2682"/>
                    <a:pt x="5461" y="2699"/>
                  </a:cubicBezTo>
                  <a:lnTo>
                    <a:pt x="6157" y="2806"/>
                  </a:lnTo>
                  <a:cubicBezTo>
                    <a:pt x="6317" y="2824"/>
                    <a:pt x="6460" y="2914"/>
                    <a:pt x="6567" y="3038"/>
                  </a:cubicBezTo>
                  <a:cubicBezTo>
                    <a:pt x="6745" y="3235"/>
                    <a:pt x="6799" y="3306"/>
                    <a:pt x="6763" y="3431"/>
                  </a:cubicBezTo>
                  <a:cubicBezTo>
                    <a:pt x="6745" y="3485"/>
                    <a:pt x="6710" y="3520"/>
                    <a:pt x="6656" y="3538"/>
                  </a:cubicBezTo>
                  <a:cubicBezTo>
                    <a:pt x="6647" y="3539"/>
                    <a:pt x="6638" y="3539"/>
                    <a:pt x="6628" y="3539"/>
                  </a:cubicBezTo>
                  <a:cubicBezTo>
                    <a:pt x="6454" y="3539"/>
                    <a:pt x="6239" y="3387"/>
                    <a:pt x="6121" y="3235"/>
                  </a:cubicBezTo>
                  <a:cubicBezTo>
                    <a:pt x="5925" y="2985"/>
                    <a:pt x="5639" y="2824"/>
                    <a:pt x="5318" y="2824"/>
                  </a:cubicBezTo>
                  <a:cubicBezTo>
                    <a:pt x="5307" y="2824"/>
                    <a:pt x="5297" y="2824"/>
                    <a:pt x="5286" y="2824"/>
                  </a:cubicBezTo>
                  <a:cubicBezTo>
                    <a:pt x="4620" y="2824"/>
                    <a:pt x="4011" y="3369"/>
                    <a:pt x="3712" y="3984"/>
                  </a:cubicBezTo>
                  <a:cubicBezTo>
                    <a:pt x="3587" y="4216"/>
                    <a:pt x="3587" y="4502"/>
                    <a:pt x="3712" y="4751"/>
                  </a:cubicBezTo>
                  <a:cubicBezTo>
                    <a:pt x="3926" y="5215"/>
                    <a:pt x="4372" y="5233"/>
                    <a:pt x="4551" y="5322"/>
                  </a:cubicBezTo>
                  <a:cubicBezTo>
                    <a:pt x="4783" y="5394"/>
                    <a:pt x="5086" y="5715"/>
                    <a:pt x="5104" y="6107"/>
                  </a:cubicBezTo>
                  <a:lnTo>
                    <a:pt x="5104" y="6482"/>
                  </a:lnTo>
                  <a:cubicBezTo>
                    <a:pt x="5122" y="6607"/>
                    <a:pt x="5015" y="6643"/>
                    <a:pt x="4943" y="6714"/>
                  </a:cubicBezTo>
                  <a:cubicBezTo>
                    <a:pt x="4729" y="6892"/>
                    <a:pt x="4658" y="7142"/>
                    <a:pt x="4640" y="7446"/>
                  </a:cubicBezTo>
                  <a:cubicBezTo>
                    <a:pt x="4414" y="7487"/>
                    <a:pt x="4188" y="7507"/>
                    <a:pt x="3965" y="7507"/>
                  </a:cubicBezTo>
                  <a:cubicBezTo>
                    <a:pt x="2935" y="7507"/>
                    <a:pt x="1957" y="7074"/>
                    <a:pt x="1268" y="6268"/>
                  </a:cubicBezTo>
                  <a:cubicBezTo>
                    <a:pt x="1571" y="6179"/>
                    <a:pt x="1732" y="6125"/>
                    <a:pt x="1785" y="5626"/>
                  </a:cubicBezTo>
                  <a:cubicBezTo>
                    <a:pt x="1785" y="5608"/>
                    <a:pt x="1785" y="5572"/>
                    <a:pt x="1785" y="5554"/>
                  </a:cubicBezTo>
                  <a:cubicBezTo>
                    <a:pt x="1803" y="5536"/>
                    <a:pt x="1839" y="5519"/>
                    <a:pt x="1874" y="5501"/>
                  </a:cubicBezTo>
                  <a:cubicBezTo>
                    <a:pt x="1981" y="5447"/>
                    <a:pt x="2124" y="5376"/>
                    <a:pt x="2178" y="5162"/>
                  </a:cubicBezTo>
                  <a:cubicBezTo>
                    <a:pt x="2267" y="4787"/>
                    <a:pt x="1821" y="4573"/>
                    <a:pt x="1678" y="4430"/>
                  </a:cubicBezTo>
                  <a:cubicBezTo>
                    <a:pt x="1500" y="4252"/>
                    <a:pt x="1518" y="4163"/>
                    <a:pt x="1553" y="4073"/>
                  </a:cubicBezTo>
                  <a:cubicBezTo>
                    <a:pt x="1696" y="3752"/>
                    <a:pt x="1357" y="3734"/>
                    <a:pt x="1214" y="3217"/>
                  </a:cubicBezTo>
                  <a:cubicBezTo>
                    <a:pt x="1143" y="2914"/>
                    <a:pt x="911" y="2699"/>
                    <a:pt x="679" y="2592"/>
                  </a:cubicBezTo>
                  <a:cubicBezTo>
                    <a:pt x="732" y="2432"/>
                    <a:pt x="822" y="2271"/>
                    <a:pt x="893" y="2128"/>
                  </a:cubicBezTo>
                  <a:cubicBezTo>
                    <a:pt x="1039" y="2189"/>
                    <a:pt x="1174" y="2215"/>
                    <a:pt x="1303" y="2215"/>
                  </a:cubicBezTo>
                  <a:cubicBezTo>
                    <a:pt x="1633" y="2215"/>
                    <a:pt x="1918" y="2043"/>
                    <a:pt x="2213" y="1825"/>
                  </a:cubicBezTo>
                  <a:cubicBezTo>
                    <a:pt x="2364" y="1708"/>
                    <a:pt x="2514" y="1591"/>
                    <a:pt x="2620" y="1591"/>
                  </a:cubicBezTo>
                  <a:cubicBezTo>
                    <a:pt x="2628" y="1591"/>
                    <a:pt x="2635" y="1592"/>
                    <a:pt x="2642" y="1593"/>
                  </a:cubicBezTo>
                  <a:cubicBezTo>
                    <a:pt x="2695" y="1611"/>
                    <a:pt x="2731" y="1611"/>
                    <a:pt x="2784" y="1629"/>
                  </a:cubicBezTo>
                  <a:cubicBezTo>
                    <a:pt x="2911" y="1659"/>
                    <a:pt x="3043" y="1689"/>
                    <a:pt x="3171" y="1689"/>
                  </a:cubicBezTo>
                  <a:cubicBezTo>
                    <a:pt x="3421" y="1689"/>
                    <a:pt x="3653" y="1573"/>
                    <a:pt x="3784" y="1111"/>
                  </a:cubicBezTo>
                  <a:cubicBezTo>
                    <a:pt x="3837" y="862"/>
                    <a:pt x="4105" y="790"/>
                    <a:pt x="4426" y="701"/>
                  </a:cubicBezTo>
                  <a:cubicBezTo>
                    <a:pt x="4551" y="665"/>
                    <a:pt x="4658" y="648"/>
                    <a:pt x="4747" y="594"/>
                  </a:cubicBezTo>
                  <a:cubicBezTo>
                    <a:pt x="4818" y="558"/>
                    <a:pt x="4854" y="523"/>
                    <a:pt x="4890" y="487"/>
                  </a:cubicBezTo>
                  <a:close/>
                  <a:moveTo>
                    <a:pt x="7031" y="1111"/>
                  </a:moveTo>
                  <a:cubicBezTo>
                    <a:pt x="7745" y="1897"/>
                    <a:pt x="8155" y="2931"/>
                    <a:pt x="8137" y="3984"/>
                  </a:cubicBezTo>
                  <a:cubicBezTo>
                    <a:pt x="8119" y="5073"/>
                    <a:pt x="7709" y="6090"/>
                    <a:pt x="6942" y="6857"/>
                  </a:cubicBezTo>
                  <a:cubicBezTo>
                    <a:pt x="6146" y="7671"/>
                    <a:pt x="5067" y="8092"/>
                    <a:pt x="3982" y="8092"/>
                  </a:cubicBezTo>
                  <a:cubicBezTo>
                    <a:pt x="2974" y="8092"/>
                    <a:pt x="1960" y="7729"/>
                    <a:pt x="1161" y="6982"/>
                  </a:cubicBezTo>
                  <a:lnTo>
                    <a:pt x="1339" y="6803"/>
                  </a:lnTo>
                  <a:cubicBezTo>
                    <a:pt x="2082" y="7483"/>
                    <a:pt x="3031" y="7831"/>
                    <a:pt x="3985" y="7831"/>
                  </a:cubicBezTo>
                  <a:cubicBezTo>
                    <a:pt x="4932" y="7831"/>
                    <a:pt x="5882" y="7488"/>
                    <a:pt x="6638" y="6785"/>
                  </a:cubicBezTo>
                  <a:cubicBezTo>
                    <a:pt x="6710" y="6732"/>
                    <a:pt x="6710" y="6625"/>
                    <a:pt x="6638" y="6553"/>
                  </a:cubicBezTo>
                  <a:cubicBezTo>
                    <a:pt x="6612" y="6527"/>
                    <a:pt x="6571" y="6513"/>
                    <a:pt x="6531" y="6513"/>
                  </a:cubicBezTo>
                  <a:cubicBezTo>
                    <a:pt x="6491" y="6513"/>
                    <a:pt x="6451" y="6527"/>
                    <a:pt x="6424" y="6553"/>
                  </a:cubicBezTo>
                  <a:cubicBezTo>
                    <a:pt x="5996" y="6946"/>
                    <a:pt x="5514" y="7214"/>
                    <a:pt x="4979" y="7374"/>
                  </a:cubicBezTo>
                  <a:cubicBezTo>
                    <a:pt x="4997" y="7303"/>
                    <a:pt x="4979" y="7107"/>
                    <a:pt x="5157" y="6946"/>
                  </a:cubicBezTo>
                  <a:cubicBezTo>
                    <a:pt x="5193" y="6910"/>
                    <a:pt x="5443" y="6785"/>
                    <a:pt x="5425" y="6464"/>
                  </a:cubicBezTo>
                  <a:lnTo>
                    <a:pt x="5425" y="6107"/>
                  </a:lnTo>
                  <a:cubicBezTo>
                    <a:pt x="5407" y="5554"/>
                    <a:pt x="4997" y="5144"/>
                    <a:pt x="4640" y="5019"/>
                  </a:cubicBezTo>
                  <a:cubicBezTo>
                    <a:pt x="4462" y="4930"/>
                    <a:pt x="4140" y="4930"/>
                    <a:pt x="3998" y="4609"/>
                  </a:cubicBezTo>
                  <a:cubicBezTo>
                    <a:pt x="3926" y="4448"/>
                    <a:pt x="3926" y="4270"/>
                    <a:pt x="3998" y="4109"/>
                  </a:cubicBezTo>
                  <a:cubicBezTo>
                    <a:pt x="4226" y="3636"/>
                    <a:pt x="4729" y="3145"/>
                    <a:pt x="5288" y="3145"/>
                  </a:cubicBezTo>
                  <a:cubicBezTo>
                    <a:pt x="5298" y="3145"/>
                    <a:pt x="5308" y="3145"/>
                    <a:pt x="5318" y="3145"/>
                  </a:cubicBezTo>
                  <a:cubicBezTo>
                    <a:pt x="5532" y="3145"/>
                    <a:pt x="5728" y="3253"/>
                    <a:pt x="5853" y="3413"/>
                  </a:cubicBezTo>
                  <a:cubicBezTo>
                    <a:pt x="6047" y="3679"/>
                    <a:pt x="6358" y="3856"/>
                    <a:pt x="6622" y="3856"/>
                  </a:cubicBezTo>
                  <a:cubicBezTo>
                    <a:pt x="6819" y="3856"/>
                    <a:pt x="6990" y="3757"/>
                    <a:pt x="7067" y="3520"/>
                  </a:cubicBezTo>
                  <a:cubicBezTo>
                    <a:pt x="7156" y="3235"/>
                    <a:pt x="6995" y="3056"/>
                    <a:pt x="6799" y="2824"/>
                  </a:cubicBezTo>
                  <a:cubicBezTo>
                    <a:pt x="6656" y="2646"/>
                    <a:pt x="6442" y="2521"/>
                    <a:pt x="6210" y="2485"/>
                  </a:cubicBezTo>
                  <a:cubicBezTo>
                    <a:pt x="5407" y="2360"/>
                    <a:pt x="5443" y="2378"/>
                    <a:pt x="5407" y="2325"/>
                  </a:cubicBezTo>
                  <a:cubicBezTo>
                    <a:pt x="5389" y="2271"/>
                    <a:pt x="5443" y="2218"/>
                    <a:pt x="5514" y="2182"/>
                  </a:cubicBezTo>
                  <a:lnTo>
                    <a:pt x="5728" y="2093"/>
                  </a:lnTo>
                  <a:cubicBezTo>
                    <a:pt x="5818" y="2057"/>
                    <a:pt x="5889" y="1968"/>
                    <a:pt x="5907" y="1879"/>
                  </a:cubicBezTo>
                  <a:cubicBezTo>
                    <a:pt x="5925" y="1789"/>
                    <a:pt x="5889" y="1682"/>
                    <a:pt x="5818" y="1611"/>
                  </a:cubicBezTo>
                  <a:cubicBezTo>
                    <a:pt x="5800" y="1593"/>
                    <a:pt x="5800" y="1558"/>
                    <a:pt x="5835" y="1540"/>
                  </a:cubicBezTo>
                  <a:lnTo>
                    <a:pt x="5925" y="1450"/>
                  </a:lnTo>
                  <a:cubicBezTo>
                    <a:pt x="5942" y="1433"/>
                    <a:pt x="5960" y="1427"/>
                    <a:pt x="5978" y="1427"/>
                  </a:cubicBezTo>
                  <a:cubicBezTo>
                    <a:pt x="6012" y="1427"/>
                    <a:pt x="6044" y="1450"/>
                    <a:pt x="6067" y="1450"/>
                  </a:cubicBezTo>
                  <a:cubicBezTo>
                    <a:pt x="6098" y="1459"/>
                    <a:pt x="6129" y="1464"/>
                    <a:pt x="6160" y="1464"/>
                  </a:cubicBezTo>
                  <a:cubicBezTo>
                    <a:pt x="6257" y="1464"/>
                    <a:pt x="6352" y="1420"/>
                    <a:pt x="6406" y="1326"/>
                  </a:cubicBezTo>
                  <a:cubicBezTo>
                    <a:pt x="7084" y="1950"/>
                    <a:pt x="7477" y="2789"/>
                    <a:pt x="7548" y="3663"/>
                  </a:cubicBezTo>
                  <a:cubicBezTo>
                    <a:pt x="7602" y="4502"/>
                    <a:pt x="7370" y="5340"/>
                    <a:pt x="6888" y="6018"/>
                  </a:cubicBezTo>
                  <a:cubicBezTo>
                    <a:pt x="6835" y="6090"/>
                    <a:pt x="6852" y="6179"/>
                    <a:pt x="6924" y="6232"/>
                  </a:cubicBezTo>
                  <a:cubicBezTo>
                    <a:pt x="6960" y="6250"/>
                    <a:pt x="6995" y="6268"/>
                    <a:pt x="7013" y="6268"/>
                  </a:cubicBezTo>
                  <a:cubicBezTo>
                    <a:pt x="7067" y="6268"/>
                    <a:pt x="7120" y="6250"/>
                    <a:pt x="7156" y="6197"/>
                  </a:cubicBezTo>
                  <a:cubicBezTo>
                    <a:pt x="7673" y="5465"/>
                    <a:pt x="7923" y="4555"/>
                    <a:pt x="7852" y="3645"/>
                  </a:cubicBezTo>
                  <a:cubicBezTo>
                    <a:pt x="7798" y="2771"/>
                    <a:pt x="7423" y="1932"/>
                    <a:pt x="6835" y="1290"/>
                  </a:cubicBezTo>
                  <a:lnTo>
                    <a:pt x="7031" y="1111"/>
                  </a:lnTo>
                  <a:close/>
                  <a:moveTo>
                    <a:pt x="6978" y="319"/>
                  </a:moveTo>
                  <a:cubicBezTo>
                    <a:pt x="7006" y="319"/>
                    <a:pt x="7033" y="328"/>
                    <a:pt x="7049" y="344"/>
                  </a:cubicBezTo>
                  <a:cubicBezTo>
                    <a:pt x="8101" y="1254"/>
                    <a:pt x="8708" y="2557"/>
                    <a:pt x="8708" y="3948"/>
                  </a:cubicBezTo>
                  <a:cubicBezTo>
                    <a:pt x="8708" y="5215"/>
                    <a:pt x="8208" y="6429"/>
                    <a:pt x="7299" y="7321"/>
                  </a:cubicBezTo>
                  <a:cubicBezTo>
                    <a:pt x="6380" y="8213"/>
                    <a:pt x="5179" y="8664"/>
                    <a:pt x="3977" y="8664"/>
                  </a:cubicBezTo>
                  <a:cubicBezTo>
                    <a:pt x="2657" y="8664"/>
                    <a:pt x="1337" y="8120"/>
                    <a:pt x="393" y="7017"/>
                  </a:cubicBezTo>
                  <a:cubicBezTo>
                    <a:pt x="340" y="6964"/>
                    <a:pt x="358" y="6892"/>
                    <a:pt x="393" y="6839"/>
                  </a:cubicBezTo>
                  <a:cubicBezTo>
                    <a:pt x="416" y="6817"/>
                    <a:pt x="445" y="6807"/>
                    <a:pt x="474" y="6807"/>
                  </a:cubicBezTo>
                  <a:cubicBezTo>
                    <a:pt x="515" y="6807"/>
                    <a:pt x="559" y="6826"/>
                    <a:pt x="590" y="6857"/>
                  </a:cubicBezTo>
                  <a:cubicBezTo>
                    <a:pt x="1490" y="7904"/>
                    <a:pt x="2731" y="8417"/>
                    <a:pt x="3970" y="8417"/>
                  </a:cubicBezTo>
                  <a:cubicBezTo>
                    <a:pt x="5136" y="8417"/>
                    <a:pt x="6300" y="7962"/>
                    <a:pt x="7174" y="7071"/>
                  </a:cubicBezTo>
                  <a:cubicBezTo>
                    <a:pt x="7977" y="6250"/>
                    <a:pt x="8440" y="5144"/>
                    <a:pt x="8458" y="4002"/>
                  </a:cubicBezTo>
                  <a:cubicBezTo>
                    <a:pt x="8458" y="2717"/>
                    <a:pt x="7923" y="1433"/>
                    <a:pt x="6888" y="540"/>
                  </a:cubicBezTo>
                  <a:cubicBezTo>
                    <a:pt x="6835" y="505"/>
                    <a:pt x="6835" y="416"/>
                    <a:pt x="6888" y="362"/>
                  </a:cubicBezTo>
                  <a:cubicBezTo>
                    <a:pt x="6908" y="333"/>
                    <a:pt x="6944" y="319"/>
                    <a:pt x="6978" y="319"/>
                  </a:cubicBezTo>
                  <a:close/>
                  <a:moveTo>
                    <a:pt x="4979" y="8891"/>
                  </a:moveTo>
                  <a:lnTo>
                    <a:pt x="5086" y="9283"/>
                  </a:lnTo>
                  <a:lnTo>
                    <a:pt x="3998" y="9283"/>
                  </a:lnTo>
                  <a:lnTo>
                    <a:pt x="4069" y="8980"/>
                  </a:lnTo>
                  <a:cubicBezTo>
                    <a:pt x="4372" y="8980"/>
                    <a:pt x="4676" y="8944"/>
                    <a:pt x="4979" y="8891"/>
                  </a:cubicBezTo>
                  <a:close/>
                  <a:moveTo>
                    <a:pt x="5925" y="9605"/>
                  </a:moveTo>
                  <a:cubicBezTo>
                    <a:pt x="5996" y="9605"/>
                    <a:pt x="6050" y="9676"/>
                    <a:pt x="6050" y="9747"/>
                  </a:cubicBezTo>
                  <a:lnTo>
                    <a:pt x="6050" y="9890"/>
                  </a:lnTo>
                  <a:lnTo>
                    <a:pt x="3016" y="9890"/>
                  </a:lnTo>
                  <a:lnTo>
                    <a:pt x="3016" y="9747"/>
                  </a:lnTo>
                  <a:cubicBezTo>
                    <a:pt x="3016" y="9676"/>
                    <a:pt x="3070" y="9605"/>
                    <a:pt x="3141" y="9605"/>
                  </a:cubicBezTo>
                  <a:close/>
                  <a:moveTo>
                    <a:pt x="6371" y="10193"/>
                  </a:moveTo>
                  <a:cubicBezTo>
                    <a:pt x="6549" y="10193"/>
                    <a:pt x="6692" y="10336"/>
                    <a:pt x="6692" y="10532"/>
                  </a:cubicBezTo>
                  <a:lnTo>
                    <a:pt x="2374" y="10532"/>
                  </a:lnTo>
                  <a:cubicBezTo>
                    <a:pt x="2374" y="10336"/>
                    <a:pt x="2517" y="10193"/>
                    <a:pt x="2695" y="10193"/>
                  </a:cubicBezTo>
                  <a:close/>
                  <a:moveTo>
                    <a:pt x="6977" y="0"/>
                  </a:moveTo>
                  <a:cubicBezTo>
                    <a:pt x="6864" y="0"/>
                    <a:pt x="6750" y="45"/>
                    <a:pt x="6656" y="130"/>
                  </a:cubicBezTo>
                  <a:cubicBezTo>
                    <a:pt x="6478" y="309"/>
                    <a:pt x="6496" y="612"/>
                    <a:pt x="6692" y="790"/>
                  </a:cubicBezTo>
                  <a:cubicBezTo>
                    <a:pt x="6728" y="808"/>
                    <a:pt x="6763" y="844"/>
                    <a:pt x="6799" y="879"/>
                  </a:cubicBezTo>
                  <a:lnTo>
                    <a:pt x="6620" y="1076"/>
                  </a:lnTo>
                  <a:cubicBezTo>
                    <a:pt x="5978" y="487"/>
                    <a:pt x="5157" y="130"/>
                    <a:pt x="4301" y="59"/>
                  </a:cubicBezTo>
                  <a:cubicBezTo>
                    <a:pt x="4199" y="51"/>
                    <a:pt x="4097" y="47"/>
                    <a:pt x="3995" y="47"/>
                  </a:cubicBezTo>
                  <a:cubicBezTo>
                    <a:pt x="3189" y="47"/>
                    <a:pt x="2397" y="295"/>
                    <a:pt x="1732" y="755"/>
                  </a:cubicBezTo>
                  <a:cubicBezTo>
                    <a:pt x="1660" y="808"/>
                    <a:pt x="1642" y="915"/>
                    <a:pt x="1696" y="987"/>
                  </a:cubicBezTo>
                  <a:cubicBezTo>
                    <a:pt x="1728" y="1030"/>
                    <a:pt x="1780" y="1053"/>
                    <a:pt x="1832" y="1053"/>
                  </a:cubicBezTo>
                  <a:cubicBezTo>
                    <a:pt x="1866" y="1053"/>
                    <a:pt x="1900" y="1043"/>
                    <a:pt x="1928" y="1022"/>
                  </a:cubicBezTo>
                  <a:cubicBezTo>
                    <a:pt x="2525" y="598"/>
                    <a:pt x="3234" y="367"/>
                    <a:pt x="3967" y="367"/>
                  </a:cubicBezTo>
                  <a:cubicBezTo>
                    <a:pt x="4066" y="367"/>
                    <a:pt x="4166" y="371"/>
                    <a:pt x="4265" y="380"/>
                  </a:cubicBezTo>
                  <a:lnTo>
                    <a:pt x="4372" y="380"/>
                  </a:lnTo>
                  <a:cubicBezTo>
                    <a:pt x="3980" y="487"/>
                    <a:pt x="3587" y="594"/>
                    <a:pt x="3480" y="1022"/>
                  </a:cubicBezTo>
                  <a:cubicBezTo>
                    <a:pt x="3409" y="1290"/>
                    <a:pt x="3320" y="1343"/>
                    <a:pt x="3266" y="1361"/>
                  </a:cubicBezTo>
                  <a:cubicBezTo>
                    <a:pt x="3250" y="1365"/>
                    <a:pt x="3232" y="1366"/>
                    <a:pt x="3212" y="1366"/>
                  </a:cubicBezTo>
                  <a:cubicBezTo>
                    <a:pt x="3123" y="1366"/>
                    <a:pt x="3001" y="1337"/>
                    <a:pt x="2856" y="1308"/>
                  </a:cubicBezTo>
                  <a:cubicBezTo>
                    <a:pt x="2802" y="1308"/>
                    <a:pt x="2766" y="1290"/>
                    <a:pt x="2695" y="1272"/>
                  </a:cubicBezTo>
                  <a:cubicBezTo>
                    <a:pt x="2673" y="1269"/>
                    <a:pt x="2651" y="1267"/>
                    <a:pt x="2629" y="1267"/>
                  </a:cubicBezTo>
                  <a:cubicBezTo>
                    <a:pt x="2422" y="1267"/>
                    <a:pt x="2227" y="1412"/>
                    <a:pt x="2017" y="1558"/>
                  </a:cubicBezTo>
                  <a:cubicBezTo>
                    <a:pt x="1790" y="1728"/>
                    <a:pt x="1575" y="1898"/>
                    <a:pt x="1308" y="1898"/>
                  </a:cubicBezTo>
                  <a:cubicBezTo>
                    <a:pt x="1239" y="1898"/>
                    <a:pt x="1166" y="1886"/>
                    <a:pt x="1089" y="1861"/>
                  </a:cubicBezTo>
                  <a:cubicBezTo>
                    <a:pt x="1178" y="1736"/>
                    <a:pt x="1268" y="1611"/>
                    <a:pt x="1375" y="1504"/>
                  </a:cubicBezTo>
                  <a:cubicBezTo>
                    <a:pt x="1428" y="1450"/>
                    <a:pt x="1428" y="1343"/>
                    <a:pt x="1375" y="1290"/>
                  </a:cubicBezTo>
                  <a:cubicBezTo>
                    <a:pt x="1348" y="1254"/>
                    <a:pt x="1308" y="1236"/>
                    <a:pt x="1265" y="1236"/>
                  </a:cubicBezTo>
                  <a:cubicBezTo>
                    <a:pt x="1223" y="1236"/>
                    <a:pt x="1178" y="1254"/>
                    <a:pt x="1143" y="1290"/>
                  </a:cubicBezTo>
                  <a:cubicBezTo>
                    <a:pt x="447" y="2021"/>
                    <a:pt x="72" y="2985"/>
                    <a:pt x="90" y="4002"/>
                  </a:cubicBezTo>
                  <a:cubicBezTo>
                    <a:pt x="108" y="4965"/>
                    <a:pt x="465" y="5858"/>
                    <a:pt x="1125" y="6571"/>
                  </a:cubicBezTo>
                  <a:lnTo>
                    <a:pt x="929" y="6750"/>
                  </a:lnTo>
                  <a:cubicBezTo>
                    <a:pt x="893" y="6714"/>
                    <a:pt x="857" y="6678"/>
                    <a:pt x="839" y="6643"/>
                  </a:cubicBezTo>
                  <a:cubicBezTo>
                    <a:pt x="744" y="6538"/>
                    <a:pt x="612" y="6484"/>
                    <a:pt x="484" y="6484"/>
                  </a:cubicBezTo>
                  <a:cubicBezTo>
                    <a:pt x="372" y="6484"/>
                    <a:pt x="262" y="6524"/>
                    <a:pt x="179" y="6607"/>
                  </a:cubicBezTo>
                  <a:cubicBezTo>
                    <a:pt x="19" y="6785"/>
                    <a:pt x="1" y="7035"/>
                    <a:pt x="161" y="7214"/>
                  </a:cubicBezTo>
                  <a:cubicBezTo>
                    <a:pt x="1036" y="8248"/>
                    <a:pt x="2303" y="8909"/>
                    <a:pt x="3748" y="8980"/>
                  </a:cubicBezTo>
                  <a:lnTo>
                    <a:pt x="3659" y="9283"/>
                  </a:lnTo>
                  <a:lnTo>
                    <a:pt x="3213" y="9283"/>
                  </a:lnTo>
                  <a:cubicBezTo>
                    <a:pt x="2927" y="9283"/>
                    <a:pt x="2695" y="9515"/>
                    <a:pt x="2695" y="9801"/>
                  </a:cubicBezTo>
                  <a:lnTo>
                    <a:pt x="2695" y="9872"/>
                  </a:lnTo>
                  <a:cubicBezTo>
                    <a:pt x="2356" y="9872"/>
                    <a:pt x="2071" y="10158"/>
                    <a:pt x="2071" y="10497"/>
                  </a:cubicBezTo>
                  <a:cubicBezTo>
                    <a:pt x="2071" y="10675"/>
                    <a:pt x="2213" y="10836"/>
                    <a:pt x="2410" y="10836"/>
                  </a:cubicBezTo>
                  <a:lnTo>
                    <a:pt x="6656" y="10836"/>
                  </a:lnTo>
                  <a:cubicBezTo>
                    <a:pt x="6852" y="10836"/>
                    <a:pt x="6995" y="10675"/>
                    <a:pt x="6995" y="10497"/>
                  </a:cubicBezTo>
                  <a:cubicBezTo>
                    <a:pt x="6995" y="10158"/>
                    <a:pt x="6710" y="9872"/>
                    <a:pt x="6371" y="9872"/>
                  </a:cubicBezTo>
                  <a:lnTo>
                    <a:pt x="6371" y="9801"/>
                  </a:lnTo>
                  <a:cubicBezTo>
                    <a:pt x="6371" y="9515"/>
                    <a:pt x="6139" y="9283"/>
                    <a:pt x="5871" y="9283"/>
                  </a:cubicBezTo>
                  <a:lnTo>
                    <a:pt x="5407" y="9283"/>
                  </a:lnTo>
                  <a:lnTo>
                    <a:pt x="5282" y="8819"/>
                  </a:lnTo>
                  <a:cubicBezTo>
                    <a:pt x="5479" y="8766"/>
                    <a:pt x="5675" y="8695"/>
                    <a:pt x="5871" y="8605"/>
                  </a:cubicBezTo>
                  <a:cubicBezTo>
                    <a:pt x="6496" y="8373"/>
                    <a:pt x="7049" y="7999"/>
                    <a:pt x="7513" y="7535"/>
                  </a:cubicBezTo>
                  <a:cubicBezTo>
                    <a:pt x="8494" y="6589"/>
                    <a:pt x="9029" y="5304"/>
                    <a:pt x="9029" y="3931"/>
                  </a:cubicBezTo>
                  <a:cubicBezTo>
                    <a:pt x="9029" y="2592"/>
                    <a:pt x="8512" y="1326"/>
                    <a:pt x="7548" y="380"/>
                  </a:cubicBezTo>
                  <a:cubicBezTo>
                    <a:pt x="7459" y="273"/>
                    <a:pt x="7370" y="184"/>
                    <a:pt x="7263" y="112"/>
                  </a:cubicBezTo>
                  <a:cubicBezTo>
                    <a:pt x="7179" y="36"/>
                    <a:pt x="7078" y="0"/>
                    <a:pt x="6977"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 name="Google Shape;1822;p37"/>
          <p:cNvGrpSpPr/>
          <p:nvPr/>
        </p:nvGrpSpPr>
        <p:grpSpPr>
          <a:xfrm rot="425605">
            <a:off x="3973296" y="3751923"/>
            <a:ext cx="409609" cy="425540"/>
            <a:chOff x="3480280" y="2917172"/>
            <a:chExt cx="284645" cy="295716"/>
          </a:xfrm>
        </p:grpSpPr>
        <p:sp>
          <p:nvSpPr>
            <p:cNvPr id="1823" name="Google Shape;1823;p37"/>
            <p:cNvSpPr/>
            <p:nvPr/>
          </p:nvSpPr>
          <p:spPr>
            <a:xfrm>
              <a:off x="3514828" y="2992948"/>
              <a:ext cx="216040" cy="216040"/>
            </a:xfrm>
            <a:custGeom>
              <a:avLst/>
              <a:gdLst/>
              <a:ahLst/>
              <a:cxnLst/>
              <a:rect l="l" t="t" r="r" b="b"/>
              <a:pathLst>
                <a:path w="7923" h="7923" extrusionOk="0">
                  <a:moveTo>
                    <a:pt x="3962" y="1"/>
                  </a:moveTo>
                  <a:cubicBezTo>
                    <a:pt x="1767" y="1"/>
                    <a:pt x="1" y="1767"/>
                    <a:pt x="1" y="3962"/>
                  </a:cubicBezTo>
                  <a:cubicBezTo>
                    <a:pt x="1" y="6139"/>
                    <a:pt x="1767" y="7923"/>
                    <a:pt x="3962" y="7923"/>
                  </a:cubicBezTo>
                  <a:cubicBezTo>
                    <a:pt x="6138" y="7923"/>
                    <a:pt x="7923" y="6139"/>
                    <a:pt x="7923" y="3962"/>
                  </a:cubicBezTo>
                  <a:cubicBezTo>
                    <a:pt x="7923" y="1767"/>
                    <a:pt x="6138" y="1"/>
                    <a:pt x="3962"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7"/>
            <p:cNvSpPr/>
            <p:nvPr/>
          </p:nvSpPr>
          <p:spPr>
            <a:xfrm>
              <a:off x="3532825" y="3010481"/>
              <a:ext cx="180047" cy="180511"/>
            </a:xfrm>
            <a:custGeom>
              <a:avLst/>
              <a:gdLst/>
              <a:ahLst/>
              <a:cxnLst/>
              <a:rect l="l" t="t" r="r" b="b"/>
              <a:pathLst>
                <a:path w="6603" h="6620" extrusionOk="0">
                  <a:moveTo>
                    <a:pt x="3302" y="0"/>
                  </a:moveTo>
                  <a:cubicBezTo>
                    <a:pt x="1482" y="0"/>
                    <a:pt x="1" y="1481"/>
                    <a:pt x="1" y="3319"/>
                  </a:cubicBezTo>
                  <a:cubicBezTo>
                    <a:pt x="1" y="5139"/>
                    <a:pt x="1482" y="6620"/>
                    <a:pt x="3302" y="6620"/>
                  </a:cubicBezTo>
                  <a:cubicBezTo>
                    <a:pt x="5122" y="6620"/>
                    <a:pt x="6603" y="5139"/>
                    <a:pt x="6603" y="3319"/>
                  </a:cubicBezTo>
                  <a:cubicBezTo>
                    <a:pt x="6603" y="1481"/>
                    <a:pt x="5122" y="0"/>
                    <a:pt x="3302"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7"/>
            <p:cNvSpPr/>
            <p:nvPr/>
          </p:nvSpPr>
          <p:spPr>
            <a:xfrm>
              <a:off x="3603857" y="2992785"/>
              <a:ext cx="137728" cy="215904"/>
            </a:xfrm>
            <a:custGeom>
              <a:avLst/>
              <a:gdLst/>
              <a:ahLst/>
              <a:cxnLst/>
              <a:rect l="l" t="t" r="r" b="b"/>
              <a:pathLst>
                <a:path w="5051" h="7918" extrusionOk="0">
                  <a:moveTo>
                    <a:pt x="694" y="0"/>
                  </a:moveTo>
                  <a:cubicBezTo>
                    <a:pt x="462" y="0"/>
                    <a:pt x="230" y="20"/>
                    <a:pt x="1" y="60"/>
                  </a:cubicBezTo>
                  <a:cubicBezTo>
                    <a:pt x="768" y="203"/>
                    <a:pt x="1500" y="560"/>
                    <a:pt x="2088" y="1167"/>
                  </a:cubicBezTo>
                  <a:cubicBezTo>
                    <a:pt x="3641" y="2701"/>
                    <a:pt x="3641" y="5217"/>
                    <a:pt x="2088" y="6769"/>
                  </a:cubicBezTo>
                  <a:cubicBezTo>
                    <a:pt x="1500" y="7358"/>
                    <a:pt x="768" y="7715"/>
                    <a:pt x="1" y="7858"/>
                  </a:cubicBezTo>
                  <a:cubicBezTo>
                    <a:pt x="231" y="7898"/>
                    <a:pt x="464" y="7918"/>
                    <a:pt x="696" y="7918"/>
                  </a:cubicBezTo>
                  <a:cubicBezTo>
                    <a:pt x="1707" y="7918"/>
                    <a:pt x="2715" y="7538"/>
                    <a:pt x="3498" y="6769"/>
                  </a:cubicBezTo>
                  <a:cubicBezTo>
                    <a:pt x="5050" y="5217"/>
                    <a:pt x="5050" y="2701"/>
                    <a:pt x="3498" y="1167"/>
                  </a:cubicBezTo>
                  <a:cubicBezTo>
                    <a:pt x="2714" y="383"/>
                    <a:pt x="1706" y="0"/>
                    <a:pt x="694"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7"/>
            <p:cNvSpPr/>
            <p:nvPr/>
          </p:nvSpPr>
          <p:spPr>
            <a:xfrm>
              <a:off x="3650075" y="3014844"/>
              <a:ext cx="71550" cy="171785"/>
            </a:xfrm>
            <a:custGeom>
              <a:avLst/>
              <a:gdLst/>
              <a:ahLst/>
              <a:cxnLst/>
              <a:rect l="l" t="t" r="r" b="b"/>
              <a:pathLst>
                <a:path w="2624" h="6300" extrusionOk="0">
                  <a:moveTo>
                    <a:pt x="1" y="1"/>
                  </a:moveTo>
                  <a:cubicBezTo>
                    <a:pt x="144" y="108"/>
                    <a:pt x="269" y="233"/>
                    <a:pt x="393" y="358"/>
                  </a:cubicBezTo>
                  <a:cubicBezTo>
                    <a:pt x="1946" y="1892"/>
                    <a:pt x="1946" y="4408"/>
                    <a:pt x="393" y="5960"/>
                  </a:cubicBezTo>
                  <a:cubicBezTo>
                    <a:pt x="269" y="6085"/>
                    <a:pt x="144" y="6192"/>
                    <a:pt x="1" y="6299"/>
                  </a:cubicBezTo>
                  <a:cubicBezTo>
                    <a:pt x="483" y="6139"/>
                    <a:pt x="947" y="5871"/>
                    <a:pt x="1339" y="5496"/>
                  </a:cubicBezTo>
                  <a:cubicBezTo>
                    <a:pt x="2624" y="4194"/>
                    <a:pt x="2624" y="2106"/>
                    <a:pt x="1339" y="821"/>
                  </a:cubicBezTo>
                  <a:cubicBezTo>
                    <a:pt x="947" y="429"/>
                    <a:pt x="483" y="161"/>
                    <a:pt x="1"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7"/>
            <p:cNvSpPr/>
            <p:nvPr/>
          </p:nvSpPr>
          <p:spPr>
            <a:xfrm>
              <a:off x="3559111" y="2943812"/>
              <a:ext cx="127503" cy="79703"/>
            </a:xfrm>
            <a:custGeom>
              <a:avLst/>
              <a:gdLst/>
              <a:ahLst/>
              <a:cxnLst/>
              <a:rect l="l" t="t" r="r" b="b"/>
              <a:pathLst>
                <a:path w="4676" h="2923" extrusionOk="0">
                  <a:moveTo>
                    <a:pt x="0" y="1"/>
                  </a:moveTo>
                  <a:lnTo>
                    <a:pt x="0" y="2356"/>
                  </a:lnTo>
                  <a:cubicBezTo>
                    <a:pt x="0" y="2463"/>
                    <a:pt x="72" y="2552"/>
                    <a:pt x="179" y="2588"/>
                  </a:cubicBezTo>
                  <a:cubicBezTo>
                    <a:pt x="875" y="2811"/>
                    <a:pt x="1602" y="2922"/>
                    <a:pt x="2331" y="2922"/>
                  </a:cubicBezTo>
                  <a:cubicBezTo>
                    <a:pt x="3060" y="2922"/>
                    <a:pt x="3792" y="2811"/>
                    <a:pt x="4497" y="2588"/>
                  </a:cubicBezTo>
                  <a:cubicBezTo>
                    <a:pt x="4604" y="2552"/>
                    <a:pt x="4675" y="2463"/>
                    <a:pt x="4675" y="2356"/>
                  </a:cubicBezTo>
                  <a:lnTo>
                    <a:pt x="4675"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7"/>
            <p:cNvSpPr/>
            <p:nvPr/>
          </p:nvSpPr>
          <p:spPr>
            <a:xfrm>
              <a:off x="3645221" y="2943812"/>
              <a:ext cx="41392" cy="78367"/>
            </a:xfrm>
            <a:custGeom>
              <a:avLst/>
              <a:gdLst/>
              <a:ahLst/>
              <a:cxnLst/>
              <a:rect l="l" t="t" r="r" b="b"/>
              <a:pathLst>
                <a:path w="1518" h="2874" extrusionOk="0">
                  <a:moveTo>
                    <a:pt x="143" y="1"/>
                  </a:moveTo>
                  <a:lnTo>
                    <a:pt x="143" y="2641"/>
                  </a:lnTo>
                  <a:cubicBezTo>
                    <a:pt x="143" y="2748"/>
                    <a:pt x="90" y="2838"/>
                    <a:pt x="0" y="2873"/>
                  </a:cubicBezTo>
                  <a:cubicBezTo>
                    <a:pt x="464" y="2820"/>
                    <a:pt x="910" y="2731"/>
                    <a:pt x="1339" y="2588"/>
                  </a:cubicBezTo>
                  <a:cubicBezTo>
                    <a:pt x="1446" y="2552"/>
                    <a:pt x="1517" y="2463"/>
                    <a:pt x="1517" y="2356"/>
                  </a:cubicBezTo>
                  <a:lnTo>
                    <a:pt x="1517" y="1"/>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7"/>
            <p:cNvSpPr/>
            <p:nvPr/>
          </p:nvSpPr>
          <p:spPr>
            <a:xfrm>
              <a:off x="3527971" y="2921562"/>
              <a:ext cx="189782" cy="63506"/>
            </a:xfrm>
            <a:custGeom>
              <a:avLst/>
              <a:gdLst/>
              <a:ahLst/>
              <a:cxnLst/>
              <a:rect l="l" t="t" r="r" b="b"/>
              <a:pathLst>
                <a:path w="6960" h="2329" extrusionOk="0">
                  <a:moveTo>
                    <a:pt x="3473" y="0"/>
                  </a:moveTo>
                  <a:cubicBezTo>
                    <a:pt x="3359" y="0"/>
                    <a:pt x="3248" y="23"/>
                    <a:pt x="3141" y="67"/>
                  </a:cubicBezTo>
                  <a:lnTo>
                    <a:pt x="36" y="1120"/>
                  </a:lnTo>
                  <a:cubicBezTo>
                    <a:pt x="0" y="1138"/>
                    <a:pt x="0" y="1191"/>
                    <a:pt x="36" y="1209"/>
                  </a:cubicBezTo>
                  <a:lnTo>
                    <a:pt x="3141" y="2262"/>
                  </a:lnTo>
                  <a:cubicBezTo>
                    <a:pt x="3248" y="2307"/>
                    <a:pt x="3359" y="2329"/>
                    <a:pt x="3473" y="2329"/>
                  </a:cubicBezTo>
                  <a:cubicBezTo>
                    <a:pt x="3587" y="2329"/>
                    <a:pt x="3703" y="2307"/>
                    <a:pt x="3819" y="2262"/>
                  </a:cubicBezTo>
                  <a:lnTo>
                    <a:pt x="6923" y="1209"/>
                  </a:lnTo>
                  <a:cubicBezTo>
                    <a:pt x="6959" y="1191"/>
                    <a:pt x="6959" y="1138"/>
                    <a:pt x="6923" y="1120"/>
                  </a:cubicBezTo>
                  <a:lnTo>
                    <a:pt x="3819" y="67"/>
                  </a:lnTo>
                  <a:cubicBezTo>
                    <a:pt x="3703" y="23"/>
                    <a:pt x="3587" y="0"/>
                    <a:pt x="3473" y="0"/>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7"/>
            <p:cNvSpPr/>
            <p:nvPr/>
          </p:nvSpPr>
          <p:spPr>
            <a:xfrm>
              <a:off x="3705074" y="2972034"/>
              <a:ext cx="24841" cy="31167"/>
            </a:xfrm>
            <a:custGeom>
              <a:avLst/>
              <a:gdLst/>
              <a:ahLst/>
              <a:cxnLst/>
              <a:rect l="l" t="t" r="r" b="b"/>
              <a:pathLst>
                <a:path w="911" h="1143" extrusionOk="0">
                  <a:moveTo>
                    <a:pt x="250" y="1"/>
                  </a:moveTo>
                  <a:cubicBezTo>
                    <a:pt x="196" y="1"/>
                    <a:pt x="125" y="54"/>
                    <a:pt x="125" y="125"/>
                  </a:cubicBezTo>
                  <a:lnTo>
                    <a:pt x="0" y="982"/>
                  </a:lnTo>
                  <a:cubicBezTo>
                    <a:pt x="0" y="1071"/>
                    <a:pt x="54" y="1142"/>
                    <a:pt x="143" y="1142"/>
                  </a:cubicBezTo>
                  <a:lnTo>
                    <a:pt x="767" y="1142"/>
                  </a:lnTo>
                  <a:cubicBezTo>
                    <a:pt x="857" y="1142"/>
                    <a:pt x="910" y="1071"/>
                    <a:pt x="910" y="982"/>
                  </a:cubicBezTo>
                  <a:lnTo>
                    <a:pt x="785" y="125"/>
                  </a:lnTo>
                  <a:cubicBezTo>
                    <a:pt x="767" y="54"/>
                    <a:pt x="714" y="1"/>
                    <a:pt x="642"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7"/>
            <p:cNvSpPr/>
            <p:nvPr/>
          </p:nvSpPr>
          <p:spPr>
            <a:xfrm>
              <a:off x="3560556" y="3044457"/>
              <a:ext cx="103671" cy="108606"/>
            </a:xfrm>
            <a:custGeom>
              <a:avLst/>
              <a:gdLst/>
              <a:ahLst/>
              <a:cxnLst/>
              <a:rect l="l" t="t" r="r" b="b"/>
              <a:pathLst>
                <a:path w="3802" h="3983" extrusionOk="0">
                  <a:moveTo>
                    <a:pt x="3480" y="360"/>
                  </a:moveTo>
                  <a:lnTo>
                    <a:pt x="3480" y="806"/>
                  </a:lnTo>
                  <a:lnTo>
                    <a:pt x="1250" y="1359"/>
                  </a:lnTo>
                  <a:lnTo>
                    <a:pt x="1250" y="913"/>
                  </a:lnTo>
                  <a:lnTo>
                    <a:pt x="3480" y="360"/>
                  </a:lnTo>
                  <a:close/>
                  <a:moveTo>
                    <a:pt x="3177" y="2680"/>
                  </a:moveTo>
                  <a:cubicBezTo>
                    <a:pt x="3355" y="2680"/>
                    <a:pt x="3480" y="2787"/>
                    <a:pt x="3480" y="2876"/>
                  </a:cubicBezTo>
                  <a:cubicBezTo>
                    <a:pt x="3480" y="2965"/>
                    <a:pt x="3355" y="3054"/>
                    <a:pt x="3177" y="3054"/>
                  </a:cubicBezTo>
                  <a:cubicBezTo>
                    <a:pt x="2998" y="3054"/>
                    <a:pt x="2856" y="2965"/>
                    <a:pt x="2856" y="2876"/>
                  </a:cubicBezTo>
                  <a:cubicBezTo>
                    <a:pt x="2856" y="2787"/>
                    <a:pt x="2998" y="2680"/>
                    <a:pt x="3177" y="2680"/>
                  </a:cubicBezTo>
                  <a:close/>
                  <a:moveTo>
                    <a:pt x="625" y="3286"/>
                  </a:moveTo>
                  <a:cubicBezTo>
                    <a:pt x="804" y="3286"/>
                    <a:pt x="929" y="3393"/>
                    <a:pt x="929" y="3482"/>
                  </a:cubicBezTo>
                  <a:cubicBezTo>
                    <a:pt x="929" y="3572"/>
                    <a:pt x="804" y="3661"/>
                    <a:pt x="625" y="3661"/>
                  </a:cubicBezTo>
                  <a:cubicBezTo>
                    <a:pt x="429" y="3661"/>
                    <a:pt x="304" y="3572"/>
                    <a:pt x="304" y="3482"/>
                  </a:cubicBezTo>
                  <a:cubicBezTo>
                    <a:pt x="304" y="3393"/>
                    <a:pt x="447" y="3286"/>
                    <a:pt x="625" y="3286"/>
                  </a:cubicBezTo>
                  <a:close/>
                  <a:moveTo>
                    <a:pt x="3633" y="0"/>
                  </a:moveTo>
                  <a:cubicBezTo>
                    <a:pt x="3624" y="0"/>
                    <a:pt x="3614" y="1"/>
                    <a:pt x="3605" y="3"/>
                  </a:cubicBezTo>
                  <a:lnTo>
                    <a:pt x="1054" y="628"/>
                  </a:lnTo>
                  <a:cubicBezTo>
                    <a:pt x="982" y="645"/>
                    <a:pt x="929" y="717"/>
                    <a:pt x="929" y="788"/>
                  </a:cubicBezTo>
                  <a:lnTo>
                    <a:pt x="929" y="3036"/>
                  </a:lnTo>
                  <a:cubicBezTo>
                    <a:pt x="839" y="3001"/>
                    <a:pt x="732" y="2965"/>
                    <a:pt x="625" y="2965"/>
                  </a:cubicBezTo>
                  <a:cubicBezTo>
                    <a:pt x="286" y="2965"/>
                    <a:pt x="1" y="3197"/>
                    <a:pt x="1" y="3482"/>
                  </a:cubicBezTo>
                  <a:cubicBezTo>
                    <a:pt x="1" y="3750"/>
                    <a:pt x="286" y="3982"/>
                    <a:pt x="625" y="3982"/>
                  </a:cubicBezTo>
                  <a:cubicBezTo>
                    <a:pt x="982" y="3982"/>
                    <a:pt x="1250" y="3750"/>
                    <a:pt x="1250" y="3482"/>
                  </a:cubicBezTo>
                  <a:lnTo>
                    <a:pt x="1250" y="1680"/>
                  </a:lnTo>
                  <a:lnTo>
                    <a:pt x="3480" y="1127"/>
                  </a:lnTo>
                  <a:lnTo>
                    <a:pt x="3480" y="2430"/>
                  </a:lnTo>
                  <a:cubicBezTo>
                    <a:pt x="3391" y="2394"/>
                    <a:pt x="3284" y="2358"/>
                    <a:pt x="3177" y="2358"/>
                  </a:cubicBezTo>
                  <a:cubicBezTo>
                    <a:pt x="2820" y="2358"/>
                    <a:pt x="2552" y="2590"/>
                    <a:pt x="2552" y="2876"/>
                  </a:cubicBezTo>
                  <a:cubicBezTo>
                    <a:pt x="2552" y="3143"/>
                    <a:pt x="2820" y="3375"/>
                    <a:pt x="3177" y="3375"/>
                  </a:cubicBezTo>
                  <a:cubicBezTo>
                    <a:pt x="3516" y="3375"/>
                    <a:pt x="3801" y="3143"/>
                    <a:pt x="3801" y="2876"/>
                  </a:cubicBezTo>
                  <a:cubicBezTo>
                    <a:pt x="3801" y="2858"/>
                    <a:pt x="3801" y="2858"/>
                    <a:pt x="3801" y="2858"/>
                  </a:cubicBezTo>
                  <a:cubicBezTo>
                    <a:pt x="3801" y="2858"/>
                    <a:pt x="3801" y="2840"/>
                    <a:pt x="3801" y="2840"/>
                  </a:cubicBezTo>
                  <a:lnTo>
                    <a:pt x="3801" y="164"/>
                  </a:lnTo>
                  <a:cubicBezTo>
                    <a:pt x="3801" y="68"/>
                    <a:pt x="3715" y="0"/>
                    <a:pt x="3633"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7"/>
            <p:cNvSpPr/>
            <p:nvPr/>
          </p:nvSpPr>
          <p:spPr>
            <a:xfrm>
              <a:off x="3528462" y="3106736"/>
              <a:ext cx="188309" cy="88647"/>
            </a:xfrm>
            <a:custGeom>
              <a:avLst/>
              <a:gdLst/>
              <a:ahLst/>
              <a:cxnLst/>
              <a:rect l="l" t="t" r="r" b="b"/>
              <a:pathLst>
                <a:path w="6906" h="3251" extrusionOk="0">
                  <a:moveTo>
                    <a:pt x="188" y="0"/>
                  </a:moveTo>
                  <a:cubicBezTo>
                    <a:pt x="179" y="0"/>
                    <a:pt x="170" y="1"/>
                    <a:pt x="161" y="3"/>
                  </a:cubicBezTo>
                  <a:cubicBezTo>
                    <a:pt x="72" y="3"/>
                    <a:pt x="0" y="92"/>
                    <a:pt x="18" y="164"/>
                  </a:cubicBezTo>
                  <a:cubicBezTo>
                    <a:pt x="107" y="966"/>
                    <a:pt x="446" y="1662"/>
                    <a:pt x="1017" y="2233"/>
                  </a:cubicBezTo>
                  <a:cubicBezTo>
                    <a:pt x="1677" y="2911"/>
                    <a:pt x="2570" y="3250"/>
                    <a:pt x="3462" y="3250"/>
                  </a:cubicBezTo>
                  <a:cubicBezTo>
                    <a:pt x="4354" y="3250"/>
                    <a:pt x="5228" y="2911"/>
                    <a:pt x="5906" y="2233"/>
                  </a:cubicBezTo>
                  <a:cubicBezTo>
                    <a:pt x="6477" y="1662"/>
                    <a:pt x="6816" y="966"/>
                    <a:pt x="6905" y="181"/>
                  </a:cubicBezTo>
                  <a:cubicBezTo>
                    <a:pt x="6905" y="92"/>
                    <a:pt x="6852" y="3"/>
                    <a:pt x="6763" y="3"/>
                  </a:cubicBezTo>
                  <a:cubicBezTo>
                    <a:pt x="6753" y="1"/>
                    <a:pt x="6744" y="0"/>
                    <a:pt x="6735" y="0"/>
                  </a:cubicBezTo>
                  <a:cubicBezTo>
                    <a:pt x="6659" y="0"/>
                    <a:pt x="6600" y="66"/>
                    <a:pt x="6584" y="146"/>
                  </a:cubicBezTo>
                  <a:cubicBezTo>
                    <a:pt x="6495" y="859"/>
                    <a:pt x="6192" y="1502"/>
                    <a:pt x="5692" y="2001"/>
                  </a:cubicBezTo>
                  <a:cubicBezTo>
                    <a:pt x="5076" y="2617"/>
                    <a:pt x="4269" y="2925"/>
                    <a:pt x="3462" y="2925"/>
                  </a:cubicBezTo>
                  <a:cubicBezTo>
                    <a:pt x="2654" y="2925"/>
                    <a:pt x="1847" y="2617"/>
                    <a:pt x="1231" y="2001"/>
                  </a:cubicBezTo>
                  <a:cubicBezTo>
                    <a:pt x="732" y="1502"/>
                    <a:pt x="411" y="842"/>
                    <a:pt x="339" y="128"/>
                  </a:cubicBezTo>
                  <a:cubicBezTo>
                    <a:pt x="323" y="64"/>
                    <a:pt x="264" y="0"/>
                    <a:pt x="188"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7"/>
            <p:cNvSpPr/>
            <p:nvPr/>
          </p:nvSpPr>
          <p:spPr>
            <a:xfrm>
              <a:off x="3480280" y="2917172"/>
              <a:ext cx="284645" cy="295716"/>
            </a:xfrm>
            <a:custGeom>
              <a:avLst/>
              <a:gdLst/>
              <a:ahLst/>
              <a:cxnLst/>
              <a:rect l="l" t="t" r="r" b="b"/>
              <a:pathLst>
                <a:path w="10439" h="10845" extrusionOk="0">
                  <a:moveTo>
                    <a:pt x="5229" y="331"/>
                  </a:moveTo>
                  <a:cubicBezTo>
                    <a:pt x="5327" y="331"/>
                    <a:pt x="5425" y="344"/>
                    <a:pt x="5514" y="371"/>
                  </a:cubicBezTo>
                  <a:lnTo>
                    <a:pt x="8298" y="1317"/>
                  </a:lnTo>
                  <a:lnTo>
                    <a:pt x="5514" y="2280"/>
                  </a:lnTo>
                  <a:cubicBezTo>
                    <a:pt x="5425" y="2307"/>
                    <a:pt x="5327" y="2320"/>
                    <a:pt x="5229" y="2320"/>
                  </a:cubicBezTo>
                  <a:cubicBezTo>
                    <a:pt x="5131" y="2320"/>
                    <a:pt x="5032" y="2307"/>
                    <a:pt x="4943" y="2280"/>
                  </a:cubicBezTo>
                  <a:lnTo>
                    <a:pt x="2160" y="1317"/>
                  </a:lnTo>
                  <a:lnTo>
                    <a:pt x="4943" y="371"/>
                  </a:lnTo>
                  <a:cubicBezTo>
                    <a:pt x="5032" y="344"/>
                    <a:pt x="5131" y="331"/>
                    <a:pt x="5229" y="331"/>
                  </a:cubicBezTo>
                  <a:close/>
                  <a:moveTo>
                    <a:pt x="8869" y="2155"/>
                  </a:moveTo>
                  <a:lnTo>
                    <a:pt x="8993" y="2976"/>
                  </a:lnTo>
                  <a:lnTo>
                    <a:pt x="8405" y="2976"/>
                  </a:lnTo>
                  <a:lnTo>
                    <a:pt x="8512" y="2155"/>
                  </a:lnTo>
                  <a:close/>
                  <a:moveTo>
                    <a:pt x="7423" y="1959"/>
                  </a:moveTo>
                  <a:lnTo>
                    <a:pt x="7423" y="3333"/>
                  </a:lnTo>
                  <a:cubicBezTo>
                    <a:pt x="7423" y="3369"/>
                    <a:pt x="7388" y="3404"/>
                    <a:pt x="7352" y="3422"/>
                  </a:cubicBezTo>
                  <a:cubicBezTo>
                    <a:pt x="6669" y="3632"/>
                    <a:pt x="5953" y="3743"/>
                    <a:pt x="5227" y="3743"/>
                  </a:cubicBezTo>
                  <a:cubicBezTo>
                    <a:pt x="4530" y="3743"/>
                    <a:pt x="3822" y="3641"/>
                    <a:pt x="3123" y="3422"/>
                  </a:cubicBezTo>
                  <a:cubicBezTo>
                    <a:pt x="3088" y="3404"/>
                    <a:pt x="3052" y="3369"/>
                    <a:pt x="3052" y="3333"/>
                  </a:cubicBezTo>
                  <a:lnTo>
                    <a:pt x="3052" y="1959"/>
                  </a:lnTo>
                  <a:lnTo>
                    <a:pt x="4854" y="2584"/>
                  </a:lnTo>
                  <a:cubicBezTo>
                    <a:pt x="4979" y="2628"/>
                    <a:pt x="5108" y="2650"/>
                    <a:pt x="5238" y="2650"/>
                  </a:cubicBezTo>
                  <a:cubicBezTo>
                    <a:pt x="5367" y="2650"/>
                    <a:pt x="5496" y="2628"/>
                    <a:pt x="5621" y="2584"/>
                  </a:cubicBezTo>
                  <a:lnTo>
                    <a:pt x="7423" y="1959"/>
                  </a:lnTo>
                  <a:close/>
                  <a:moveTo>
                    <a:pt x="2945" y="3690"/>
                  </a:moveTo>
                  <a:lnTo>
                    <a:pt x="2945" y="3690"/>
                  </a:lnTo>
                  <a:cubicBezTo>
                    <a:pt x="3016" y="3725"/>
                    <a:pt x="3284" y="3797"/>
                    <a:pt x="3355" y="3815"/>
                  </a:cubicBezTo>
                  <a:cubicBezTo>
                    <a:pt x="2517" y="4350"/>
                    <a:pt x="1910" y="5242"/>
                    <a:pt x="1785" y="6348"/>
                  </a:cubicBezTo>
                  <a:cubicBezTo>
                    <a:pt x="1767" y="6438"/>
                    <a:pt x="1839" y="6509"/>
                    <a:pt x="1928" y="6527"/>
                  </a:cubicBezTo>
                  <a:lnTo>
                    <a:pt x="1946" y="6527"/>
                  </a:lnTo>
                  <a:cubicBezTo>
                    <a:pt x="2017" y="6527"/>
                    <a:pt x="2088" y="6455"/>
                    <a:pt x="2106" y="6384"/>
                  </a:cubicBezTo>
                  <a:cubicBezTo>
                    <a:pt x="2231" y="5260"/>
                    <a:pt x="2909" y="4368"/>
                    <a:pt x="3819" y="3922"/>
                  </a:cubicBezTo>
                  <a:cubicBezTo>
                    <a:pt x="4283" y="4011"/>
                    <a:pt x="4756" y="4056"/>
                    <a:pt x="5229" y="4056"/>
                  </a:cubicBezTo>
                  <a:cubicBezTo>
                    <a:pt x="5702" y="4056"/>
                    <a:pt x="6174" y="4011"/>
                    <a:pt x="6638" y="3922"/>
                  </a:cubicBezTo>
                  <a:cubicBezTo>
                    <a:pt x="7548" y="4368"/>
                    <a:pt x="8226" y="5278"/>
                    <a:pt x="8351" y="6384"/>
                  </a:cubicBezTo>
                  <a:cubicBezTo>
                    <a:pt x="8369" y="6455"/>
                    <a:pt x="8423" y="6527"/>
                    <a:pt x="8512" y="6527"/>
                  </a:cubicBezTo>
                  <a:lnTo>
                    <a:pt x="8530" y="6527"/>
                  </a:lnTo>
                  <a:cubicBezTo>
                    <a:pt x="8619" y="6509"/>
                    <a:pt x="8672" y="6438"/>
                    <a:pt x="8672" y="6348"/>
                  </a:cubicBezTo>
                  <a:cubicBezTo>
                    <a:pt x="8547" y="5242"/>
                    <a:pt x="7923" y="4350"/>
                    <a:pt x="7102" y="3815"/>
                  </a:cubicBezTo>
                  <a:cubicBezTo>
                    <a:pt x="7174" y="3797"/>
                    <a:pt x="7441" y="3725"/>
                    <a:pt x="7513" y="3690"/>
                  </a:cubicBezTo>
                  <a:lnTo>
                    <a:pt x="7513" y="3690"/>
                  </a:lnTo>
                  <a:cubicBezTo>
                    <a:pt x="10439" y="5902"/>
                    <a:pt x="8833" y="10541"/>
                    <a:pt x="5229" y="10541"/>
                  </a:cubicBezTo>
                  <a:cubicBezTo>
                    <a:pt x="1624" y="10541"/>
                    <a:pt x="1" y="5902"/>
                    <a:pt x="2945" y="3690"/>
                  </a:cubicBezTo>
                  <a:close/>
                  <a:moveTo>
                    <a:pt x="5229" y="1"/>
                  </a:moveTo>
                  <a:cubicBezTo>
                    <a:pt x="5095" y="1"/>
                    <a:pt x="4961" y="23"/>
                    <a:pt x="4836" y="68"/>
                  </a:cubicBezTo>
                  <a:lnTo>
                    <a:pt x="1732" y="1138"/>
                  </a:lnTo>
                  <a:cubicBezTo>
                    <a:pt x="1660" y="1156"/>
                    <a:pt x="1607" y="1227"/>
                    <a:pt x="1607" y="1317"/>
                  </a:cubicBezTo>
                  <a:cubicBezTo>
                    <a:pt x="1607" y="1406"/>
                    <a:pt x="1660" y="1477"/>
                    <a:pt x="1732" y="1513"/>
                  </a:cubicBezTo>
                  <a:lnTo>
                    <a:pt x="2731" y="1852"/>
                  </a:lnTo>
                  <a:lnTo>
                    <a:pt x="2731" y="3333"/>
                  </a:lnTo>
                  <a:cubicBezTo>
                    <a:pt x="2731" y="3369"/>
                    <a:pt x="2749" y="3404"/>
                    <a:pt x="2749" y="3440"/>
                  </a:cubicBezTo>
                  <a:cubicBezTo>
                    <a:pt x="1749" y="4207"/>
                    <a:pt x="1107" y="5385"/>
                    <a:pt x="1107" y="6741"/>
                  </a:cubicBezTo>
                  <a:cubicBezTo>
                    <a:pt x="1107" y="9025"/>
                    <a:pt x="2963" y="10845"/>
                    <a:pt x="5229" y="10845"/>
                  </a:cubicBezTo>
                  <a:cubicBezTo>
                    <a:pt x="7495" y="10845"/>
                    <a:pt x="9350" y="9025"/>
                    <a:pt x="9350" y="6741"/>
                  </a:cubicBezTo>
                  <a:cubicBezTo>
                    <a:pt x="9350" y="5385"/>
                    <a:pt x="8726" y="4207"/>
                    <a:pt x="7709" y="3440"/>
                  </a:cubicBezTo>
                  <a:cubicBezTo>
                    <a:pt x="7727" y="3404"/>
                    <a:pt x="7727" y="3369"/>
                    <a:pt x="7727" y="3333"/>
                  </a:cubicBezTo>
                  <a:lnTo>
                    <a:pt x="7727" y="1852"/>
                  </a:lnTo>
                  <a:lnTo>
                    <a:pt x="8547" y="1567"/>
                  </a:lnTo>
                  <a:lnTo>
                    <a:pt x="8547" y="1834"/>
                  </a:lnTo>
                  <a:lnTo>
                    <a:pt x="8512" y="1834"/>
                  </a:lnTo>
                  <a:cubicBezTo>
                    <a:pt x="8351" y="1834"/>
                    <a:pt x="8226" y="1959"/>
                    <a:pt x="8208" y="2102"/>
                  </a:cubicBezTo>
                  <a:lnTo>
                    <a:pt x="8101" y="2958"/>
                  </a:lnTo>
                  <a:cubicBezTo>
                    <a:pt x="8066" y="3137"/>
                    <a:pt x="8208" y="3297"/>
                    <a:pt x="8387" y="3297"/>
                  </a:cubicBezTo>
                  <a:lnTo>
                    <a:pt x="9011" y="3297"/>
                  </a:lnTo>
                  <a:cubicBezTo>
                    <a:pt x="9190" y="3297"/>
                    <a:pt x="9333" y="3137"/>
                    <a:pt x="9297" y="2958"/>
                  </a:cubicBezTo>
                  <a:lnTo>
                    <a:pt x="9190" y="2102"/>
                  </a:lnTo>
                  <a:cubicBezTo>
                    <a:pt x="9172" y="1941"/>
                    <a:pt x="9047" y="1834"/>
                    <a:pt x="8886" y="1834"/>
                  </a:cubicBezTo>
                  <a:lnTo>
                    <a:pt x="8851" y="1834"/>
                  </a:lnTo>
                  <a:lnTo>
                    <a:pt x="8851" y="1317"/>
                  </a:lnTo>
                  <a:cubicBezTo>
                    <a:pt x="8851" y="1227"/>
                    <a:pt x="8797" y="1156"/>
                    <a:pt x="8726" y="1138"/>
                  </a:cubicBezTo>
                  <a:lnTo>
                    <a:pt x="5621" y="68"/>
                  </a:lnTo>
                  <a:cubicBezTo>
                    <a:pt x="5496" y="23"/>
                    <a:pt x="5363" y="1"/>
                    <a:pt x="522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37"/>
          <p:cNvGrpSpPr/>
          <p:nvPr/>
        </p:nvGrpSpPr>
        <p:grpSpPr>
          <a:xfrm rot="-299726">
            <a:off x="1700379" y="3751059"/>
            <a:ext cx="387191" cy="426232"/>
            <a:chOff x="7268363" y="2446699"/>
            <a:chExt cx="269076" cy="296207"/>
          </a:xfrm>
        </p:grpSpPr>
        <p:sp>
          <p:nvSpPr>
            <p:cNvPr id="1835" name="Google Shape;1835;p37"/>
            <p:cNvSpPr/>
            <p:nvPr/>
          </p:nvSpPr>
          <p:spPr>
            <a:xfrm>
              <a:off x="7309728" y="2522475"/>
              <a:ext cx="216040" cy="216068"/>
            </a:xfrm>
            <a:custGeom>
              <a:avLst/>
              <a:gdLst/>
              <a:ahLst/>
              <a:cxnLst/>
              <a:rect l="l" t="t" r="r" b="b"/>
              <a:pathLst>
                <a:path w="7923" h="7924" extrusionOk="0">
                  <a:moveTo>
                    <a:pt x="3961" y="1"/>
                  </a:moveTo>
                  <a:cubicBezTo>
                    <a:pt x="1767" y="1"/>
                    <a:pt x="0" y="1767"/>
                    <a:pt x="0" y="3962"/>
                  </a:cubicBezTo>
                  <a:cubicBezTo>
                    <a:pt x="0" y="6157"/>
                    <a:pt x="1767" y="7923"/>
                    <a:pt x="3961" y="7923"/>
                  </a:cubicBezTo>
                  <a:cubicBezTo>
                    <a:pt x="6138" y="7923"/>
                    <a:pt x="7922" y="6157"/>
                    <a:pt x="7922" y="3962"/>
                  </a:cubicBezTo>
                  <a:cubicBezTo>
                    <a:pt x="7922" y="1767"/>
                    <a:pt x="6138" y="1"/>
                    <a:pt x="3961" y="1"/>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7"/>
            <p:cNvSpPr/>
            <p:nvPr/>
          </p:nvSpPr>
          <p:spPr>
            <a:xfrm>
              <a:off x="7329170" y="2541944"/>
              <a:ext cx="207288" cy="196708"/>
            </a:xfrm>
            <a:custGeom>
              <a:avLst/>
              <a:gdLst/>
              <a:ahLst/>
              <a:cxnLst/>
              <a:rect l="l" t="t" r="r" b="b"/>
              <a:pathLst>
                <a:path w="7602" h="7214" extrusionOk="0">
                  <a:moveTo>
                    <a:pt x="5514" y="1"/>
                  </a:moveTo>
                  <a:cubicBezTo>
                    <a:pt x="6603" y="1553"/>
                    <a:pt x="6442" y="3694"/>
                    <a:pt x="5068" y="5068"/>
                  </a:cubicBezTo>
                  <a:cubicBezTo>
                    <a:pt x="4300" y="5846"/>
                    <a:pt x="3286" y="6234"/>
                    <a:pt x="2272" y="6234"/>
                  </a:cubicBezTo>
                  <a:cubicBezTo>
                    <a:pt x="1474" y="6234"/>
                    <a:pt x="677" y="5994"/>
                    <a:pt x="1" y="5514"/>
                  </a:cubicBezTo>
                  <a:lnTo>
                    <a:pt x="1" y="5514"/>
                  </a:lnTo>
                  <a:cubicBezTo>
                    <a:pt x="126" y="5710"/>
                    <a:pt x="269" y="5889"/>
                    <a:pt x="447" y="6049"/>
                  </a:cubicBezTo>
                  <a:cubicBezTo>
                    <a:pt x="1223" y="6825"/>
                    <a:pt x="2236" y="7214"/>
                    <a:pt x="3248" y="7214"/>
                  </a:cubicBezTo>
                  <a:cubicBezTo>
                    <a:pt x="4261" y="7214"/>
                    <a:pt x="5273" y="6825"/>
                    <a:pt x="6050" y="6049"/>
                  </a:cubicBezTo>
                  <a:cubicBezTo>
                    <a:pt x="7602" y="4497"/>
                    <a:pt x="7602" y="1999"/>
                    <a:pt x="6050" y="447"/>
                  </a:cubicBezTo>
                  <a:cubicBezTo>
                    <a:pt x="5871" y="286"/>
                    <a:pt x="5693" y="126"/>
                    <a:pt x="5514"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7"/>
            <p:cNvSpPr/>
            <p:nvPr/>
          </p:nvSpPr>
          <p:spPr>
            <a:xfrm>
              <a:off x="7353983" y="2473339"/>
              <a:ext cx="127503" cy="79839"/>
            </a:xfrm>
            <a:custGeom>
              <a:avLst/>
              <a:gdLst/>
              <a:ahLst/>
              <a:cxnLst/>
              <a:rect l="l" t="t" r="r" b="b"/>
              <a:pathLst>
                <a:path w="4676" h="2928" extrusionOk="0">
                  <a:moveTo>
                    <a:pt x="1" y="1"/>
                  </a:moveTo>
                  <a:lnTo>
                    <a:pt x="1" y="2356"/>
                  </a:lnTo>
                  <a:cubicBezTo>
                    <a:pt x="1" y="2463"/>
                    <a:pt x="72" y="2570"/>
                    <a:pt x="179" y="2606"/>
                  </a:cubicBezTo>
                  <a:cubicBezTo>
                    <a:pt x="884" y="2820"/>
                    <a:pt x="1611" y="2927"/>
                    <a:pt x="2338" y="2927"/>
                  </a:cubicBezTo>
                  <a:cubicBezTo>
                    <a:pt x="3065" y="2927"/>
                    <a:pt x="3793" y="2820"/>
                    <a:pt x="4497" y="2606"/>
                  </a:cubicBezTo>
                  <a:cubicBezTo>
                    <a:pt x="4604" y="2570"/>
                    <a:pt x="4676" y="2463"/>
                    <a:pt x="4676" y="2356"/>
                  </a:cubicBezTo>
                  <a:lnTo>
                    <a:pt x="4676" y="1"/>
                  </a:lnTo>
                  <a:close/>
                </a:path>
              </a:pathLst>
            </a:custGeom>
            <a:solidFill>
              <a:srgbClr val="756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7"/>
            <p:cNvSpPr/>
            <p:nvPr/>
          </p:nvSpPr>
          <p:spPr>
            <a:xfrm>
              <a:off x="7353983" y="2473339"/>
              <a:ext cx="1500" cy="518"/>
            </a:xfrm>
            <a:custGeom>
              <a:avLst/>
              <a:gdLst/>
              <a:ahLst/>
              <a:cxnLst/>
              <a:rect l="l" t="t" r="r" b="b"/>
              <a:pathLst>
                <a:path w="55" h="19" extrusionOk="0">
                  <a:moveTo>
                    <a:pt x="1" y="1"/>
                  </a:moveTo>
                  <a:lnTo>
                    <a:pt x="1" y="19"/>
                  </a:lnTo>
                  <a:lnTo>
                    <a:pt x="54" y="1"/>
                  </a:lnTo>
                  <a:close/>
                </a:path>
              </a:pathLst>
            </a:custGeom>
            <a:solidFill>
              <a:srgbClr val="45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7"/>
            <p:cNvSpPr/>
            <p:nvPr/>
          </p:nvSpPr>
          <p:spPr>
            <a:xfrm>
              <a:off x="7441076" y="2473339"/>
              <a:ext cx="40410" cy="78367"/>
            </a:xfrm>
            <a:custGeom>
              <a:avLst/>
              <a:gdLst/>
              <a:ahLst/>
              <a:cxnLst/>
              <a:rect l="l" t="t" r="r" b="b"/>
              <a:pathLst>
                <a:path w="1482" h="2874" extrusionOk="0">
                  <a:moveTo>
                    <a:pt x="108" y="1"/>
                  </a:moveTo>
                  <a:lnTo>
                    <a:pt x="108" y="2677"/>
                  </a:lnTo>
                  <a:cubicBezTo>
                    <a:pt x="108" y="2749"/>
                    <a:pt x="72" y="2838"/>
                    <a:pt x="1" y="2874"/>
                  </a:cubicBezTo>
                  <a:cubicBezTo>
                    <a:pt x="447" y="2820"/>
                    <a:pt x="875" y="2731"/>
                    <a:pt x="1303" y="2606"/>
                  </a:cubicBezTo>
                  <a:cubicBezTo>
                    <a:pt x="1410" y="2570"/>
                    <a:pt x="1482" y="2463"/>
                    <a:pt x="1482" y="2356"/>
                  </a:cubicBezTo>
                  <a:lnTo>
                    <a:pt x="1482" y="1"/>
                  </a:ln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7"/>
            <p:cNvSpPr/>
            <p:nvPr/>
          </p:nvSpPr>
          <p:spPr>
            <a:xfrm>
              <a:off x="7322871" y="2451443"/>
              <a:ext cx="189755" cy="63288"/>
            </a:xfrm>
            <a:custGeom>
              <a:avLst/>
              <a:gdLst/>
              <a:ahLst/>
              <a:cxnLst/>
              <a:rect l="l" t="t" r="r" b="b"/>
              <a:pathLst>
                <a:path w="6959" h="2321" extrusionOk="0">
                  <a:moveTo>
                    <a:pt x="3473" y="1"/>
                  </a:moveTo>
                  <a:cubicBezTo>
                    <a:pt x="3359" y="1"/>
                    <a:pt x="3247" y="19"/>
                    <a:pt x="3140" y="54"/>
                  </a:cubicBezTo>
                  <a:lnTo>
                    <a:pt x="36" y="1125"/>
                  </a:lnTo>
                  <a:cubicBezTo>
                    <a:pt x="0" y="1125"/>
                    <a:pt x="0" y="1179"/>
                    <a:pt x="36" y="1196"/>
                  </a:cubicBezTo>
                  <a:lnTo>
                    <a:pt x="3140" y="2267"/>
                  </a:lnTo>
                  <a:cubicBezTo>
                    <a:pt x="3247" y="2303"/>
                    <a:pt x="3359" y="2320"/>
                    <a:pt x="3473" y="2320"/>
                  </a:cubicBezTo>
                  <a:cubicBezTo>
                    <a:pt x="3586" y="2320"/>
                    <a:pt x="3702" y="2303"/>
                    <a:pt x="3818" y="2267"/>
                  </a:cubicBezTo>
                  <a:lnTo>
                    <a:pt x="6923" y="1196"/>
                  </a:lnTo>
                  <a:cubicBezTo>
                    <a:pt x="6959" y="1179"/>
                    <a:pt x="6959" y="1125"/>
                    <a:pt x="6923" y="1125"/>
                  </a:cubicBezTo>
                  <a:lnTo>
                    <a:pt x="3818" y="54"/>
                  </a:lnTo>
                  <a:cubicBezTo>
                    <a:pt x="3702" y="19"/>
                    <a:pt x="3586" y="1"/>
                    <a:pt x="3473" y="1"/>
                  </a:cubicBezTo>
                  <a:close/>
                </a:path>
              </a:pathLst>
            </a:custGeom>
            <a:solidFill>
              <a:srgbClr val="89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7"/>
            <p:cNvSpPr/>
            <p:nvPr/>
          </p:nvSpPr>
          <p:spPr>
            <a:xfrm>
              <a:off x="7499946" y="2501561"/>
              <a:ext cx="24841" cy="31167"/>
            </a:xfrm>
            <a:custGeom>
              <a:avLst/>
              <a:gdLst/>
              <a:ahLst/>
              <a:cxnLst/>
              <a:rect l="l" t="t" r="r" b="b"/>
              <a:pathLst>
                <a:path w="911" h="1143" extrusionOk="0">
                  <a:moveTo>
                    <a:pt x="251" y="1"/>
                  </a:moveTo>
                  <a:cubicBezTo>
                    <a:pt x="197" y="1"/>
                    <a:pt x="126" y="54"/>
                    <a:pt x="126" y="126"/>
                  </a:cubicBezTo>
                  <a:lnTo>
                    <a:pt x="1" y="1000"/>
                  </a:lnTo>
                  <a:cubicBezTo>
                    <a:pt x="1" y="1071"/>
                    <a:pt x="54" y="1143"/>
                    <a:pt x="143" y="1143"/>
                  </a:cubicBezTo>
                  <a:lnTo>
                    <a:pt x="768" y="1143"/>
                  </a:lnTo>
                  <a:cubicBezTo>
                    <a:pt x="857" y="1143"/>
                    <a:pt x="911" y="1071"/>
                    <a:pt x="893" y="1000"/>
                  </a:cubicBezTo>
                  <a:lnTo>
                    <a:pt x="786" y="126"/>
                  </a:lnTo>
                  <a:cubicBezTo>
                    <a:pt x="768" y="54"/>
                    <a:pt x="714" y="1"/>
                    <a:pt x="643" y="1"/>
                  </a:cubicBezTo>
                  <a:close/>
                </a:path>
              </a:pathLst>
            </a:custGeom>
            <a:solidFill>
              <a:srgbClr val="665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7"/>
            <p:cNvSpPr/>
            <p:nvPr/>
          </p:nvSpPr>
          <p:spPr>
            <a:xfrm>
              <a:off x="7268363" y="2446699"/>
              <a:ext cx="269076" cy="296207"/>
            </a:xfrm>
            <a:custGeom>
              <a:avLst/>
              <a:gdLst/>
              <a:ahLst/>
              <a:cxnLst/>
              <a:rect l="l" t="t" r="r" b="b"/>
              <a:pathLst>
                <a:path w="9868" h="10863" extrusionOk="0">
                  <a:moveTo>
                    <a:pt x="5472" y="336"/>
                  </a:moveTo>
                  <a:cubicBezTo>
                    <a:pt x="5568" y="336"/>
                    <a:pt x="5666" y="353"/>
                    <a:pt x="5764" y="389"/>
                  </a:cubicBezTo>
                  <a:lnTo>
                    <a:pt x="8547" y="1335"/>
                  </a:lnTo>
                  <a:lnTo>
                    <a:pt x="5764" y="2280"/>
                  </a:lnTo>
                  <a:cubicBezTo>
                    <a:pt x="5666" y="2316"/>
                    <a:pt x="5568" y="2334"/>
                    <a:pt x="5472" y="2334"/>
                  </a:cubicBezTo>
                  <a:cubicBezTo>
                    <a:pt x="5376" y="2334"/>
                    <a:pt x="5282" y="2316"/>
                    <a:pt x="5193" y="2280"/>
                  </a:cubicBezTo>
                  <a:lnTo>
                    <a:pt x="2409" y="1335"/>
                  </a:lnTo>
                  <a:lnTo>
                    <a:pt x="5193" y="389"/>
                  </a:lnTo>
                  <a:cubicBezTo>
                    <a:pt x="5282" y="353"/>
                    <a:pt x="5376" y="336"/>
                    <a:pt x="5472" y="336"/>
                  </a:cubicBezTo>
                  <a:close/>
                  <a:moveTo>
                    <a:pt x="9118" y="2173"/>
                  </a:moveTo>
                  <a:lnTo>
                    <a:pt x="9225" y="2994"/>
                  </a:lnTo>
                  <a:lnTo>
                    <a:pt x="8654" y="2994"/>
                  </a:lnTo>
                  <a:lnTo>
                    <a:pt x="8761" y="2173"/>
                  </a:lnTo>
                  <a:close/>
                  <a:moveTo>
                    <a:pt x="3194" y="3690"/>
                  </a:moveTo>
                  <a:cubicBezTo>
                    <a:pt x="3212" y="3708"/>
                    <a:pt x="3248" y="3726"/>
                    <a:pt x="3266" y="3726"/>
                  </a:cubicBezTo>
                  <a:cubicBezTo>
                    <a:pt x="3890" y="3922"/>
                    <a:pt x="4515" y="4029"/>
                    <a:pt x="5139" y="4065"/>
                  </a:cubicBezTo>
                  <a:cubicBezTo>
                    <a:pt x="5014" y="4582"/>
                    <a:pt x="4765" y="5046"/>
                    <a:pt x="4408" y="5456"/>
                  </a:cubicBezTo>
                  <a:lnTo>
                    <a:pt x="2909" y="3940"/>
                  </a:lnTo>
                  <a:cubicBezTo>
                    <a:pt x="2998" y="3851"/>
                    <a:pt x="3087" y="3779"/>
                    <a:pt x="3194" y="3690"/>
                  </a:cubicBezTo>
                  <a:close/>
                  <a:moveTo>
                    <a:pt x="2677" y="4172"/>
                  </a:moveTo>
                  <a:lnTo>
                    <a:pt x="4176" y="5670"/>
                  </a:lnTo>
                  <a:cubicBezTo>
                    <a:pt x="3582" y="6233"/>
                    <a:pt x="2797" y="6508"/>
                    <a:pt x="2012" y="6508"/>
                  </a:cubicBezTo>
                  <a:cubicBezTo>
                    <a:pt x="1901" y="6508"/>
                    <a:pt x="1789" y="6502"/>
                    <a:pt x="1678" y="6491"/>
                  </a:cubicBezTo>
                  <a:cubicBezTo>
                    <a:pt x="1731" y="5653"/>
                    <a:pt x="2070" y="4832"/>
                    <a:pt x="2677" y="4172"/>
                  </a:cubicBezTo>
                  <a:close/>
                  <a:moveTo>
                    <a:pt x="7762" y="3708"/>
                  </a:moveTo>
                  <a:cubicBezTo>
                    <a:pt x="7851" y="3779"/>
                    <a:pt x="7958" y="3868"/>
                    <a:pt x="8048" y="3940"/>
                  </a:cubicBezTo>
                  <a:lnTo>
                    <a:pt x="5478" y="6527"/>
                  </a:lnTo>
                  <a:lnTo>
                    <a:pt x="4640" y="5688"/>
                  </a:lnTo>
                  <a:cubicBezTo>
                    <a:pt x="5032" y="5242"/>
                    <a:pt x="5336" y="4689"/>
                    <a:pt x="5478" y="4065"/>
                  </a:cubicBezTo>
                  <a:cubicBezTo>
                    <a:pt x="6210" y="4065"/>
                    <a:pt x="6959" y="3958"/>
                    <a:pt x="7691" y="3726"/>
                  </a:cubicBezTo>
                  <a:cubicBezTo>
                    <a:pt x="7709" y="3726"/>
                    <a:pt x="7727" y="3708"/>
                    <a:pt x="7762" y="3708"/>
                  </a:cubicBezTo>
                  <a:close/>
                  <a:moveTo>
                    <a:pt x="8280" y="4172"/>
                  </a:moveTo>
                  <a:cubicBezTo>
                    <a:pt x="8922" y="4868"/>
                    <a:pt x="9261" y="5760"/>
                    <a:pt x="9279" y="6688"/>
                  </a:cubicBezTo>
                  <a:cubicBezTo>
                    <a:pt x="9150" y="6674"/>
                    <a:pt x="9022" y="6667"/>
                    <a:pt x="8893" y="6667"/>
                  </a:cubicBezTo>
                  <a:cubicBezTo>
                    <a:pt x="8040" y="6667"/>
                    <a:pt x="7200" y="6975"/>
                    <a:pt x="6549" y="7580"/>
                  </a:cubicBezTo>
                  <a:lnTo>
                    <a:pt x="5692" y="6741"/>
                  </a:lnTo>
                  <a:lnTo>
                    <a:pt x="8280" y="4172"/>
                  </a:lnTo>
                  <a:close/>
                  <a:moveTo>
                    <a:pt x="4408" y="5902"/>
                  </a:moveTo>
                  <a:lnTo>
                    <a:pt x="5246" y="6741"/>
                  </a:lnTo>
                  <a:lnTo>
                    <a:pt x="2677" y="9310"/>
                  </a:lnTo>
                  <a:cubicBezTo>
                    <a:pt x="2017" y="8615"/>
                    <a:pt x="1696" y="7705"/>
                    <a:pt x="1678" y="6795"/>
                  </a:cubicBezTo>
                  <a:lnTo>
                    <a:pt x="1678" y="6795"/>
                  </a:lnTo>
                  <a:cubicBezTo>
                    <a:pt x="1804" y="6809"/>
                    <a:pt x="1931" y="6816"/>
                    <a:pt x="2057" y="6816"/>
                  </a:cubicBezTo>
                  <a:cubicBezTo>
                    <a:pt x="2899" y="6816"/>
                    <a:pt x="3741" y="6507"/>
                    <a:pt x="4408" y="5902"/>
                  </a:cubicBezTo>
                  <a:close/>
                  <a:moveTo>
                    <a:pt x="5478" y="6973"/>
                  </a:moveTo>
                  <a:lnTo>
                    <a:pt x="6317" y="7812"/>
                  </a:lnTo>
                  <a:cubicBezTo>
                    <a:pt x="5639" y="8561"/>
                    <a:pt x="5318" y="9542"/>
                    <a:pt x="5407" y="10542"/>
                  </a:cubicBezTo>
                  <a:cubicBezTo>
                    <a:pt x="4515" y="10524"/>
                    <a:pt x="3605" y="10185"/>
                    <a:pt x="2909" y="9542"/>
                  </a:cubicBezTo>
                  <a:lnTo>
                    <a:pt x="5478" y="6973"/>
                  </a:lnTo>
                  <a:close/>
                  <a:moveTo>
                    <a:pt x="6549" y="8026"/>
                  </a:moveTo>
                  <a:lnTo>
                    <a:pt x="8048" y="9542"/>
                  </a:lnTo>
                  <a:cubicBezTo>
                    <a:pt x="7388" y="10149"/>
                    <a:pt x="6567" y="10470"/>
                    <a:pt x="5728" y="10542"/>
                  </a:cubicBezTo>
                  <a:cubicBezTo>
                    <a:pt x="5639" y="9632"/>
                    <a:pt x="5907" y="8722"/>
                    <a:pt x="6549" y="8026"/>
                  </a:cubicBezTo>
                  <a:close/>
                  <a:moveTo>
                    <a:pt x="5485" y="1"/>
                  </a:moveTo>
                  <a:cubicBezTo>
                    <a:pt x="5353" y="1"/>
                    <a:pt x="5220" y="23"/>
                    <a:pt x="5086" y="68"/>
                  </a:cubicBezTo>
                  <a:lnTo>
                    <a:pt x="1999" y="1138"/>
                  </a:lnTo>
                  <a:cubicBezTo>
                    <a:pt x="1821" y="1210"/>
                    <a:pt x="1821" y="1460"/>
                    <a:pt x="1999" y="1513"/>
                  </a:cubicBezTo>
                  <a:lnTo>
                    <a:pt x="2980" y="1852"/>
                  </a:lnTo>
                  <a:lnTo>
                    <a:pt x="2980" y="2227"/>
                  </a:lnTo>
                  <a:cubicBezTo>
                    <a:pt x="2980" y="2316"/>
                    <a:pt x="3052" y="2387"/>
                    <a:pt x="3123" y="2387"/>
                  </a:cubicBezTo>
                  <a:cubicBezTo>
                    <a:pt x="3212" y="2387"/>
                    <a:pt x="3284" y="2316"/>
                    <a:pt x="3284" y="2245"/>
                  </a:cubicBezTo>
                  <a:lnTo>
                    <a:pt x="3284" y="1977"/>
                  </a:lnTo>
                  <a:lnTo>
                    <a:pt x="5068" y="2584"/>
                  </a:lnTo>
                  <a:cubicBezTo>
                    <a:pt x="5202" y="2628"/>
                    <a:pt x="5336" y="2651"/>
                    <a:pt x="5467" y="2651"/>
                  </a:cubicBezTo>
                  <a:cubicBezTo>
                    <a:pt x="5599" y="2651"/>
                    <a:pt x="5728" y="2628"/>
                    <a:pt x="5853" y="2584"/>
                  </a:cubicBezTo>
                  <a:lnTo>
                    <a:pt x="7655" y="1977"/>
                  </a:lnTo>
                  <a:lnTo>
                    <a:pt x="7655" y="3333"/>
                  </a:lnTo>
                  <a:cubicBezTo>
                    <a:pt x="7655" y="3369"/>
                    <a:pt x="7619" y="3404"/>
                    <a:pt x="7584" y="3422"/>
                  </a:cubicBezTo>
                  <a:cubicBezTo>
                    <a:pt x="6888" y="3636"/>
                    <a:pt x="6174" y="3743"/>
                    <a:pt x="5463" y="3743"/>
                  </a:cubicBezTo>
                  <a:cubicBezTo>
                    <a:pt x="4751" y="3743"/>
                    <a:pt x="4042" y="3636"/>
                    <a:pt x="3355" y="3422"/>
                  </a:cubicBezTo>
                  <a:cubicBezTo>
                    <a:pt x="3302" y="3404"/>
                    <a:pt x="3284" y="3369"/>
                    <a:pt x="3284" y="3333"/>
                  </a:cubicBezTo>
                  <a:lnTo>
                    <a:pt x="3284" y="2976"/>
                  </a:lnTo>
                  <a:cubicBezTo>
                    <a:pt x="3284" y="2905"/>
                    <a:pt x="3212" y="2834"/>
                    <a:pt x="3141" y="2834"/>
                  </a:cubicBezTo>
                  <a:cubicBezTo>
                    <a:pt x="3132" y="2832"/>
                    <a:pt x="3123" y="2831"/>
                    <a:pt x="3114" y="2831"/>
                  </a:cubicBezTo>
                  <a:cubicBezTo>
                    <a:pt x="3038" y="2831"/>
                    <a:pt x="2980" y="2896"/>
                    <a:pt x="2980" y="2976"/>
                  </a:cubicBezTo>
                  <a:lnTo>
                    <a:pt x="2980" y="3333"/>
                  </a:lnTo>
                  <a:cubicBezTo>
                    <a:pt x="2980" y="3369"/>
                    <a:pt x="2998" y="3404"/>
                    <a:pt x="2998" y="3458"/>
                  </a:cubicBezTo>
                  <a:cubicBezTo>
                    <a:pt x="2855" y="3565"/>
                    <a:pt x="2713" y="3690"/>
                    <a:pt x="2570" y="3833"/>
                  </a:cubicBezTo>
                  <a:cubicBezTo>
                    <a:pt x="1" y="6402"/>
                    <a:pt x="1821" y="10863"/>
                    <a:pt x="5478" y="10863"/>
                  </a:cubicBezTo>
                  <a:cubicBezTo>
                    <a:pt x="6567" y="10863"/>
                    <a:pt x="7602" y="10434"/>
                    <a:pt x="8387" y="9649"/>
                  </a:cubicBezTo>
                  <a:cubicBezTo>
                    <a:pt x="8690" y="9364"/>
                    <a:pt x="8940" y="9025"/>
                    <a:pt x="9136" y="8650"/>
                  </a:cubicBezTo>
                  <a:cubicBezTo>
                    <a:pt x="9172" y="8579"/>
                    <a:pt x="9136" y="8472"/>
                    <a:pt x="9065" y="8436"/>
                  </a:cubicBezTo>
                  <a:cubicBezTo>
                    <a:pt x="9041" y="8427"/>
                    <a:pt x="9017" y="8422"/>
                    <a:pt x="8994" y="8422"/>
                  </a:cubicBezTo>
                  <a:cubicBezTo>
                    <a:pt x="8932" y="8422"/>
                    <a:pt x="8877" y="8455"/>
                    <a:pt x="8851" y="8507"/>
                  </a:cubicBezTo>
                  <a:cubicBezTo>
                    <a:pt x="8690" y="8793"/>
                    <a:pt x="8494" y="9061"/>
                    <a:pt x="8280" y="9310"/>
                  </a:cubicBezTo>
                  <a:lnTo>
                    <a:pt x="6763" y="7812"/>
                  </a:lnTo>
                  <a:cubicBezTo>
                    <a:pt x="7388" y="7249"/>
                    <a:pt x="8163" y="6974"/>
                    <a:pt x="8945" y="6974"/>
                  </a:cubicBezTo>
                  <a:cubicBezTo>
                    <a:pt x="9056" y="6974"/>
                    <a:pt x="9168" y="6980"/>
                    <a:pt x="9279" y="6991"/>
                  </a:cubicBezTo>
                  <a:cubicBezTo>
                    <a:pt x="9261" y="7276"/>
                    <a:pt x="9207" y="7562"/>
                    <a:pt x="9118" y="7829"/>
                  </a:cubicBezTo>
                  <a:cubicBezTo>
                    <a:pt x="9100" y="7919"/>
                    <a:pt x="9136" y="8008"/>
                    <a:pt x="9225" y="8044"/>
                  </a:cubicBezTo>
                  <a:cubicBezTo>
                    <a:pt x="9237" y="8046"/>
                    <a:pt x="9249" y="8047"/>
                    <a:pt x="9260" y="8047"/>
                  </a:cubicBezTo>
                  <a:cubicBezTo>
                    <a:pt x="9337" y="8047"/>
                    <a:pt x="9406" y="7998"/>
                    <a:pt x="9422" y="7936"/>
                  </a:cubicBezTo>
                  <a:cubicBezTo>
                    <a:pt x="9868" y="6473"/>
                    <a:pt x="9457" y="4903"/>
                    <a:pt x="8387" y="3833"/>
                  </a:cubicBezTo>
                  <a:cubicBezTo>
                    <a:pt x="8262" y="3690"/>
                    <a:pt x="8119" y="3565"/>
                    <a:pt x="7958" y="3458"/>
                  </a:cubicBezTo>
                  <a:cubicBezTo>
                    <a:pt x="7994" y="3351"/>
                    <a:pt x="7976" y="3404"/>
                    <a:pt x="7976" y="1852"/>
                  </a:cubicBezTo>
                  <a:lnTo>
                    <a:pt x="8797" y="1585"/>
                  </a:lnTo>
                  <a:lnTo>
                    <a:pt x="8797" y="1852"/>
                  </a:lnTo>
                  <a:lnTo>
                    <a:pt x="8761" y="1852"/>
                  </a:lnTo>
                  <a:cubicBezTo>
                    <a:pt x="8601" y="1852"/>
                    <a:pt x="8476" y="1959"/>
                    <a:pt x="8458" y="2102"/>
                  </a:cubicBezTo>
                  <a:lnTo>
                    <a:pt x="8351" y="2976"/>
                  </a:lnTo>
                  <a:cubicBezTo>
                    <a:pt x="8333" y="3083"/>
                    <a:pt x="8387" y="3208"/>
                    <a:pt x="8494" y="3280"/>
                  </a:cubicBezTo>
                  <a:cubicBezTo>
                    <a:pt x="8547" y="3297"/>
                    <a:pt x="8601" y="3315"/>
                    <a:pt x="8654" y="3315"/>
                  </a:cubicBezTo>
                  <a:lnTo>
                    <a:pt x="9261" y="3315"/>
                  </a:lnTo>
                  <a:cubicBezTo>
                    <a:pt x="9439" y="3315"/>
                    <a:pt x="9582" y="3155"/>
                    <a:pt x="9546" y="2976"/>
                  </a:cubicBezTo>
                  <a:lnTo>
                    <a:pt x="9439" y="2102"/>
                  </a:lnTo>
                  <a:cubicBezTo>
                    <a:pt x="9422" y="1959"/>
                    <a:pt x="9297" y="1852"/>
                    <a:pt x="9136" y="1852"/>
                  </a:cubicBezTo>
                  <a:lnTo>
                    <a:pt x="9100" y="1852"/>
                  </a:lnTo>
                  <a:lnTo>
                    <a:pt x="9100" y="1335"/>
                  </a:lnTo>
                  <a:cubicBezTo>
                    <a:pt x="9100" y="1246"/>
                    <a:pt x="9047" y="1174"/>
                    <a:pt x="8976" y="1138"/>
                  </a:cubicBezTo>
                  <a:lnTo>
                    <a:pt x="5871" y="68"/>
                  </a:lnTo>
                  <a:cubicBezTo>
                    <a:pt x="5746" y="23"/>
                    <a:pt x="5617" y="1"/>
                    <a:pt x="548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p38"/>
          <p:cNvSpPr/>
          <p:nvPr/>
        </p:nvSpPr>
        <p:spPr>
          <a:xfrm>
            <a:off x="3391950" y="2912282"/>
            <a:ext cx="2360100" cy="13728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8"/>
          <p:cNvSpPr/>
          <p:nvPr/>
        </p:nvSpPr>
        <p:spPr>
          <a:xfrm>
            <a:off x="5893828" y="2912282"/>
            <a:ext cx="2360100" cy="13728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8"/>
          <p:cNvSpPr/>
          <p:nvPr/>
        </p:nvSpPr>
        <p:spPr>
          <a:xfrm>
            <a:off x="890072" y="2912282"/>
            <a:ext cx="2360100" cy="1372800"/>
          </a:xfrm>
          <a:prstGeom prst="roundRect">
            <a:avLst>
              <a:gd name="adj" fmla="val 1180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0" name="Google Shape;1850;p38"/>
          <p:cNvGrpSpPr/>
          <p:nvPr/>
        </p:nvGrpSpPr>
        <p:grpSpPr>
          <a:xfrm>
            <a:off x="1918839" y="358524"/>
            <a:ext cx="5306936" cy="1198496"/>
            <a:chOff x="1979225" y="358525"/>
            <a:chExt cx="5186100" cy="1198496"/>
          </a:xfrm>
        </p:grpSpPr>
        <p:sp>
          <p:nvSpPr>
            <p:cNvPr id="1851" name="Google Shape;1851;p38"/>
            <p:cNvSpPr/>
            <p:nvPr/>
          </p:nvSpPr>
          <p:spPr>
            <a:xfrm>
              <a:off x="1979225" y="507321"/>
              <a:ext cx="5186100" cy="1049700"/>
            </a:xfrm>
            <a:prstGeom prst="roundRect">
              <a:avLst>
                <a:gd name="adj" fmla="val 5131"/>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8"/>
            <p:cNvSpPr/>
            <p:nvPr/>
          </p:nvSpPr>
          <p:spPr>
            <a:xfrm>
              <a:off x="1979225" y="358525"/>
              <a:ext cx="5186100" cy="1049700"/>
            </a:xfrm>
            <a:prstGeom prst="roundRect">
              <a:avLst>
                <a:gd name="adj" fmla="val 5131"/>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 name="Google Shape;1853;p38"/>
          <p:cNvSpPr txBox="1">
            <a:spLocks noGrp="1"/>
          </p:cNvSpPr>
          <p:nvPr>
            <p:ph type="ctrTitle"/>
          </p:nvPr>
        </p:nvSpPr>
        <p:spPr>
          <a:xfrm>
            <a:off x="2423900" y="445175"/>
            <a:ext cx="4296300" cy="9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¿EN QUÉ NOS DIFERENCIAMOS?</a:t>
            </a:r>
            <a:endParaRPr/>
          </a:p>
        </p:txBody>
      </p:sp>
      <p:sp>
        <p:nvSpPr>
          <p:cNvPr id="1854" name="Google Shape;1854;p38"/>
          <p:cNvSpPr txBox="1">
            <a:spLocks noGrp="1"/>
          </p:cNvSpPr>
          <p:nvPr>
            <p:ph type="ctrTitle" idx="2"/>
          </p:nvPr>
        </p:nvSpPr>
        <p:spPr>
          <a:xfrm>
            <a:off x="1078922" y="3025736"/>
            <a:ext cx="198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MERCURIO</a:t>
            </a:r>
            <a:endParaRPr/>
          </a:p>
        </p:txBody>
      </p:sp>
      <p:sp>
        <p:nvSpPr>
          <p:cNvPr id="1855" name="Google Shape;1855;p38"/>
          <p:cNvSpPr txBox="1">
            <a:spLocks noGrp="1"/>
          </p:cNvSpPr>
          <p:nvPr>
            <p:ph type="subTitle" idx="1"/>
          </p:nvPr>
        </p:nvSpPr>
        <p:spPr>
          <a:xfrm>
            <a:off x="1078922" y="3379936"/>
            <a:ext cx="19824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Mercurio es el planeta más cercano al Sol</a:t>
            </a:r>
            <a:endParaRPr/>
          </a:p>
        </p:txBody>
      </p:sp>
      <p:sp>
        <p:nvSpPr>
          <p:cNvPr id="1856" name="Google Shape;1856;p38"/>
          <p:cNvSpPr txBox="1">
            <a:spLocks noGrp="1"/>
          </p:cNvSpPr>
          <p:nvPr>
            <p:ph type="ctrTitle" idx="3"/>
          </p:nvPr>
        </p:nvSpPr>
        <p:spPr>
          <a:xfrm>
            <a:off x="3580800" y="3025736"/>
            <a:ext cx="198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VENUS</a:t>
            </a:r>
            <a:endParaRPr/>
          </a:p>
        </p:txBody>
      </p:sp>
      <p:sp>
        <p:nvSpPr>
          <p:cNvPr id="1857" name="Google Shape;1857;p38"/>
          <p:cNvSpPr txBox="1">
            <a:spLocks noGrp="1"/>
          </p:cNvSpPr>
          <p:nvPr>
            <p:ph type="subTitle" idx="4"/>
          </p:nvPr>
        </p:nvSpPr>
        <p:spPr>
          <a:xfrm>
            <a:off x="3580800" y="3379936"/>
            <a:ext cx="19824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Venus es el segundo planeta más cercano al Sol</a:t>
            </a:r>
            <a:endParaRPr/>
          </a:p>
        </p:txBody>
      </p:sp>
      <p:sp>
        <p:nvSpPr>
          <p:cNvPr id="1858" name="Google Shape;1858;p38"/>
          <p:cNvSpPr txBox="1">
            <a:spLocks noGrp="1"/>
          </p:cNvSpPr>
          <p:nvPr>
            <p:ph type="ctrTitle" idx="5"/>
          </p:nvPr>
        </p:nvSpPr>
        <p:spPr>
          <a:xfrm>
            <a:off x="6082678" y="3025736"/>
            <a:ext cx="198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MARTE</a:t>
            </a:r>
            <a:endParaRPr/>
          </a:p>
        </p:txBody>
      </p:sp>
      <p:sp>
        <p:nvSpPr>
          <p:cNvPr id="1859" name="Google Shape;1859;p38"/>
          <p:cNvSpPr txBox="1">
            <a:spLocks noGrp="1"/>
          </p:cNvSpPr>
          <p:nvPr>
            <p:ph type="subTitle" idx="6"/>
          </p:nvPr>
        </p:nvSpPr>
        <p:spPr>
          <a:xfrm>
            <a:off x="6082678" y="3379936"/>
            <a:ext cx="1982400" cy="81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Marte es en realidad uno de los planetas más fríos</a:t>
            </a:r>
            <a:endParaRPr/>
          </a:p>
        </p:txBody>
      </p:sp>
      <p:grpSp>
        <p:nvGrpSpPr>
          <p:cNvPr id="1860" name="Google Shape;1860;p38"/>
          <p:cNvGrpSpPr/>
          <p:nvPr/>
        </p:nvGrpSpPr>
        <p:grpSpPr>
          <a:xfrm rot="-265778">
            <a:off x="6651405" y="1924153"/>
            <a:ext cx="844945" cy="813296"/>
            <a:chOff x="4739903" y="2922653"/>
            <a:chExt cx="295825" cy="284755"/>
          </a:xfrm>
        </p:grpSpPr>
        <p:sp>
          <p:nvSpPr>
            <p:cNvPr id="1861" name="Google Shape;1861;p38"/>
            <p:cNvSpPr/>
            <p:nvPr/>
          </p:nvSpPr>
          <p:spPr>
            <a:xfrm>
              <a:off x="4744756" y="2990031"/>
              <a:ext cx="287072" cy="213123"/>
            </a:xfrm>
            <a:custGeom>
              <a:avLst/>
              <a:gdLst/>
              <a:ahLst/>
              <a:cxnLst/>
              <a:rect l="l" t="t" r="r" b="b"/>
              <a:pathLst>
                <a:path w="10528" h="7816" extrusionOk="0">
                  <a:moveTo>
                    <a:pt x="2392" y="1"/>
                  </a:moveTo>
                  <a:cubicBezTo>
                    <a:pt x="1910" y="1"/>
                    <a:pt x="1428" y="19"/>
                    <a:pt x="929" y="54"/>
                  </a:cubicBezTo>
                  <a:cubicBezTo>
                    <a:pt x="393" y="108"/>
                    <a:pt x="1" y="179"/>
                    <a:pt x="1" y="697"/>
                  </a:cubicBezTo>
                  <a:lnTo>
                    <a:pt x="1" y="6567"/>
                  </a:lnTo>
                  <a:cubicBezTo>
                    <a:pt x="1" y="7120"/>
                    <a:pt x="447" y="7584"/>
                    <a:pt x="1018" y="7584"/>
                  </a:cubicBezTo>
                  <a:lnTo>
                    <a:pt x="1089" y="7584"/>
                  </a:lnTo>
                  <a:cubicBezTo>
                    <a:pt x="1535" y="7548"/>
                    <a:pt x="1964" y="7530"/>
                    <a:pt x="2392" y="7530"/>
                  </a:cubicBezTo>
                  <a:cubicBezTo>
                    <a:pt x="3569" y="7530"/>
                    <a:pt x="4372" y="7673"/>
                    <a:pt x="4747" y="7762"/>
                  </a:cubicBezTo>
                  <a:cubicBezTo>
                    <a:pt x="4925" y="7798"/>
                    <a:pt x="5086" y="7816"/>
                    <a:pt x="5264" y="7816"/>
                  </a:cubicBezTo>
                  <a:cubicBezTo>
                    <a:pt x="5443" y="7816"/>
                    <a:pt x="5603" y="7798"/>
                    <a:pt x="5782" y="7762"/>
                  </a:cubicBezTo>
                  <a:cubicBezTo>
                    <a:pt x="6157" y="7673"/>
                    <a:pt x="6959" y="7530"/>
                    <a:pt x="8137" y="7530"/>
                  </a:cubicBezTo>
                  <a:cubicBezTo>
                    <a:pt x="8565" y="7530"/>
                    <a:pt x="8994" y="7548"/>
                    <a:pt x="9440" y="7584"/>
                  </a:cubicBezTo>
                  <a:lnTo>
                    <a:pt x="9511" y="7584"/>
                  </a:lnTo>
                  <a:cubicBezTo>
                    <a:pt x="9779" y="7584"/>
                    <a:pt x="10046" y="7477"/>
                    <a:pt x="10225" y="7281"/>
                  </a:cubicBezTo>
                  <a:cubicBezTo>
                    <a:pt x="10421" y="7102"/>
                    <a:pt x="10528" y="6834"/>
                    <a:pt x="10528" y="6567"/>
                  </a:cubicBezTo>
                  <a:lnTo>
                    <a:pt x="10528" y="697"/>
                  </a:lnTo>
                  <a:cubicBezTo>
                    <a:pt x="10528" y="179"/>
                    <a:pt x="10135" y="108"/>
                    <a:pt x="9600" y="54"/>
                  </a:cubicBezTo>
                  <a:cubicBezTo>
                    <a:pt x="9101" y="19"/>
                    <a:pt x="8619" y="1"/>
                    <a:pt x="8137" y="1"/>
                  </a:cubicBezTo>
                  <a:cubicBezTo>
                    <a:pt x="6656" y="1"/>
                    <a:pt x="5675" y="215"/>
                    <a:pt x="5264" y="322"/>
                  </a:cubicBezTo>
                  <a:cubicBezTo>
                    <a:pt x="4854" y="215"/>
                    <a:pt x="3873" y="1"/>
                    <a:pt x="2392" y="1"/>
                  </a:cubicBezTo>
                  <a:close/>
                </a:path>
              </a:pathLst>
            </a:custGeom>
            <a:solidFill>
              <a:srgbClr val="7FB2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8"/>
            <p:cNvSpPr/>
            <p:nvPr/>
          </p:nvSpPr>
          <p:spPr>
            <a:xfrm>
              <a:off x="4888783" y="2990031"/>
              <a:ext cx="143045" cy="213123"/>
            </a:xfrm>
            <a:custGeom>
              <a:avLst/>
              <a:gdLst/>
              <a:ahLst/>
              <a:cxnLst/>
              <a:rect l="l" t="t" r="r" b="b"/>
              <a:pathLst>
                <a:path w="5246" h="7816" extrusionOk="0">
                  <a:moveTo>
                    <a:pt x="2855" y="1"/>
                  </a:moveTo>
                  <a:cubicBezTo>
                    <a:pt x="1392" y="1"/>
                    <a:pt x="411" y="197"/>
                    <a:pt x="0" y="322"/>
                  </a:cubicBezTo>
                  <a:lnTo>
                    <a:pt x="0" y="7816"/>
                  </a:lnTo>
                  <a:cubicBezTo>
                    <a:pt x="161" y="7816"/>
                    <a:pt x="321" y="7798"/>
                    <a:pt x="482" y="7762"/>
                  </a:cubicBezTo>
                  <a:cubicBezTo>
                    <a:pt x="857" y="7673"/>
                    <a:pt x="1677" y="7530"/>
                    <a:pt x="2855" y="7530"/>
                  </a:cubicBezTo>
                  <a:cubicBezTo>
                    <a:pt x="3265" y="7530"/>
                    <a:pt x="3712" y="7548"/>
                    <a:pt x="4140" y="7584"/>
                  </a:cubicBezTo>
                  <a:lnTo>
                    <a:pt x="4229" y="7584"/>
                  </a:lnTo>
                  <a:cubicBezTo>
                    <a:pt x="4514" y="7584"/>
                    <a:pt x="4782" y="7459"/>
                    <a:pt x="4978" y="7263"/>
                  </a:cubicBezTo>
                  <a:cubicBezTo>
                    <a:pt x="5157" y="7066"/>
                    <a:pt x="5246" y="6817"/>
                    <a:pt x="5246" y="6549"/>
                  </a:cubicBezTo>
                  <a:lnTo>
                    <a:pt x="5246" y="697"/>
                  </a:lnTo>
                  <a:cubicBezTo>
                    <a:pt x="5246" y="179"/>
                    <a:pt x="4853" y="108"/>
                    <a:pt x="4318" y="54"/>
                  </a:cubicBezTo>
                  <a:cubicBezTo>
                    <a:pt x="3819" y="19"/>
                    <a:pt x="3337" y="1"/>
                    <a:pt x="2855" y="1"/>
                  </a:cubicBezTo>
                  <a:close/>
                </a:path>
              </a:pathLst>
            </a:custGeom>
            <a:solidFill>
              <a:srgbClr val="60A0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8"/>
            <p:cNvSpPr/>
            <p:nvPr/>
          </p:nvSpPr>
          <p:spPr>
            <a:xfrm>
              <a:off x="4975385" y="2990522"/>
              <a:ext cx="55980" cy="206306"/>
            </a:xfrm>
            <a:custGeom>
              <a:avLst/>
              <a:gdLst/>
              <a:ahLst/>
              <a:cxnLst/>
              <a:rect l="l" t="t" r="r" b="b"/>
              <a:pathLst>
                <a:path w="2053" h="7566" extrusionOk="0">
                  <a:moveTo>
                    <a:pt x="678" y="1"/>
                  </a:moveTo>
                  <a:lnTo>
                    <a:pt x="678" y="6674"/>
                  </a:lnTo>
                  <a:cubicBezTo>
                    <a:pt x="678" y="6709"/>
                    <a:pt x="660" y="6763"/>
                    <a:pt x="660" y="6799"/>
                  </a:cubicBezTo>
                  <a:cubicBezTo>
                    <a:pt x="536" y="7155"/>
                    <a:pt x="286" y="7405"/>
                    <a:pt x="0" y="7512"/>
                  </a:cubicBezTo>
                  <a:cubicBezTo>
                    <a:pt x="321" y="7512"/>
                    <a:pt x="643" y="7530"/>
                    <a:pt x="982" y="7566"/>
                  </a:cubicBezTo>
                  <a:lnTo>
                    <a:pt x="1035" y="7566"/>
                  </a:lnTo>
                  <a:cubicBezTo>
                    <a:pt x="1481" y="7566"/>
                    <a:pt x="1874" y="7280"/>
                    <a:pt x="2034" y="6799"/>
                  </a:cubicBezTo>
                  <a:cubicBezTo>
                    <a:pt x="2034" y="6763"/>
                    <a:pt x="2052" y="6709"/>
                    <a:pt x="2052" y="6674"/>
                  </a:cubicBezTo>
                  <a:lnTo>
                    <a:pt x="2052" y="679"/>
                  </a:lnTo>
                  <a:cubicBezTo>
                    <a:pt x="2052" y="161"/>
                    <a:pt x="1660" y="90"/>
                    <a:pt x="1124" y="36"/>
                  </a:cubicBezTo>
                  <a:cubicBezTo>
                    <a:pt x="982" y="36"/>
                    <a:pt x="821" y="18"/>
                    <a:pt x="678" y="1"/>
                  </a:cubicBezTo>
                  <a:close/>
                </a:path>
              </a:pathLst>
            </a:custGeom>
            <a:solidFill>
              <a:srgbClr val="538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8"/>
            <p:cNvSpPr/>
            <p:nvPr/>
          </p:nvSpPr>
          <p:spPr>
            <a:xfrm>
              <a:off x="4762289" y="2972634"/>
              <a:ext cx="251543" cy="211187"/>
            </a:xfrm>
            <a:custGeom>
              <a:avLst/>
              <a:gdLst/>
              <a:ahLst/>
              <a:cxnLst/>
              <a:rect l="l" t="t" r="r" b="b"/>
              <a:pathLst>
                <a:path w="9225" h="7745" extrusionOk="0">
                  <a:moveTo>
                    <a:pt x="1744" y="1"/>
                  </a:moveTo>
                  <a:cubicBezTo>
                    <a:pt x="1312" y="1"/>
                    <a:pt x="831" y="20"/>
                    <a:pt x="304" y="68"/>
                  </a:cubicBezTo>
                  <a:cubicBezTo>
                    <a:pt x="125" y="86"/>
                    <a:pt x="0" y="228"/>
                    <a:pt x="0" y="407"/>
                  </a:cubicBezTo>
                  <a:lnTo>
                    <a:pt x="0" y="7151"/>
                  </a:lnTo>
                  <a:cubicBezTo>
                    <a:pt x="0" y="7338"/>
                    <a:pt x="145" y="7492"/>
                    <a:pt x="327" y="7492"/>
                  </a:cubicBezTo>
                  <a:cubicBezTo>
                    <a:pt x="337" y="7492"/>
                    <a:pt x="347" y="7491"/>
                    <a:pt x="357" y="7490"/>
                  </a:cubicBezTo>
                  <a:cubicBezTo>
                    <a:pt x="832" y="7452"/>
                    <a:pt x="1269" y="7436"/>
                    <a:pt x="1667" y="7436"/>
                  </a:cubicBezTo>
                  <a:cubicBezTo>
                    <a:pt x="2929" y="7436"/>
                    <a:pt x="3799" y="7596"/>
                    <a:pt x="4247" y="7704"/>
                  </a:cubicBezTo>
                  <a:cubicBezTo>
                    <a:pt x="4372" y="7731"/>
                    <a:pt x="4492" y="7745"/>
                    <a:pt x="4610" y="7745"/>
                  </a:cubicBezTo>
                  <a:cubicBezTo>
                    <a:pt x="4728" y="7745"/>
                    <a:pt x="4844" y="7731"/>
                    <a:pt x="4960" y="7704"/>
                  </a:cubicBezTo>
                  <a:cubicBezTo>
                    <a:pt x="5422" y="7596"/>
                    <a:pt x="6295" y="7436"/>
                    <a:pt x="7558" y="7436"/>
                  </a:cubicBezTo>
                  <a:cubicBezTo>
                    <a:pt x="7956" y="7436"/>
                    <a:pt x="8393" y="7452"/>
                    <a:pt x="8868" y="7490"/>
                  </a:cubicBezTo>
                  <a:cubicBezTo>
                    <a:pt x="8878" y="7491"/>
                    <a:pt x="8888" y="7492"/>
                    <a:pt x="8898" y="7492"/>
                  </a:cubicBezTo>
                  <a:cubicBezTo>
                    <a:pt x="9080" y="7492"/>
                    <a:pt x="9225" y="7338"/>
                    <a:pt x="9225" y="7151"/>
                  </a:cubicBezTo>
                  <a:lnTo>
                    <a:pt x="9225" y="407"/>
                  </a:lnTo>
                  <a:cubicBezTo>
                    <a:pt x="9225" y="228"/>
                    <a:pt x="9100" y="86"/>
                    <a:pt x="8922" y="68"/>
                  </a:cubicBezTo>
                  <a:cubicBezTo>
                    <a:pt x="8394" y="20"/>
                    <a:pt x="7913" y="1"/>
                    <a:pt x="7478" y="1"/>
                  </a:cubicBezTo>
                  <a:cubicBezTo>
                    <a:pt x="5958" y="1"/>
                    <a:pt x="5016" y="238"/>
                    <a:pt x="4711" y="335"/>
                  </a:cubicBezTo>
                  <a:cubicBezTo>
                    <a:pt x="4675" y="344"/>
                    <a:pt x="4639" y="349"/>
                    <a:pt x="4604" y="349"/>
                  </a:cubicBezTo>
                  <a:cubicBezTo>
                    <a:pt x="4568" y="349"/>
                    <a:pt x="4532" y="344"/>
                    <a:pt x="4497" y="335"/>
                  </a:cubicBezTo>
                  <a:cubicBezTo>
                    <a:pt x="4191" y="238"/>
                    <a:pt x="3260" y="1"/>
                    <a:pt x="1744"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8"/>
            <p:cNvSpPr/>
            <p:nvPr/>
          </p:nvSpPr>
          <p:spPr>
            <a:xfrm>
              <a:off x="4887801" y="2972634"/>
              <a:ext cx="126030" cy="211078"/>
            </a:xfrm>
            <a:custGeom>
              <a:avLst/>
              <a:gdLst/>
              <a:ahLst/>
              <a:cxnLst/>
              <a:rect l="l" t="t" r="r" b="b"/>
              <a:pathLst>
                <a:path w="4622" h="7741" extrusionOk="0">
                  <a:moveTo>
                    <a:pt x="2875" y="1"/>
                  </a:moveTo>
                  <a:cubicBezTo>
                    <a:pt x="1355" y="1"/>
                    <a:pt x="413" y="238"/>
                    <a:pt x="108" y="335"/>
                  </a:cubicBezTo>
                  <a:lnTo>
                    <a:pt x="1" y="335"/>
                  </a:lnTo>
                  <a:lnTo>
                    <a:pt x="1" y="7740"/>
                  </a:lnTo>
                  <a:cubicBezTo>
                    <a:pt x="125" y="7740"/>
                    <a:pt x="250" y="7722"/>
                    <a:pt x="357" y="7704"/>
                  </a:cubicBezTo>
                  <a:cubicBezTo>
                    <a:pt x="819" y="7596"/>
                    <a:pt x="1692" y="7436"/>
                    <a:pt x="2955" y="7436"/>
                  </a:cubicBezTo>
                  <a:cubicBezTo>
                    <a:pt x="3353" y="7436"/>
                    <a:pt x="3790" y="7452"/>
                    <a:pt x="4265" y="7490"/>
                  </a:cubicBezTo>
                  <a:cubicBezTo>
                    <a:pt x="4275" y="7491"/>
                    <a:pt x="4285" y="7492"/>
                    <a:pt x="4295" y="7492"/>
                  </a:cubicBezTo>
                  <a:cubicBezTo>
                    <a:pt x="4477" y="7492"/>
                    <a:pt x="4622" y="7338"/>
                    <a:pt x="4622" y="7151"/>
                  </a:cubicBezTo>
                  <a:lnTo>
                    <a:pt x="4622" y="407"/>
                  </a:lnTo>
                  <a:cubicBezTo>
                    <a:pt x="4622" y="228"/>
                    <a:pt x="4497" y="86"/>
                    <a:pt x="4319" y="68"/>
                  </a:cubicBezTo>
                  <a:cubicBezTo>
                    <a:pt x="3791" y="20"/>
                    <a:pt x="3310" y="1"/>
                    <a:pt x="2875"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8"/>
            <p:cNvSpPr/>
            <p:nvPr/>
          </p:nvSpPr>
          <p:spPr>
            <a:xfrm>
              <a:off x="4982665" y="2973016"/>
              <a:ext cx="31167" cy="203906"/>
            </a:xfrm>
            <a:custGeom>
              <a:avLst/>
              <a:gdLst/>
              <a:ahLst/>
              <a:cxnLst/>
              <a:rect l="l" t="t" r="r" b="b"/>
              <a:pathLst>
                <a:path w="1143" h="7478" extrusionOk="0">
                  <a:moveTo>
                    <a:pt x="1" y="0"/>
                  </a:moveTo>
                  <a:cubicBezTo>
                    <a:pt x="251" y="72"/>
                    <a:pt x="411" y="232"/>
                    <a:pt x="411" y="571"/>
                  </a:cubicBezTo>
                  <a:lnTo>
                    <a:pt x="411" y="7191"/>
                  </a:lnTo>
                  <a:cubicBezTo>
                    <a:pt x="411" y="7280"/>
                    <a:pt x="393" y="7369"/>
                    <a:pt x="376" y="7458"/>
                  </a:cubicBezTo>
                  <a:cubicBezTo>
                    <a:pt x="500" y="7458"/>
                    <a:pt x="643" y="7476"/>
                    <a:pt x="786" y="7476"/>
                  </a:cubicBezTo>
                  <a:cubicBezTo>
                    <a:pt x="796" y="7477"/>
                    <a:pt x="806" y="7478"/>
                    <a:pt x="816" y="7478"/>
                  </a:cubicBezTo>
                  <a:cubicBezTo>
                    <a:pt x="998" y="7478"/>
                    <a:pt x="1143" y="7324"/>
                    <a:pt x="1143" y="7137"/>
                  </a:cubicBezTo>
                  <a:lnTo>
                    <a:pt x="1143" y="393"/>
                  </a:lnTo>
                  <a:cubicBezTo>
                    <a:pt x="1143" y="214"/>
                    <a:pt x="1018" y="72"/>
                    <a:pt x="840" y="54"/>
                  </a:cubicBezTo>
                  <a:cubicBezTo>
                    <a:pt x="536" y="18"/>
                    <a:pt x="269" y="0"/>
                    <a:pt x="1"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8"/>
            <p:cNvSpPr/>
            <p:nvPr/>
          </p:nvSpPr>
          <p:spPr>
            <a:xfrm>
              <a:off x="4796837" y="2928733"/>
              <a:ext cx="182938" cy="132793"/>
            </a:xfrm>
            <a:custGeom>
              <a:avLst/>
              <a:gdLst/>
              <a:ahLst/>
              <a:cxnLst/>
              <a:rect l="l" t="t" r="r" b="b"/>
              <a:pathLst>
                <a:path w="6709" h="4870" extrusionOk="0">
                  <a:moveTo>
                    <a:pt x="3354" y="1"/>
                  </a:moveTo>
                  <a:cubicBezTo>
                    <a:pt x="2409" y="1"/>
                    <a:pt x="1534" y="393"/>
                    <a:pt x="892" y="1071"/>
                  </a:cubicBezTo>
                  <a:cubicBezTo>
                    <a:pt x="303" y="1713"/>
                    <a:pt x="0" y="2534"/>
                    <a:pt x="0" y="3391"/>
                  </a:cubicBezTo>
                  <a:lnTo>
                    <a:pt x="0" y="4533"/>
                  </a:lnTo>
                  <a:cubicBezTo>
                    <a:pt x="0" y="4702"/>
                    <a:pt x="145" y="4855"/>
                    <a:pt x="327" y="4855"/>
                  </a:cubicBezTo>
                  <a:cubicBezTo>
                    <a:pt x="337" y="4855"/>
                    <a:pt x="347" y="4855"/>
                    <a:pt x="357" y="4854"/>
                  </a:cubicBezTo>
                  <a:cubicBezTo>
                    <a:pt x="535" y="4854"/>
                    <a:pt x="678" y="4693"/>
                    <a:pt x="678" y="4515"/>
                  </a:cubicBezTo>
                  <a:lnTo>
                    <a:pt x="678" y="3355"/>
                  </a:lnTo>
                  <a:cubicBezTo>
                    <a:pt x="678" y="1910"/>
                    <a:pt x="1838" y="714"/>
                    <a:pt x="3301" y="696"/>
                  </a:cubicBezTo>
                  <a:cubicBezTo>
                    <a:pt x="3322" y="696"/>
                    <a:pt x="3343" y="696"/>
                    <a:pt x="3364" y="696"/>
                  </a:cubicBezTo>
                  <a:cubicBezTo>
                    <a:pt x="4834" y="696"/>
                    <a:pt x="6013" y="1913"/>
                    <a:pt x="6013" y="3391"/>
                  </a:cubicBezTo>
                  <a:lnTo>
                    <a:pt x="6013" y="4515"/>
                  </a:lnTo>
                  <a:cubicBezTo>
                    <a:pt x="6013" y="4675"/>
                    <a:pt x="6102" y="4800"/>
                    <a:pt x="6245" y="4854"/>
                  </a:cubicBezTo>
                  <a:cubicBezTo>
                    <a:pt x="6283" y="4865"/>
                    <a:pt x="6320" y="4870"/>
                    <a:pt x="6356" y="4870"/>
                  </a:cubicBezTo>
                  <a:cubicBezTo>
                    <a:pt x="6555" y="4870"/>
                    <a:pt x="6709" y="4711"/>
                    <a:pt x="6709" y="4515"/>
                  </a:cubicBezTo>
                  <a:lnTo>
                    <a:pt x="6709" y="3355"/>
                  </a:lnTo>
                  <a:cubicBezTo>
                    <a:pt x="6709" y="2463"/>
                    <a:pt x="6370" y="1624"/>
                    <a:pt x="5727" y="982"/>
                  </a:cubicBezTo>
                  <a:cubicBezTo>
                    <a:pt x="5085" y="357"/>
                    <a:pt x="4247" y="1"/>
                    <a:pt x="3354" y="1"/>
                  </a:cubicBez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8"/>
            <p:cNvSpPr/>
            <p:nvPr/>
          </p:nvSpPr>
          <p:spPr>
            <a:xfrm>
              <a:off x="4796346" y="3019234"/>
              <a:ext cx="40410" cy="66178"/>
            </a:xfrm>
            <a:custGeom>
              <a:avLst/>
              <a:gdLst/>
              <a:ahLst/>
              <a:cxnLst/>
              <a:rect l="l" t="t" r="r" b="b"/>
              <a:pathLst>
                <a:path w="1482" h="2427" extrusionOk="0">
                  <a:moveTo>
                    <a:pt x="803" y="0"/>
                  </a:moveTo>
                  <a:cubicBezTo>
                    <a:pt x="357" y="0"/>
                    <a:pt x="0" y="375"/>
                    <a:pt x="0" y="821"/>
                  </a:cubicBezTo>
                  <a:lnTo>
                    <a:pt x="0" y="1606"/>
                  </a:lnTo>
                  <a:cubicBezTo>
                    <a:pt x="0" y="2052"/>
                    <a:pt x="357" y="2427"/>
                    <a:pt x="803" y="2427"/>
                  </a:cubicBezTo>
                  <a:lnTo>
                    <a:pt x="1142" y="2427"/>
                  </a:lnTo>
                  <a:cubicBezTo>
                    <a:pt x="1321" y="2427"/>
                    <a:pt x="1481" y="2266"/>
                    <a:pt x="1481" y="2088"/>
                  </a:cubicBezTo>
                  <a:lnTo>
                    <a:pt x="1481" y="339"/>
                  </a:lnTo>
                  <a:cubicBezTo>
                    <a:pt x="1481" y="161"/>
                    <a:pt x="1321" y="0"/>
                    <a:pt x="1142" y="0"/>
                  </a:cubicBez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8"/>
            <p:cNvSpPr/>
            <p:nvPr/>
          </p:nvSpPr>
          <p:spPr>
            <a:xfrm>
              <a:off x="4818706" y="3019234"/>
              <a:ext cx="18051" cy="66178"/>
            </a:xfrm>
            <a:custGeom>
              <a:avLst/>
              <a:gdLst/>
              <a:ahLst/>
              <a:cxnLst/>
              <a:rect l="l" t="t" r="r" b="b"/>
              <a:pathLst>
                <a:path w="662" h="2427" extrusionOk="0">
                  <a:moveTo>
                    <a:pt x="1" y="0"/>
                  </a:moveTo>
                  <a:lnTo>
                    <a:pt x="1" y="2427"/>
                  </a:lnTo>
                  <a:lnTo>
                    <a:pt x="322" y="2427"/>
                  </a:lnTo>
                  <a:cubicBezTo>
                    <a:pt x="501" y="2427"/>
                    <a:pt x="661" y="2266"/>
                    <a:pt x="661" y="2088"/>
                  </a:cubicBezTo>
                  <a:lnTo>
                    <a:pt x="661" y="339"/>
                  </a:lnTo>
                  <a:cubicBezTo>
                    <a:pt x="661" y="161"/>
                    <a:pt x="501" y="0"/>
                    <a:pt x="322"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8"/>
            <p:cNvSpPr/>
            <p:nvPr/>
          </p:nvSpPr>
          <p:spPr>
            <a:xfrm>
              <a:off x="4939364" y="3019234"/>
              <a:ext cx="40410" cy="66178"/>
            </a:xfrm>
            <a:custGeom>
              <a:avLst/>
              <a:gdLst/>
              <a:ahLst/>
              <a:cxnLst/>
              <a:rect l="l" t="t" r="r" b="b"/>
              <a:pathLst>
                <a:path w="1482" h="2427" extrusionOk="0">
                  <a:moveTo>
                    <a:pt x="340" y="0"/>
                  </a:moveTo>
                  <a:cubicBezTo>
                    <a:pt x="144" y="0"/>
                    <a:pt x="1" y="161"/>
                    <a:pt x="1" y="339"/>
                  </a:cubicBezTo>
                  <a:lnTo>
                    <a:pt x="1" y="2088"/>
                  </a:lnTo>
                  <a:cubicBezTo>
                    <a:pt x="1" y="2266"/>
                    <a:pt x="144" y="2427"/>
                    <a:pt x="340" y="2427"/>
                  </a:cubicBezTo>
                  <a:lnTo>
                    <a:pt x="679" y="2427"/>
                  </a:lnTo>
                  <a:cubicBezTo>
                    <a:pt x="1125" y="2427"/>
                    <a:pt x="1482" y="2052"/>
                    <a:pt x="1482" y="1606"/>
                  </a:cubicBezTo>
                  <a:lnTo>
                    <a:pt x="1482" y="821"/>
                  </a:lnTo>
                  <a:cubicBezTo>
                    <a:pt x="1482" y="375"/>
                    <a:pt x="1125" y="0"/>
                    <a:pt x="679" y="0"/>
                  </a:cubicBez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8"/>
            <p:cNvSpPr/>
            <p:nvPr/>
          </p:nvSpPr>
          <p:spPr>
            <a:xfrm>
              <a:off x="4801691" y="2927288"/>
              <a:ext cx="173721" cy="69069"/>
            </a:xfrm>
            <a:custGeom>
              <a:avLst/>
              <a:gdLst/>
              <a:ahLst/>
              <a:cxnLst/>
              <a:rect l="l" t="t" r="r" b="b"/>
              <a:pathLst>
                <a:path w="6371" h="2533" extrusionOk="0">
                  <a:moveTo>
                    <a:pt x="3159" y="0"/>
                  </a:moveTo>
                  <a:cubicBezTo>
                    <a:pt x="2249" y="0"/>
                    <a:pt x="1392" y="339"/>
                    <a:pt x="750" y="999"/>
                  </a:cubicBezTo>
                  <a:cubicBezTo>
                    <a:pt x="482" y="1267"/>
                    <a:pt x="268" y="1570"/>
                    <a:pt x="90" y="1891"/>
                  </a:cubicBezTo>
                  <a:cubicBezTo>
                    <a:pt x="0" y="2105"/>
                    <a:pt x="90" y="2355"/>
                    <a:pt x="304" y="2444"/>
                  </a:cubicBezTo>
                  <a:cubicBezTo>
                    <a:pt x="356" y="2468"/>
                    <a:pt x="410" y="2479"/>
                    <a:pt x="464" y="2479"/>
                  </a:cubicBezTo>
                  <a:cubicBezTo>
                    <a:pt x="614" y="2479"/>
                    <a:pt x="760" y="2393"/>
                    <a:pt x="839" y="2248"/>
                  </a:cubicBezTo>
                  <a:cubicBezTo>
                    <a:pt x="1017" y="1891"/>
                    <a:pt x="1285" y="1570"/>
                    <a:pt x="1624" y="1320"/>
                  </a:cubicBezTo>
                  <a:cubicBezTo>
                    <a:pt x="2070" y="981"/>
                    <a:pt x="2605" y="803"/>
                    <a:pt x="3159" y="803"/>
                  </a:cubicBezTo>
                  <a:cubicBezTo>
                    <a:pt x="3730" y="803"/>
                    <a:pt x="4283" y="999"/>
                    <a:pt x="4729" y="1338"/>
                  </a:cubicBezTo>
                  <a:cubicBezTo>
                    <a:pt x="5068" y="1588"/>
                    <a:pt x="5335" y="1927"/>
                    <a:pt x="5514" y="2302"/>
                  </a:cubicBezTo>
                  <a:cubicBezTo>
                    <a:pt x="5593" y="2446"/>
                    <a:pt x="5729" y="2533"/>
                    <a:pt x="5882" y="2533"/>
                  </a:cubicBezTo>
                  <a:cubicBezTo>
                    <a:pt x="5936" y="2533"/>
                    <a:pt x="5993" y="2522"/>
                    <a:pt x="6049" y="2498"/>
                  </a:cubicBezTo>
                  <a:cubicBezTo>
                    <a:pt x="6263" y="2409"/>
                    <a:pt x="6370" y="2159"/>
                    <a:pt x="6263" y="1945"/>
                  </a:cubicBezTo>
                  <a:cubicBezTo>
                    <a:pt x="6103" y="1606"/>
                    <a:pt x="5871" y="1285"/>
                    <a:pt x="5585" y="999"/>
                  </a:cubicBezTo>
                  <a:cubicBezTo>
                    <a:pt x="4943" y="339"/>
                    <a:pt x="4086" y="0"/>
                    <a:pt x="3159"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8"/>
            <p:cNvSpPr/>
            <p:nvPr/>
          </p:nvSpPr>
          <p:spPr>
            <a:xfrm>
              <a:off x="4939364" y="3019234"/>
              <a:ext cx="18051" cy="66178"/>
            </a:xfrm>
            <a:custGeom>
              <a:avLst/>
              <a:gdLst/>
              <a:ahLst/>
              <a:cxnLst/>
              <a:rect l="l" t="t" r="r" b="b"/>
              <a:pathLst>
                <a:path w="662" h="2427" extrusionOk="0">
                  <a:moveTo>
                    <a:pt x="340" y="0"/>
                  </a:moveTo>
                  <a:cubicBezTo>
                    <a:pt x="144" y="0"/>
                    <a:pt x="1" y="161"/>
                    <a:pt x="1" y="339"/>
                  </a:cubicBezTo>
                  <a:lnTo>
                    <a:pt x="1" y="2088"/>
                  </a:lnTo>
                  <a:cubicBezTo>
                    <a:pt x="1" y="2266"/>
                    <a:pt x="144" y="2427"/>
                    <a:pt x="340" y="2427"/>
                  </a:cubicBezTo>
                  <a:lnTo>
                    <a:pt x="661" y="2427"/>
                  </a:lnTo>
                  <a:lnTo>
                    <a:pt x="661"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8"/>
            <p:cNvSpPr/>
            <p:nvPr/>
          </p:nvSpPr>
          <p:spPr>
            <a:xfrm>
              <a:off x="4864460" y="2927288"/>
              <a:ext cx="110951" cy="69069"/>
            </a:xfrm>
            <a:custGeom>
              <a:avLst/>
              <a:gdLst/>
              <a:ahLst/>
              <a:cxnLst/>
              <a:rect l="l" t="t" r="r" b="b"/>
              <a:pathLst>
                <a:path w="4069" h="2533" extrusionOk="0">
                  <a:moveTo>
                    <a:pt x="857" y="0"/>
                  </a:moveTo>
                  <a:cubicBezTo>
                    <a:pt x="571" y="0"/>
                    <a:pt x="286" y="36"/>
                    <a:pt x="0" y="107"/>
                  </a:cubicBezTo>
                  <a:cubicBezTo>
                    <a:pt x="660" y="196"/>
                    <a:pt x="1285" y="500"/>
                    <a:pt x="1784" y="981"/>
                  </a:cubicBezTo>
                  <a:cubicBezTo>
                    <a:pt x="2016" y="1071"/>
                    <a:pt x="2230" y="1178"/>
                    <a:pt x="2427" y="1338"/>
                  </a:cubicBezTo>
                  <a:cubicBezTo>
                    <a:pt x="2766" y="1588"/>
                    <a:pt x="3033" y="1927"/>
                    <a:pt x="3212" y="2302"/>
                  </a:cubicBezTo>
                  <a:cubicBezTo>
                    <a:pt x="3291" y="2446"/>
                    <a:pt x="3427" y="2533"/>
                    <a:pt x="3580" y="2533"/>
                  </a:cubicBezTo>
                  <a:cubicBezTo>
                    <a:pt x="3634" y="2533"/>
                    <a:pt x="3691" y="2522"/>
                    <a:pt x="3747" y="2498"/>
                  </a:cubicBezTo>
                  <a:cubicBezTo>
                    <a:pt x="3961" y="2409"/>
                    <a:pt x="4068" y="2159"/>
                    <a:pt x="3961" y="1945"/>
                  </a:cubicBezTo>
                  <a:cubicBezTo>
                    <a:pt x="3801" y="1606"/>
                    <a:pt x="3569" y="1285"/>
                    <a:pt x="3283" y="999"/>
                  </a:cubicBezTo>
                  <a:cubicBezTo>
                    <a:pt x="2641" y="339"/>
                    <a:pt x="1784" y="0"/>
                    <a:pt x="857" y="0"/>
                  </a:cubicBez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8"/>
            <p:cNvSpPr/>
            <p:nvPr/>
          </p:nvSpPr>
          <p:spPr>
            <a:xfrm>
              <a:off x="4778322" y="3125932"/>
              <a:ext cx="95873" cy="13497"/>
            </a:xfrm>
            <a:custGeom>
              <a:avLst/>
              <a:gdLst/>
              <a:ahLst/>
              <a:cxnLst/>
              <a:rect l="l" t="t" r="r" b="b"/>
              <a:pathLst>
                <a:path w="3516" h="495" extrusionOk="0">
                  <a:moveTo>
                    <a:pt x="1134" y="0"/>
                  </a:moveTo>
                  <a:cubicBezTo>
                    <a:pt x="828" y="0"/>
                    <a:pt x="498" y="9"/>
                    <a:pt x="144" y="31"/>
                  </a:cubicBezTo>
                  <a:cubicBezTo>
                    <a:pt x="72" y="31"/>
                    <a:pt x="1" y="120"/>
                    <a:pt x="1" y="191"/>
                  </a:cubicBezTo>
                  <a:cubicBezTo>
                    <a:pt x="1" y="280"/>
                    <a:pt x="90" y="352"/>
                    <a:pt x="179" y="352"/>
                  </a:cubicBezTo>
                  <a:cubicBezTo>
                    <a:pt x="551" y="328"/>
                    <a:pt x="891" y="318"/>
                    <a:pt x="1200" y="318"/>
                  </a:cubicBezTo>
                  <a:cubicBezTo>
                    <a:pt x="2524" y="318"/>
                    <a:pt x="3265" y="494"/>
                    <a:pt x="3338" y="494"/>
                  </a:cubicBezTo>
                  <a:cubicBezTo>
                    <a:pt x="3409" y="494"/>
                    <a:pt x="3480" y="441"/>
                    <a:pt x="3498" y="370"/>
                  </a:cubicBezTo>
                  <a:cubicBezTo>
                    <a:pt x="3516" y="280"/>
                    <a:pt x="3445" y="209"/>
                    <a:pt x="3373" y="191"/>
                  </a:cubicBezTo>
                  <a:cubicBezTo>
                    <a:pt x="2869" y="96"/>
                    <a:pt x="2125" y="0"/>
                    <a:pt x="1134"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8"/>
            <p:cNvSpPr/>
            <p:nvPr/>
          </p:nvSpPr>
          <p:spPr>
            <a:xfrm>
              <a:off x="4778322" y="3148019"/>
              <a:ext cx="95873" cy="13797"/>
            </a:xfrm>
            <a:custGeom>
              <a:avLst/>
              <a:gdLst/>
              <a:ahLst/>
              <a:cxnLst/>
              <a:rect l="l" t="t" r="r" b="b"/>
              <a:pathLst>
                <a:path w="3516" h="506" extrusionOk="0">
                  <a:moveTo>
                    <a:pt x="1250" y="1"/>
                  </a:moveTo>
                  <a:cubicBezTo>
                    <a:pt x="911" y="1"/>
                    <a:pt x="543" y="13"/>
                    <a:pt x="144" y="41"/>
                  </a:cubicBezTo>
                  <a:cubicBezTo>
                    <a:pt x="72" y="41"/>
                    <a:pt x="1" y="113"/>
                    <a:pt x="1" y="202"/>
                  </a:cubicBezTo>
                  <a:cubicBezTo>
                    <a:pt x="1" y="282"/>
                    <a:pt x="73" y="347"/>
                    <a:pt x="152" y="347"/>
                  </a:cubicBezTo>
                  <a:cubicBezTo>
                    <a:pt x="161" y="347"/>
                    <a:pt x="170" y="346"/>
                    <a:pt x="179" y="345"/>
                  </a:cubicBezTo>
                  <a:cubicBezTo>
                    <a:pt x="507" y="327"/>
                    <a:pt x="810" y="319"/>
                    <a:pt x="1089" y="319"/>
                  </a:cubicBezTo>
                  <a:cubicBezTo>
                    <a:pt x="2483" y="319"/>
                    <a:pt x="3263" y="505"/>
                    <a:pt x="3338" y="505"/>
                  </a:cubicBezTo>
                  <a:cubicBezTo>
                    <a:pt x="3409" y="505"/>
                    <a:pt x="3480" y="452"/>
                    <a:pt x="3498" y="380"/>
                  </a:cubicBezTo>
                  <a:cubicBezTo>
                    <a:pt x="3516" y="291"/>
                    <a:pt x="3445" y="202"/>
                    <a:pt x="3373" y="184"/>
                  </a:cubicBezTo>
                  <a:cubicBezTo>
                    <a:pt x="2889" y="92"/>
                    <a:pt x="2183" y="1"/>
                    <a:pt x="1250"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8"/>
            <p:cNvSpPr/>
            <p:nvPr/>
          </p:nvSpPr>
          <p:spPr>
            <a:xfrm>
              <a:off x="4778322" y="3103545"/>
              <a:ext cx="95873" cy="13988"/>
            </a:xfrm>
            <a:custGeom>
              <a:avLst/>
              <a:gdLst/>
              <a:ahLst/>
              <a:cxnLst/>
              <a:rect l="l" t="t" r="r" b="b"/>
              <a:pathLst>
                <a:path w="3516" h="513" extrusionOk="0">
                  <a:moveTo>
                    <a:pt x="1134" y="1"/>
                  </a:moveTo>
                  <a:cubicBezTo>
                    <a:pt x="828" y="1"/>
                    <a:pt x="498" y="10"/>
                    <a:pt x="144" y="31"/>
                  </a:cubicBezTo>
                  <a:cubicBezTo>
                    <a:pt x="72" y="49"/>
                    <a:pt x="1" y="120"/>
                    <a:pt x="1" y="209"/>
                  </a:cubicBezTo>
                  <a:cubicBezTo>
                    <a:pt x="1" y="289"/>
                    <a:pt x="73" y="355"/>
                    <a:pt x="152" y="355"/>
                  </a:cubicBezTo>
                  <a:cubicBezTo>
                    <a:pt x="161" y="355"/>
                    <a:pt x="170" y="354"/>
                    <a:pt x="179" y="352"/>
                  </a:cubicBezTo>
                  <a:cubicBezTo>
                    <a:pt x="532" y="330"/>
                    <a:pt x="856" y="320"/>
                    <a:pt x="1153" y="320"/>
                  </a:cubicBezTo>
                  <a:cubicBezTo>
                    <a:pt x="2506" y="320"/>
                    <a:pt x="3264" y="513"/>
                    <a:pt x="3338" y="513"/>
                  </a:cubicBezTo>
                  <a:cubicBezTo>
                    <a:pt x="3409" y="513"/>
                    <a:pt x="3480" y="459"/>
                    <a:pt x="3498" y="370"/>
                  </a:cubicBezTo>
                  <a:cubicBezTo>
                    <a:pt x="3516" y="298"/>
                    <a:pt x="3445" y="209"/>
                    <a:pt x="3373" y="191"/>
                  </a:cubicBezTo>
                  <a:cubicBezTo>
                    <a:pt x="2869" y="96"/>
                    <a:pt x="2125" y="1"/>
                    <a:pt x="1134"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8"/>
            <p:cNvSpPr/>
            <p:nvPr/>
          </p:nvSpPr>
          <p:spPr>
            <a:xfrm>
              <a:off x="4901926" y="3125932"/>
              <a:ext cx="95873" cy="13497"/>
            </a:xfrm>
            <a:custGeom>
              <a:avLst/>
              <a:gdLst/>
              <a:ahLst/>
              <a:cxnLst/>
              <a:rect l="l" t="t" r="r" b="b"/>
              <a:pathLst>
                <a:path w="3516" h="495" extrusionOk="0">
                  <a:moveTo>
                    <a:pt x="2371" y="0"/>
                  </a:moveTo>
                  <a:cubicBezTo>
                    <a:pt x="1384" y="0"/>
                    <a:pt x="633" y="96"/>
                    <a:pt x="143" y="191"/>
                  </a:cubicBezTo>
                  <a:cubicBezTo>
                    <a:pt x="54" y="209"/>
                    <a:pt x="0" y="280"/>
                    <a:pt x="18" y="370"/>
                  </a:cubicBezTo>
                  <a:cubicBezTo>
                    <a:pt x="36" y="441"/>
                    <a:pt x="107" y="494"/>
                    <a:pt x="178" y="494"/>
                  </a:cubicBezTo>
                  <a:cubicBezTo>
                    <a:pt x="236" y="494"/>
                    <a:pt x="998" y="318"/>
                    <a:pt x="2321" y="318"/>
                  </a:cubicBezTo>
                  <a:cubicBezTo>
                    <a:pt x="2629" y="318"/>
                    <a:pt x="2969" y="328"/>
                    <a:pt x="3337" y="352"/>
                  </a:cubicBezTo>
                  <a:cubicBezTo>
                    <a:pt x="3426" y="352"/>
                    <a:pt x="3497" y="280"/>
                    <a:pt x="3515" y="191"/>
                  </a:cubicBezTo>
                  <a:cubicBezTo>
                    <a:pt x="3515" y="120"/>
                    <a:pt x="3444" y="31"/>
                    <a:pt x="3354" y="31"/>
                  </a:cubicBezTo>
                  <a:cubicBezTo>
                    <a:pt x="3005" y="9"/>
                    <a:pt x="2677" y="0"/>
                    <a:pt x="2371" y="0"/>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8"/>
            <p:cNvSpPr/>
            <p:nvPr/>
          </p:nvSpPr>
          <p:spPr>
            <a:xfrm>
              <a:off x="4901926" y="3148019"/>
              <a:ext cx="95873" cy="13797"/>
            </a:xfrm>
            <a:custGeom>
              <a:avLst/>
              <a:gdLst/>
              <a:ahLst/>
              <a:cxnLst/>
              <a:rect l="l" t="t" r="r" b="b"/>
              <a:pathLst>
                <a:path w="3516" h="506" extrusionOk="0">
                  <a:moveTo>
                    <a:pt x="2256" y="1"/>
                  </a:moveTo>
                  <a:cubicBezTo>
                    <a:pt x="1326" y="1"/>
                    <a:pt x="614" y="92"/>
                    <a:pt x="143" y="184"/>
                  </a:cubicBezTo>
                  <a:cubicBezTo>
                    <a:pt x="54" y="202"/>
                    <a:pt x="0" y="291"/>
                    <a:pt x="18" y="380"/>
                  </a:cubicBezTo>
                  <a:cubicBezTo>
                    <a:pt x="36" y="452"/>
                    <a:pt x="107" y="505"/>
                    <a:pt x="178" y="505"/>
                  </a:cubicBezTo>
                  <a:cubicBezTo>
                    <a:pt x="238" y="505"/>
                    <a:pt x="1041" y="319"/>
                    <a:pt x="2432" y="319"/>
                  </a:cubicBezTo>
                  <a:cubicBezTo>
                    <a:pt x="2711" y="319"/>
                    <a:pt x="3012" y="327"/>
                    <a:pt x="3337" y="345"/>
                  </a:cubicBezTo>
                  <a:cubicBezTo>
                    <a:pt x="3346" y="346"/>
                    <a:pt x="3355" y="347"/>
                    <a:pt x="3364" y="347"/>
                  </a:cubicBezTo>
                  <a:cubicBezTo>
                    <a:pt x="3440" y="347"/>
                    <a:pt x="3499" y="282"/>
                    <a:pt x="3515" y="202"/>
                  </a:cubicBezTo>
                  <a:cubicBezTo>
                    <a:pt x="3515" y="113"/>
                    <a:pt x="3444" y="41"/>
                    <a:pt x="3354" y="41"/>
                  </a:cubicBezTo>
                  <a:cubicBezTo>
                    <a:pt x="2960" y="13"/>
                    <a:pt x="2594" y="1"/>
                    <a:pt x="225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8"/>
            <p:cNvSpPr/>
            <p:nvPr/>
          </p:nvSpPr>
          <p:spPr>
            <a:xfrm>
              <a:off x="4901926" y="3103545"/>
              <a:ext cx="95873" cy="13988"/>
            </a:xfrm>
            <a:custGeom>
              <a:avLst/>
              <a:gdLst/>
              <a:ahLst/>
              <a:cxnLst/>
              <a:rect l="l" t="t" r="r" b="b"/>
              <a:pathLst>
                <a:path w="3516" h="513" extrusionOk="0">
                  <a:moveTo>
                    <a:pt x="2371" y="1"/>
                  </a:moveTo>
                  <a:cubicBezTo>
                    <a:pt x="1384" y="1"/>
                    <a:pt x="633" y="96"/>
                    <a:pt x="143" y="191"/>
                  </a:cubicBezTo>
                  <a:cubicBezTo>
                    <a:pt x="54" y="209"/>
                    <a:pt x="0" y="298"/>
                    <a:pt x="18" y="370"/>
                  </a:cubicBezTo>
                  <a:cubicBezTo>
                    <a:pt x="36" y="459"/>
                    <a:pt x="107" y="513"/>
                    <a:pt x="178" y="513"/>
                  </a:cubicBezTo>
                  <a:cubicBezTo>
                    <a:pt x="237" y="513"/>
                    <a:pt x="1016" y="320"/>
                    <a:pt x="2369" y="320"/>
                  </a:cubicBezTo>
                  <a:cubicBezTo>
                    <a:pt x="2664" y="320"/>
                    <a:pt x="2988" y="330"/>
                    <a:pt x="3337" y="352"/>
                  </a:cubicBezTo>
                  <a:cubicBezTo>
                    <a:pt x="3346" y="354"/>
                    <a:pt x="3355" y="355"/>
                    <a:pt x="3364" y="355"/>
                  </a:cubicBezTo>
                  <a:cubicBezTo>
                    <a:pt x="3440" y="355"/>
                    <a:pt x="3499" y="289"/>
                    <a:pt x="3515" y="209"/>
                  </a:cubicBezTo>
                  <a:cubicBezTo>
                    <a:pt x="3515" y="120"/>
                    <a:pt x="3444" y="49"/>
                    <a:pt x="3354" y="31"/>
                  </a:cubicBezTo>
                  <a:cubicBezTo>
                    <a:pt x="3005" y="10"/>
                    <a:pt x="2677" y="1"/>
                    <a:pt x="2371"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8"/>
            <p:cNvSpPr/>
            <p:nvPr/>
          </p:nvSpPr>
          <p:spPr>
            <a:xfrm>
              <a:off x="4739903" y="2922653"/>
              <a:ext cx="295825" cy="284755"/>
            </a:xfrm>
            <a:custGeom>
              <a:avLst/>
              <a:gdLst/>
              <a:ahLst/>
              <a:cxnLst/>
              <a:rect l="l" t="t" r="r" b="b"/>
              <a:pathLst>
                <a:path w="10849" h="10443" extrusionOk="0">
                  <a:moveTo>
                    <a:pt x="5432" y="1136"/>
                  </a:moveTo>
                  <a:cubicBezTo>
                    <a:pt x="5948" y="1136"/>
                    <a:pt x="6465" y="1301"/>
                    <a:pt x="6906" y="1633"/>
                  </a:cubicBezTo>
                  <a:cubicBezTo>
                    <a:pt x="6941" y="1669"/>
                    <a:pt x="6995" y="1705"/>
                    <a:pt x="7030" y="1740"/>
                  </a:cubicBezTo>
                  <a:cubicBezTo>
                    <a:pt x="6210" y="1812"/>
                    <a:pt x="5692" y="1954"/>
                    <a:pt x="5496" y="2008"/>
                  </a:cubicBezTo>
                  <a:cubicBezTo>
                    <a:pt x="5478" y="2017"/>
                    <a:pt x="5456" y="2021"/>
                    <a:pt x="5434" y="2021"/>
                  </a:cubicBezTo>
                  <a:cubicBezTo>
                    <a:pt x="5411" y="2021"/>
                    <a:pt x="5389" y="2017"/>
                    <a:pt x="5371" y="2008"/>
                  </a:cubicBezTo>
                  <a:cubicBezTo>
                    <a:pt x="5175" y="1954"/>
                    <a:pt x="4640" y="1812"/>
                    <a:pt x="3837" y="1740"/>
                  </a:cubicBezTo>
                  <a:cubicBezTo>
                    <a:pt x="3872" y="1687"/>
                    <a:pt x="3926" y="1651"/>
                    <a:pt x="3979" y="1615"/>
                  </a:cubicBezTo>
                  <a:cubicBezTo>
                    <a:pt x="4413" y="1296"/>
                    <a:pt x="4922" y="1136"/>
                    <a:pt x="5432" y="1136"/>
                  </a:cubicBezTo>
                  <a:close/>
                  <a:moveTo>
                    <a:pt x="5434" y="326"/>
                  </a:moveTo>
                  <a:cubicBezTo>
                    <a:pt x="6268" y="326"/>
                    <a:pt x="7102" y="643"/>
                    <a:pt x="7744" y="1276"/>
                  </a:cubicBezTo>
                  <a:cubicBezTo>
                    <a:pt x="8012" y="1544"/>
                    <a:pt x="8226" y="1847"/>
                    <a:pt x="8386" y="2186"/>
                  </a:cubicBezTo>
                  <a:cubicBezTo>
                    <a:pt x="8480" y="2386"/>
                    <a:pt x="8311" y="2547"/>
                    <a:pt x="8144" y="2547"/>
                  </a:cubicBezTo>
                  <a:cubicBezTo>
                    <a:pt x="8057" y="2547"/>
                    <a:pt x="7971" y="2504"/>
                    <a:pt x="7923" y="2400"/>
                  </a:cubicBezTo>
                  <a:cubicBezTo>
                    <a:pt x="7744" y="2008"/>
                    <a:pt x="7441" y="1651"/>
                    <a:pt x="7084" y="1383"/>
                  </a:cubicBezTo>
                  <a:cubicBezTo>
                    <a:pt x="6599" y="1006"/>
                    <a:pt x="6015" y="819"/>
                    <a:pt x="5432" y="819"/>
                  </a:cubicBezTo>
                  <a:cubicBezTo>
                    <a:pt x="4856" y="819"/>
                    <a:pt x="4280" y="1002"/>
                    <a:pt x="3801" y="1366"/>
                  </a:cubicBezTo>
                  <a:cubicBezTo>
                    <a:pt x="3426" y="1633"/>
                    <a:pt x="3159" y="1954"/>
                    <a:pt x="2962" y="2347"/>
                  </a:cubicBezTo>
                  <a:cubicBezTo>
                    <a:pt x="2910" y="2439"/>
                    <a:pt x="2828" y="2492"/>
                    <a:pt x="2738" y="2492"/>
                  </a:cubicBezTo>
                  <a:cubicBezTo>
                    <a:pt x="2706" y="2492"/>
                    <a:pt x="2674" y="2486"/>
                    <a:pt x="2641" y="2472"/>
                  </a:cubicBezTo>
                  <a:cubicBezTo>
                    <a:pt x="2498" y="2418"/>
                    <a:pt x="2445" y="2258"/>
                    <a:pt x="2498" y="2133"/>
                  </a:cubicBezTo>
                  <a:cubicBezTo>
                    <a:pt x="2659" y="1812"/>
                    <a:pt x="2873" y="1526"/>
                    <a:pt x="3123" y="1276"/>
                  </a:cubicBezTo>
                  <a:cubicBezTo>
                    <a:pt x="3765" y="643"/>
                    <a:pt x="4599" y="326"/>
                    <a:pt x="5434" y="326"/>
                  </a:cubicBezTo>
                  <a:close/>
                  <a:moveTo>
                    <a:pt x="2356" y="2686"/>
                  </a:moveTo>
                  <a:cubicBezTo>
                    <a:pt x="2463" y="2757"/>
                    <a:pt x="2570" y="2811"/>
                    <a:pt x="2695" y="2811"/>
                  </a:cubicBezTo>
                  <a:cubicBezTo>
                    <a:pt x="2641" y="3007"/>
                    <a:pt x="2605" y="3221"/>
                    <a:pt x="2605" y="3435"/>
                  </a:cubicBezTo>
                  <a:cubicBezTo>
                    <a:pt x="2463" y="3471"/>
                    <a:pt x="2338" y="3542"/>
                    <a:pt x="2231" y="3649"/>
                  </a:cubicBezTo>
                  <a:lnTo>
                    <a:pt x="2231" y="3578"/>
                  </a:lnTo>
                  <a:cubicBezTo>
                    <a:pt x="2231" y="3275"/>
                    <a:pt x="2284" y="2971"/>
                    <a:pt x="2356" y="2686"/>
                  </a:cubicBezTo>
                  <a:close/>
                  <a:moveTo>
                    <a:pt x="8511" y="2739"/>
                  </a:moveTo>
                  <a:cubicBezTo>
                    <a:pt x="8583" y="3007"/>
                    <a:pt x="8636" y="3293"/>
                    <a:pt x="8636" y="3578"/>
                  </a:cubicBezTo>
                  <a:lnTo>
                    <a:pt x="8636" y="3649"/>
                  </a:lnTo>
                  <a:cubicBezTo>
                    <a:pt x="8529" y="3542"/>
                    <a:pt x="8404" y="3471"/>
                    <a:pt x="8262" y="3435"/>
                  </a:cubicBezTo>
                  <a:cubicBezTo>
                    <a:pt x="8244" y="3239"/>
                    <a:pt x="8226" y="3043"/>
                    <a:pt x="8172" y="2864"/>
                  </a:cubicBezTo>
                  <a:cubicBezTo>
                    <a:pt x="8297" y="2864"/>
                    <a:pt x="8422" y="2811"/>
                    <a:pt x="8511" y="2739"/>
                  </a:cubicBezTo>
                  <a:close/>
                  <a:moveTo>
                    <a:pt x="3230" y="3721"/>
                  </a:moveTo>
                  <a:cubicBezTo>
                    <a:pt x="3319" y="3721"/>
                    <a:pt x="3391" y="3792"/>
                    <a:pt x="3391" y="3899"/>
                  </a:cubicBezTo>
                  <a:lnTo>
                    <a:pt x="3391" y="5648"/>
                  </a:lnTo>
                  <a:cubicBezTo>
                    <a:pt x="3391" y="5737"/>
                    <a:pt x="3319" y="5808"/>
                    <a:pt x="3230" y="5808"/>
                  </a:cubicBezTo>
                  <a:lnTo>
                    <a:pt x="3052" y="5808"/>
                  </a:lnTo>
                  <a:lnTo>
                    <a:pt x="3052" y="4845"/>
                  </a:lnTo>
                  <a:cubicBezTo>
                    <a:pt x="3052" y="4756"/>
                    <a:pt x="2998" y="4684"/>
                    <a:pt x="2927" y="4684"/>
                  </a:cubicBezTo>
                  <a:cubicBezTo>
                    <a:pt x="2916" y="4682"/>
                    <a:pt x="2905" y="4681"/>
                    <a:pt x="2895" y="4681"/>
                  </a:cubicBezTo>
                  <a:cubicBezTo>
                    <a:pt x="2806" y="4681"/>
                    <a:pt x="2748" y="4749"/>
                    <a:pt x="2748" y="4845"/>
                  </a:cubicBezTo>
                  <a:lnTo>
                    <a:pt x="2748" y="5808"/>
                  </a:lnTo>
                  <a:cubicBezTo>
                    <a:pt x="2445" y="5737"/>
                    <a:pt x="2231" y="5469"/>
                    <a:pt x="2231" y="5166"/>
                  </a:cubicBezTo>
                  <a:lnTo>
                    <a:pt x="2231" y="4363"/>
                  </a:lnTo>
                  <a:cubicBezTo>
                    <a:pt x="2231" y="4042"/>
                    <a:pt x="2445" y="3792"/>
                    <a:pt x="2748" y="3721"/>
                  </a:cubicBezTo>
                  <a:lnTo>
                    <a:pt x="2748" y="4078"/>
                  </a:lnTo>
                  <a:cubicBezTo>
                    <a:pt x="2748" y="4167"/>
                    <a:pt x="2802" y="4238"/>
                    <a:pt x="2873" y="4238"/>
                  </a:cubicBezTo>
                  <a:cubicBezTo>
                    <a:pt x="2884" y="4240"/>
                    <a:pt x="2895" y="4241"/>
                    <a:pt x="2905" y="4241"/>
                  </a:cubicBezTo>
                  <a:cubicBezTo>
                    <a:pt x="2994" y="4241"/>
                    <a:pt x="3052" y="4175"/>
                    <a:pt x="3052" y="4095"/>
                  </a:cubicBezTo>
                  <a:lnTo>
                    <a:pt x="3052" y="3721"/>
                  </a:lnTo>
                  <a:close/>
                  <a:moveTo>
                    <a:pt x="7798" y="3721"/>
                  </a:moveTo>
                  <a:lnTo>
                    <a:pt x="7798" y="5808"/>
                  </a:lnTo>
                  <a:lnTo>
                    <a:pt x="7637" y="5808"/>
                  </a:lnTo>
                  <a:cubicBezTo>
                    <a:pt x="7548" y="5808"/>
                    <a:pt x="7459" y="5737"/>
                    <a:pt x="7459" y="5648"/>
                  </a:cubicBezTo>
                  <a:lnTo>
                    <a:pt x="7459" y="3899"/>
                  </a:lnTo>
                  <a:cubicBezTo>
                    <a:pt x="7459" y="3792"/>
                    <a:pt x="7548" y="3721"/>
                    <a:pt x="7637" y="3721"/>
                  </a:cubicBezTo>
                  <a:close/>
                  <a:moveTo>
                    <a:pt x="8119" y="3721"/>
                  </a:moveTo>
                  <a:cubicBezTo>
                    <a:pt x="8404" y="3792"/>
                    <a:pt x="8636" y="4042"/>
                    <a:pt x="8636" y="4363"/>
                  </a:cubicBezTo>
                  <a:lnTo>
                    <a:pt x="8636" y="5166"/>
                  </a:lnTo>
                  <a:cubicBezTo>
                    <a:pt x="8636" y="5469"/>
                    <a:pt x="8404" y="5737"/>
                    <a:pt x="8119" y="5808"/>
                  </a:cubicBezTo>
                  <a:lnTo>
                    <a:pt x="8119" y="3721"/>
                  </a:lnTo>
                  <a:close/>
                  <a:moveTo>
                    <a:pt x="2213" y="1990"/>
                  </a:moveTo>
                  <a:cubicBezTo>
                    <a:pt x="2177" y="2079"/>
                    <a:pt x="2159" y="2186"/>
                    <a:pt x="2159" y="2293"/>
                  </a:cubicBezTo>
                  <a:cubicBezTo>
                    <a:pt x="1999" y="2704"/>
                    <a:pt x="1910" y="3132"/>
                    <a:pt x="1910" y="3596"/>
                  </a:cubicBezTo>
                  <a:lnTo>
                    <a:pt x="1910" y="4363"/>
                  </a:lnTo>
                  <a:lnTo>
                    <a:pt x="1910" y="5166"/>
                  </a:lnTo>
                  <a:cubicBezTo>
                    <a:pt x="1910" y="5701"/>
                    <a:pt x="2356" y="6129"/>
                    <a:pt x="2891" y="6129"/>
                  </a:cubicBezTo>
                  <a:lnTo>
                    <a:pt x="3230" y="6129"/>
                  </a:lnTo>
                  <a:cubicBezTo>
                    <a:pt x="3498" y="6129"/>
                    <a:pt x="3712" y="5915"/>
                    <a:pt x="3712" y="5648"/>
                  </a:cubicBezTo>
                  <a:lnTo>
                    <a:pt x="3712" y="3899"/>
                  </a:lnTo>
                  <a:cubicBezTo>
                    <a:pt x="3712" y="3614"/>
                    <a:pt x="3498" y="3400"/>
                    <a:pt x="3230" y="3400"/>
                  </a:cubicBezTo>
                  <a:lnTo>
                    <a:pt x="2909" y="3400"/>
                  </a:lnTo>
                  <a:cubicBezTo>
                    <a:pt x="2927" y="3168"/>
                    <a:pt x="2980" y="2918"/>
                    <a:pt x="3069" y="2704"/>
                  </a:cubicBezTo>
                  <a:cubicBezTo>
                    <a:pt x="3141" y="2650"/>
                    <a:pt x="3194" y="2579"/>
                    <a:pt x="3230" y="2507"/>
                  </a:cubicBezTo>
                  <a:cubicBezTo>
                    <a:pt x="3319" y="2329"/>
                    <a:pt x="3408" y="2186"/>
                    <a:pt x="3533" y="2044"/>
                  </a:cubicBezTo>
                  <a:cubicBezTo>
                    <a:pt x="4461" y="2115"/>
                    <a:pt x="5050" y="2258"/>
                    <a:pt x="5264" y="2311"/>
                  </a:cubicBezTo>
                  <a:lnTo>
                    <a:pt x="5264" y="9413"/>
                  </a:lnTo>
                  <a:cubicBezTo>
                    <a:pt x="5210" y="9413"/>
                    <a:pt x="5157" y="9395"/>
                    <a:pt x="5103" y="9395"/>
                  </a:cubicBezTo>
                  <a:cubicBezTo>
                    <a:pt x="4635" y="9274"/>
                    <a:pt x="3765" y="9124"/>
                    <a:pt x="2524" y="9124"/>
                  </a:cubicBezTo>
                  <a:cubicBezTo>
                    <a:pt x="2110" y="9124"/>
                    <a:pt x="1655" y="9140"/>
                    <a:pt x="1160" y="9181"/>
                  </a:cubicBezTo>
                  <a:cubicBezTo>
                    <a:pt x="1089" y="9181"/>
                    <a:pt x="1035" y="9163"/>
                    <a:pt x="1000" y="9109"/>
                  </a:cubicBezTo>
                  <a:cubicBezTo>
                    <a:pt x="982" y="9091"/>
                    <a:pt x="964" y="9038"/>
                    <a:pt x="964" y="9002"/>
                  </a:cubicBezTo>
                  <a:lnTo>
                    <a:pt x="964" y="2222"/>
                  </a:lnTo>
                  <a:cubicBezTo>
                    <a:pt x="964" y="2133"/>
                    <a:pt x="1035" y="2061"/>
                    <a:pt x="1125" y="2044"/>
                  </a:cubicBezTo>
                  <a:cubicBezTo>
                    <a:pt x="1499" y="2026"/>
                    <a:pt x="1856" y="1990"/>
                    <a:pt x="2213" y="1990"/>
                  </a:cubicBezTo>
                  <a:close/>
                  <a:moveTo>
                    <a:pt x="8636" y="2008"/>
                  </a:moveTo>
                  <a:cubicBezTo>
                    <a:pt x="8993" y="2008"/>
                    <a:pt x="9368" y="2026"/>
                    <a:pt x="9743" y="2061"/>
                  </a:cubicBezTo>
                  <a:cubicBezTo>
                    <a:pt x="9832" y="2061"/>
                    <a:pt x="9903" y="2151"/>
                    <a:pt x="9903" y="2240"/>
                  </a:cubicBezTo>
                  <a:lnTo>
                    <a:pt x="9903" y="7325"/>
                  </a:lnTo>
                  <a:cubicBezTo>
                    <a:pt x="9903" y="7414"/>
                    <a:pt x="9957" y="7486"/>
                    <a:pt x="10046" y="7486"/>
                  </a:cubicBezTo>
                  <a:cubicBezTo>
                    <a:pt x="10055" y="7487"/>
                    <a:pt x="10064" y="7488"/>
                    <a:pt x="10073" y="7488"/>
                  </a:cubicBezTo>
                  <a:cubicBezTo>
                    <a:pt x="10153" y="7488"/>
                    <a:pt x="10224" y="7421"/>
                    <a:pt x="10224" y="7325"/>
                  </a:cubicBezTo>
                  <a:lnTo>
                    <a:pt x="10224" y="2757"/>
                  </a:lnTo>
                  <a:cubicBezTo>
                    <a:pt x="10456" y="2811"/>
                    <a:pt x="10528" y="2936"/>
                    <a:pt x="10528" y="3168"/>
                  </a:cubicBezTo>
                  <a:lnTo>
                    <a:pt x="10528" y="9038"/>
                  </a:lnTo>
                  <a:cubicBezTo>
                    <a:pt x="10528" y="9516"/>
                    <a:pt x="10135" y="9897"/>
                    <a:pt x="9678" y="9897"/>
                  </a:cubicBezTo>
                  <a:cubicBezTo>
                    <a:pt x="9658" y="9897"/>
                    <a:pt x="9638" y="9896"/>
                    <a:pt x="9618" y="9894"/>
                  </a:cubicBezTo>
                  <a:cubicBezTo>
                    <a:pt x="9172" y="9859"/>
                    <a:pt x="8725" y="9823"/>
                    <a:pt x="8315" y="9823"/>
                  </a:cubicBezTo>
                  <a:cubicBezTo>
                    <a:pt x="7102" y="9823"/>
                    <a:pt x="6281" y="9983"/>
                    <a:pt x="5906" y="10073"/>
                  </a:cubicBezTo>
                  <a:cubicBezTo>
                    <a:pt x="5755" y="10108"/>
                    <a:pt x="5594" y="10126"/>
                    <a:pt x="5434" y="10126"/>
                  </a:cubicBezTo>
                  <a:cubicBezTo>
                    <a:pt x="5273" y="10126"/>
                    <a:pt x="5112" y="10108"/>
                    <a:pt x="4961" y="10073"/>
                  </a:cubicBezTo>
                  <a:cubicBezTo>
                    <a:pt x="4568" y="9983"/>
                    <a:pt x="3765" y="9823"/>
                    <a:pt x="2552" y="9823"/>
                  </a:cubicBezTo>
                  <a:cubicBezTo>
                    <a:pt x="2142" y="9823"/>
                    <a:pt x="1695" y="9859"/>
                    <a:pt x="1249" y="9894"/>
                  </a:cubicBezTo>
                  <a:cubicBezTo>
                    <a:pt x="1228" y="9896"/>
                    <a:pt x="1207" y="9897"/>
                    <a:pt x="1186" y="9897"/>
                  </a:cubicBezTo>
                  <a:cubicBezTo>
                    <a:pt x="714" y="9897"/>
                    <a:pt x="322" y="9516"/>
                    <a:pt x="322" y="9038"/>
                  </a:cubicBezTo>
                  <a:lnTo>
                    <a:pt x="322" y="3168"/>
                  </a:lnTo>
                  <a:cubicBezTo>
                    <a:pt x="322" y="2936"/>
                    <a:pt x="661" y="2757"/>
                    <a:pt x="661" y="2757"/>
                  </a:cubicBezTo>
                  <a:lnTo>
                    <a:pt x="661" y="8984"/>
                  </a:lnTo>
                  <a:cubicBezTo>
                    <a:pt x="661" y="9127"/>
                    <a:pt x="732" y="9270"/>
                    <a:pt x="821" y="9359"/>
                  </a:cubicBezTo>
                  <a:cubicBezTo>
                    <a:pt x="914" y="9437"/>
                    <a:pt x="1035" y="9487"/>
                    <a:pt x="1147" y="9487"/>
                  </a:cubicBezTo>
                  <a:cubicBezTo>
                    <a:pt x="1163" y="9487"/>
                    <a:pt x="1180" y="9486"/>
                    <a:pt x="1196" y="9484"/>
                  </a:cubicBezTo>
                  <a:cubicBezTo>
                    <a:pt x="1691" y="9443"/>
                    <a:pt x="2142" y="9427"/>
                    <a:pt x="2551" y="9427"/>
                  </a:cubicBezTo>
                  <a:cubicBezTo>
                    <a:pt x="3763" y="9427"/>
                    <a:pt x="4596" y="9573"/>
                    <a:pt x="5050" y="9680"/>
                  </a:cubicBezTo>
                  <a:cubicBezTo>
                    <a:pt x="5175" y="9716"/>
                    <a:pt x="5304" y="9734"/>
                    <a:pt x="5436" y="9734"/>
                  </a:cubicBezTo>
                  <a:cubicBezTo>
                    <a:pt x="5567" y="9734"/>
                    <a:pt x="5701" y="9716"/>
                    <a:pt x="5835" y="9680"/>
                  </a:cubicBezTo>
                  <a:cubicBezTo>
                    <a:pt x="6289" y="9573"/>
                    <a:pt x="7122" y="9427"/>
                    <a:pt x="8334" y="9427"/>
                  </a:cubicBezTo>
                  <a:cubicBezTo>
                    <a:pt x="8742" y="9427"/>
                    <a:pt x="9194" y="9443"/>
                    <a:pt x="9689" y="9484"/>
                  </a:cubicBezTo>
                  <a:cubicBezTo>
                    <a:pt x="9705" y="9486"/>
                    <a:pt x="9722" y="9487"/>
                    <a:pt x="9738" y="9487"/>
                  </a:cubicBezTo>
                  <a:cubicBezTo>
                    <a:pt x="9850" y="9487"/>
                    <a:pt x="9970" y="9437"/>
                    <a:pt x="10064" y="9359"/>
                  </a:cubicBezTo>
                  <a:cubicBezTo>
                    <a:pt x="10153" y="9270"/>
                    <a:pt x="10224" y="9127"/>
                    <a:pt x="10224" y="8984"/>
                  </a:cubicBezTo>
                  <a:lnTo>
                    <a:pt x="10224" y="8074"/>
                  </a:lnTo>
                  <a:cubicBezTo>
                    <a:pt x="10224" y="8003"/>
                    <a:pt x="10153" y="7932"/>
                    <a:pt x="10082" y="7914"/>
                  </a:cubicBezTo>
                  <a:cubicBezTo>
                    <a:pt x="9974" y="7914"/>
                    <a:pt x="9903" y="7985"/>
                    <a:pt x="9903" y="8074"/>
                  </a:cubicBezTo>
                  <a:lnTo>
                    <a:pt x="9903" y="8984"/>
                  </a:lnTo>
                  <a:cubicBezTo>
                    <a:pt x="9903" y="9038"/>
                    <a:pt x="9885" y="9074"/>
                    <a:pt x="9867" y="9109"/>
                  </a:cubicBezTo>
                  <a:cubicBezTo>
                    <a:pt x="9824" y="9138"/>
                    <a:pt x="9780" y="9167"/>
                    <a:pt x="9736" y="9167"/>
                  </a:cubicBezTo>
                  <a:cubicBezTo>
                    <a:pt x="9726" y="9167"/>
                    <a:pt x="9717" y="9166"/>
                    <a:pt x="9707" y="9163"/>
                  </a:cubicBezTo>
                  <a:cubicBezTo>
                    <a:pt x="9222" y="9125"/>
                    <a:pt x="8781" y="9110"/>
                    <a:pt x="8383" y="9110"/>
                  </a:cubicBezTo>
                  <a:cubicBezTo>
                    <a:pt x="6701" y="9110"/>
                    <a:pt x="5787" y="9384"/>
                    <a:pt x="5585" y="9413"/>
                  </a:cubicBezTo>
                  <a:lnTo>
                    <a:pt x="5585" y="2329"/>
                  </a:lnTo>
                  <a:cubicBezTo>
                    <a:pt x="5799" y="2258"/>
                    <a:pt x="6388" y="2115"/>
                    <a:pt x="7316" y="2044"/>
                  </a:cubicBezTo>
                  <a:cubicBezTo>
                    <a:pt x="7441" y="2204"/>
                    <a:pt x="7548" y="2365"/>
                    <a:pt x="7637" y="2561"/>
                  </a:cubicBezTo>
                  <a:cubicBezTo>
                    <a:pt x="7673" y="2632"/>
                    <a:pt x="7726" y="2704"/>
                    <a:pt x="7798" y="2757"/>
                  </a:cubicBezTo>
                  <a:cubicBezTo>
                    <a:pt x="7869" y="2953"/>
                    <a:pt x="7923" y="3185"/>
                    <a:pt x="7940" y="3400"/>
                  </a:cubicBezTo>
                  <a:lnTo>
                    <a:pt x="7637" y="3400"/>
                  </a:lnTo>
                  <a:cubicBezTo>
                    <a:pt x="7369" y="3400"/>
                    <a:pt x="7137" y="3614"/>
                    <a:pt x="7137" y="3899"/>
                  </a:cubicBezTo>
                  <a:lnTo>
                    <a:pt x="7137" y="5648"/>
                  </a:lnTo>
                  <a:cubicBezTo>
                    <a:pt x="7137" y="5915"/>
                    <a:pt x="7369" y="6129"/>
                    <a:pt x="7637" y="6129"/>
                  </a:cubicBezTo>
                  <a:lnTo>
                    <a:pt x="7976" y="6129"/>
                  </a:lnTo>
                  <a:cubicBezTo>
                    <a:pt x="8511" y="6129"/>
                    <a:pt x="8940" y="5701"/>
                    <a:pt x="8940" y="5166"/>
                  </a:cubicBezTo>
                  <a:lnTo>
                    <a:pt x="8940" y="4363"/>
                  </a:lnTo>
                  <a:lnTo>
                    <a:pt x="8940" y="3596"/>
                  </a:lnTo>
                  <a:cubicBezTo>
                    <a:pt x="8940" y="3168"/>
                    <a:pt x="8868" y="2757"/>
                    <a:pt x="8725" y="2365"/>
                  </a:cubicBezTo>
                  <a:cubicBezTo>
                    <a:pt x="8743" y="2258"/>
                    <a:pt x="8725" y="2151"/>
                    <a:pt x="8672" y="2061"/>
                  </a:cubicBezTo>
                  <a:cubicBezTo>
                    <a:pt x="8672" y="2044"/>
                    <a:pt x="8654" y="2026"/>
                    <a:pt x="8636" y="2008"/>
                  </a:cubicBezTo>
                  <a:close/>
                  <a:moveTo>
                    <a:pt x="5436" y="1"/>
                  </a:moveTo>
                  <a:cubicBezTo>
                    <a:pt x="4519" y="1"/>
                    <a:pt x="3605" y="348"/>
                    <a:pt x="2909" y="1044"/>
                  </a:cubicBezTo>
                  <a:cubicBezTo>
                    <a:pt x="2713" y="1241"/>
                    <a:pt x="2552" y="1455"/>
                    <a:pt x="2409" y="1669"/>
                  </a:cubicBezTo>
                  <a:cubicBezTo>
                    <a:pt x="1999" y="1687"/>
                    <a:pt x="1553" y="1705"/>
                    <a:pt x="1125" y="1740"/>
                  </a:cubicBezTo>
                  <a:cubicBezTo>
                    <a:pt x="857" y="1758"/>
                    <a:pt x="661" y="1972"/>
                    <a:pt x="661" y="2240"/>
                  </a:cubicBezTo>
                  <a:lnTo>
                    <a:pt x="661" y="2418"/>
                  </a:lnTo>
                  <a:cubicBezTo>
                    <a:pt x="339" y="2490"/>
                    <a:pt x="0" y="2668"/>
                    <a:pt x="0" y="3185"/>
                  </a:cubicBezTo>
                  <a:lnTo>
                    <a:pt x="0" y="9038"/>
                  </a:lnTo>
                  <a:cubicBezTo>
                    <a:pt x="0" y="9684"/>
                    <a:pt x="536" y="10201"/>
                    <a:pt x="1174" y="10201"/>
                  </a:cubicBezTo>
                  <a:cubicBezTo>
                    <a:pt x="1205" y="10201"/>
                    <a:pt x="1236" y="10200"/>
                    <a:pt x="1267" y="10198"/>
                  </a:cubicBezTo>
                  <a:cubicBezTo>
                    <a:pt x="1713" y="10162"/>
                    <a:pt x="2142" y="10144"/>
                    <a:pt x="2552" y="10144"/>
                  </a:cubicBezTo>
                  <a:cubicBezTo>
                    <a:pt x="3730" y="10144"/>
                    <a:pt x="4515" y="10305"/>
                    <a:pt x="4889" y="10376"/>
                  </a:cubicBezTo>
                  <a:cubicBezTo>
                    <a:pt x="5068" y="10421"/>
                    <a:pt x="5251" y="10443"/>
                    <a:pt x="5434" y="10443"/>
                  </a:cubicBezTo>
                  <a:cubicBezTo>
                    <a:pt x="5616" y="10443"/>
                    <a:pt x="5799" y="10421"/>
                    <a:pt x="5978" y="10376"/>
                  </a:cubicBezTo>
                  <a:cubicBezTo>
                    <a:pt x="6352" y="10305"/>
                    <a:pt x="7137" y="10144"/>
                    <a:pt x="8315" y="10144"/>
                  </a:cubicBezTo>
                  <a:cubicBezTo>
                    <a:pt x="8725" y="10144"/>
                    <a:pt x="9154" y="10162"/>
                    <a:pt x="9582" y="10198"/>
                  </a:cubicBezTo>
                  <a:cubicBezTo>
                    <a:pt x="9614" y="10200"/>
                    <a:pt x="9646" y="10201"/>
                    <a:pt x="9678" y="10201"/>
                  </a:cubicBezTo>
                  <a:cubicBezTo>
                    <a:pt x="10315" y="10201"/>
                    <a:pt x="10849" y="9701"/>
                    <a:pt x="10849" y="9038"/>
                  </a:cubicBezTo>
                  <a:lnTo>
                    <a:pt x="10849" y="3168"/>
                  </a:lnTo>
                  <a:cubicBezTo>
                    <a:pt x="10849" y="2668"/>
                    <a:pt x="10545" y="2507"/>
                    <a:pt x="10224" y="2436"/>
                  </a:cubicBezTo>
                  <a:lnTo>
                    <a:pt x="10224" y="2240"/>
                  </a:lnTo>
                  <a:cubicBezTo>
                    <a:pt x="10224" y="1972"/>
                    <a:pt x="10010" y="1758"/>
                    <a:pt x="9760" y="1740"/>
                  </a:cubicBezTo>
                  <a:cubicBezTo>
                    <a:pt x="9332" y="1705"/>
                    <a:pt x="8886" y="1687"/>
                    <a:pt x="8476" y="1669"/>
                  </a:cubicBezTo>
                  <a:cubicBezTo>
                    <a:pt x="8333" y="1455"/>
                    <a:pt x="8172" y="1241"/>
                    <a:pt x="7976" y="1044"/>
                  </a:cubicBezTo>
                  <a:cubicBezTo>
                    <a:pt x="7271" y="348"/>
                    <a:pt x="6352" y="1"/>
                    <a:pt x="5436"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38"/>
          <p:cNvGrpSpPr/>
          <p:nvPr/>
        </p:nvGrpSpPr>
        <p:grpSpPr>
          <a:xfrm rot="444774">
            <a:off x="4149497" y="2053823"/>
            <a:ext cx="845005" cy="553167"/>
            <a:chOff x="4107406" y="2968135"/>
            <a:chExt cx="295852" cy="193681"/>
          </a:xfrm>
        </p:grpSpPr>
        <p:sp>
          <p:nvSpPr>
            <p:cNvPr id="1882" name="Google Shape;1882;p38"/>
            <p:cNvSpPr/>
            <p:nvPr/>
          </p:nvSpPr>
          <p:spPr>
            <a:xfrm>
              <a:off x="4134673" y="2972525"/>
              <a:ext cx="242299" cy="173230"/>
            </a:xfrm>
            <a:custGeom>
              <a:avLst/>
              <a:gdLst/>
              <a:ahLst/>
              <a:cxnLst/>
              <a:rect l="l" t="t" r="r" b="b"/>
              <a:pathLst>
                <a:path w="8886" h="6353" extrusionOk="0">
                  <a:moveTo>
                    <a:pt x="589" y="0"/>
                  </a:moveTo>
                  <a:cubicBezTo>
                    <a:pt x="268" y="0"/>
                    <a:pt x="0" y="250"/>
                    <a:pt x="0" y="571"/>
                  </a:cubicBezTo>
                  <a:lnTo>
                    <a:pt x="0" y="6352"/>
                  </a:lnTo>
                  <a:lnTo>
                    <a:pt x="8886" y="6352"/>
                  </a:lnTo>
                  <a:lnTo>
                    <a:pt x="8886" y="571"/>
                  </a:lnTo>
                  <a:cubicBezTo>
                    <a:pt x="8886" y="250"/>
                    <a:pt x="8618" y="0"/>
                    <a:pt x="8297"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8"/>
            <p:cNvSpPr/>
            <p:nvPr/>
          </p:nvSpPr>
          <p:spPr>
            <a:xfrm>
              <a:off x="4323446" y="2972525"/>
              <a:ext cx="53526" cy="173230"/>
            </a:xfrm>
            <a:custGeom>
              <a:avLst/>
              <a:gdLst/>
              <a:ahLst/>
              <a:cxnLst/>
              <a:rect l="l" t="t" r="r" b="b"/>
              <a:pathLst>
                <a:path w="1963" h="6353" extrusionOk="0">
                  <a:moveTo>
                    <a:pt x="0" y="0"/>
                  </a:moveTo>
                  <a:cubicBezTo>
                    <a:pt x="321" y="0"/>
                    <a:pt x="571" y="250"/>
                    <a:pt x="571" y="571"/>
                  </a:cubicBezTo>
                  <a:lnTo>
                    <a:pt x="571" y="6352"/>
                  </a:lnTo>
                  <a:lnTo>
                    <a:pt x="1963" y="6352"/>
                  </a:lnTo>
                  <a:lnTo>
                    <a:pt x="1963" y="571"/>
                  </a:lnTo>
                  <a:cubicBezTo>
                    <a:pt x="1963" y="250"/>
                    <a:pt x="1695" y="0"/>
                    <a:pt x="1374" y="0"/>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8"/>
            <p:cNvSpPr/>
            <p:nvPr/>
          </p:nvSpPr>
          <p:spPr>
            <a:xfrm>
              <a:off x="4154606" y="2991994"/>
              <a:ext cx="202434" cy="134292"/>
            </a:xfrm>
            <a:custGeom>
              <a:avLst/>
              <a:gdLst/>
              <a:ahLst/>
              <a:cxnLst/>
              <a:rect l="l" t="t" r="r" b="b"/>
              <a:pathLst>
                <a:path w="7424" h="4925" extrusionOk="0">
                  <a:moveTo>
                    <a:pt x="143" y="0"/>
                  </a:moveTo>
                  <a:cubicBezTo>
                    <a:pt x="54" y="0"/>
                    <a:pt x="1" y="71"/>
                    <a:pt x="1" y="161"/>
                  </a:cubicBezTo>
                  <a:lnTo>
                    <a:pt x="1" y="4925"/>
                  </a:lnTo>
                  <a:lnTo>
                    <a:pt x="7423" y="4925"/>
                  </a:lnTo>
                  <a:lnTo>
                    <a:pt x="7423" y="161"/>
                  </a:lnTo>
                  <a:cubicBezTo>
                    <a:pt x="7423" y="71"/>
                    <a:pt x="7352" y="0"/>
                    <a:pt x="7281" y="0"/>
                  </a:cubicBezTo>
                  <a:close/>
                </a:path>
              </a:pathLst>
            </a:custGeom>
            <a:solidFill>
              <a:srgbClr val="D2F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8"/>
            <p:cNvSpPr/>
            <p:nvPr/>
          </p:nvSpPr>
          <p:spPr>
            <a:xfrm>
              <a:off x="4111796" y="3126259"/>
              <a:ext cx="287563" cy="31658"/>
            </a:xfrm>
            <a:custGeom>
              <a:avLst/>
              <a:gdLst/>
              <a:ahLst/>
              <a:cxnLst/>
              <a:rect l="l" t="t" r="r" b="b"/>
              <a:pathLst>
                <a:path w="10546" h="1161" extrusionOk="0">
                  <a:moveTo>
                    <a:pt x="286" y="1"/>
                  </a:moveTo>
                  <a:cubicBezTo>
                    <a:pt x="143" y="1"/>
                    <a:pt x="1" y="126"/>
                    <a:pt x="1" y="286"/>
                  </a:cubicBezTo>
                  <a:cubicBezTo>
                    <a:pt x="1" y="768"/>
                    <a:pt x="393" y="1160"/>
                    <a:pt x="875" y="1160"/>
                  </a:cubicBezTo>
                  <a:lnTo>
                    <a:pt x="9671" y="1160"/>
                  </a:lnTo>
                  <a:cubicBezTo>
                    <a:pt x="10153" y="1160"/>
                    <a:pt x="10546" y="768"/>
                    <a:pt x="10546" y="286"/>
                  </a:cubicBezTo>
                  <a:cubicBezTo>
                    <a:pt x="10546" y="126"/>
                    <a:pt x="10403" y="1"/>
                    <a:pt x="10242" y="1"/>
                  </a:cubicBez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8"/>
            <p:cNvSpPr/>
            <p:nvPr/>
          </p:nvSpPr>
          <p:spPr>
            <a:xfrm>
              <a:off x="4337543" y="3126259"/>
              <a:ext cx="61325" cy="31658"/>
            </a:xfrm>
            <a:custGeom>
              <a:avLst/>
              <a:gdLst/>
              <a:ahLst/>
              <a:cxnLst/>
              <a:rect l="l" t="t" r="r" b="b"/>
              <a:pathLst>
                <a:path w="2249" h="1161" extrusionOk="0">
                  <a:moveTo>
                    <a:pt x="572" y="1"/>
                  </a:moveTo>
                  <a:cubicBezTo>
                    <a:pt x="732" y="1"/>
                    <a:pt x="875" y="126"/>
                    <a:pt x="875" y="286"/>
                  </a:cubicBezTo>
                  <a:cubicBezTo>
                    <a:pt x="875" y="768"/>
                    <a:pt x="482" y="1160"/>
                    <a:pt x="1" y="1160"/>
                  </a:cubicBezTo>
                  <a:lnTo>
                    <a:pt x="1392" y="1160"/>
                  </a:lnTo>
                  <a:cubicBezTo>
                    <a:pt x="1874" y="1160"/>
                    <a:pt x="2249" y="768"/>
                    <a:pt x="2249" y="286"/>
                  </a:cubicBezTo>
                  <a:cubicBezTo>
                    <a:pt x="2249" y="126"/>
                    <a:pt x="2124" y="1"/>
                    <a:pt x="1963" y="1"/>
                  </a:cubicBezTo>
                  <a:close/>
                </a:path>
              </a:pathLst>
            </a:custGeom>
            <a:solidFill>
              <a:srgbClr val="C1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8"/>
            <p:cNvSpPr/>
            <p:nvPr/>
          </p:nvSpPr>
          <p:spPr>
            <a:xfrm>
              <a:off x="4218821" y="3126259"/>
              <a:ext cx="73513" cy="15597"/>
            </a:xfrm>
            <a:custGeom>
              <a:avLst/>
              <a:gdLst/>
              <a:ahLst/>
              <a:cxnLst/>
              <a:rect l="l" t="t" r="r" b="b"/>
              <a:pathLst>
                <a:path w="2696" h="572" extrusionOk="0">
                  <a:moveTo>
                    <a:pt x="1" y="1"/>
                  </a:moveTo>
                  <a:cubicBezTo>
                    <a:pt x="1" y="304"/>
                    <a:pt x="251" y="572"/>
                    <a:pt x="572" y="572"/>
                  </a:cubicBezTo>
                  <a:lnTo>
                    <a:pt x="2124" y="572"/>
                  </a:lnTo>
                  <a:cubicBezTo>
                    <a:pt x="2428" y="572"/>
                    <a:pt x="2695" y="304"/>
                    <a:pt x="2695"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8"/>
            <p:cNvSpPr/>
            <p:nvPr/>
          </p:nvSpPr>
          <p:spPr>
            <a:xfrm>
              <a:off x="4322955" y="3104854"/>
              <a:ext cx="66178" cy="21432"/>
            </a:xfrm>
            <a:custGeom>
              <a:avLst/>
              <a:gdLst/>
              <a:ahLst/>
              <a:cxnLst/>
              <a:rect l="l" t="t" r="r" b="b"/>
              <a:pathLst>
                <a:path w="2427" h="786" extrusionOk="0">
                  <a:moveTo>
                    <a:pt x="393" y="1"/>
                  </a:moveTo>
                  <a:cubicBezTo>
                    <a:pt x="179" y="1"/>
                    <a:pt x="0" y="161"/>
                    <a:pt x="0" y="393"/>
                  </a:cubicBezTo>
                  <a:lnTo>
                    <a:pt x="0" y="786"/>
                  </a:lnTo>
                  <a:lnTo>
                    <a:pt x="2427" y="786"/>
                  </a:lnTo>
                  <a:lnTo>
                    <a:pt x="2427" y="393"/>
                  </a:lnTo>
                  <a:cubicBezTo>
                    <a:pt x="2427" y="161"/>
                    <a:pt x="2248" y="1"/>
                    <a:pt x="2034" y="1"/>
                  </a:cubicBezTo>
                  <a:close/>
                </a:path>
              </a:pathLst>
            </a:custGeom>
            <a:solidFill>
              <a:srgbClr val="B5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8"/>
            <p:cNvSpPr/>
            <p:nvPr/>
          </p:nvSpPr>
          <p:spPr>
            <a:xfrm>
              <a:off x="4338525" y="3104854"/>
              <a:ext cx="49654" cy="21432"/>
            </a:xfrm>
            <a:custGeom>
              <a:avLst/>
              <a:gdLst/>
              <a:ahLst/>
              <a:cxnLst/>
              <a:rect l="l" t="t" r="r" b="b"/>
              <a:pathLst>
                <a:path w="1821" h="786" extrusionOk="0">
                  <a:moveTo>
                    <a:pt x="0" y="1"/>
                  </a:moveTo>
                  <a:lnTo>
                    <a:pt x="0" y="786"/>
                  </a:lnTo>
                  <a:lnTo>
                    <a:pt x="1820" y="786"/>
                  </a:lnTo>
                  <a:lnTo>
                    <a:pt x="1820" y="393"/>
                  </a:lnTo>
                  <a:cubicBezTo>
                    <a:pt x="1820" y="179"/>
                    <a:pt x="1642" y="1"/>
                    <a:pt x="1428" y="1"/>
                  </a:cubicBez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8"/>
            <p:cNvSpPr/>
            <p:nvPr/>
          </p:nvSpPr>
          <p:spPr>
            <a:xfrm>
              <a:off x="4238290" y="3035758"/>
              <a:ext cx="34084" cy="50636"/>
            </a:xfrm>
            <a:custGeom>
              <a:avLst/>
              <a:gdLst/>
              <a:ahLst/>
              <a:cxnLst/>
              <a:rect l="l" t="t" r="r" b="b"/>
              <a:pathLst>
                <a:path w="1250" h="1857" extrusionOk="0">
                  <a:moveTo>
                    <a:pt x="589" y="322"/>
                  </a:moveTo>
                  <a:cubicBezTo>
                    <a:pt x="697" y="322"/>
                    <a:pt x="768" y="393"/>
                    <a:pt x="786" y="483"/>
                  </a:cubicBezTo>
                  <a:cubicBezTo>
                    <a:pt x="804" y="608"/>
                    <a:pt x="714" y="715"/>
                    <a:pt x="607" y="715"/>
                  </a:cubicBezTo>
                  <a:lnTo>
                    <a:pt x="304" y="715"/>
                  </a:lnTo>
                  <a:lnTo>
                    <a:pt x="304" y="322"/>
                  </a:lnTo>
                  <a:close/>
                  <a:moveTo>
                    <a:pt x="661" y="1036"/>
                  </a:moveTo>
                  <a:cubicBezTo>
                    <a:pt x="804" y="1036"/>
                    <a:pt x="911" y="1125"/>
                    <a:pt x="928" y="1268"/>
                  </a:cubicBezTo>
                  <a:cubicBezTo>
                    <a:pt x="946" y="1411"/>
                    <a:pt x="821" y="1535"/>
                    <a:pt x="679" y="1535"/>
                  </a:cubicBezTo>
                  <a:lnTo>
                    <a:pt x="304" y="1535"/>
                  </a:lnTo>
                  <a:lnTo>
                    <a:pt x="304" y="1036"/>
                  </a:lnTo>
                  <a:close/>
                  <a:moveTo>
                    <a:pt x="161" y="1"/>
                  </a:moveTo>
                  <a:cubicBezTo>
                    <a:pt x="72" y="1"/>
                    <a:pt x="1" y="72"/>
                    <a:pt x="1" y="162"/>
                  </a:cubicBezTo>
                  <a:lnTo>
                    <a:pt x="1" y="875"/>
                  </a:lnTo>
                  <a:lnTo>
                    <a:pt x="1" y="1696"/>
                  </a:lnTo>
                  <a:cubicBezTo>
                    <a:pt x="1" y="1785"/>
                    <a:pt x="72" y="1857"/>
                    <a:pt x="161" y="1857"/>
                  </a:cubicBezTo>
                  <a:lnTo>
                    <a:pt x="679" y="1857"/>
                  </a:lnTo>
                  <a:cubicBezTo>
                    <a:pt x="982" y="1857"/>
                    <a:pt x="1250" y="1589"/>
                    <a:pt x="1250" y="1286"/>
                  </a:cubicBezTo>
                  <a:cubicBezTo>
                    <a:pt x="1250" y="1089"/>
                    <a:pt x="1143" y="929"/>
                    <a:pt x="1000" y="822"/>
                  </a:cubicBezTo>
                  <a:cubicBezTo>
                    <a:pt x="1071" y="733"/>
                    <a:pt x="1107" y="625"/>
                    <a:pt x="1107" y="518"/>
                  </a:cubicBezTo>
                  <a:cubicBezTo>
                    <a:pt x="1107" y="233"/>
                    <a:pt x="875" y="1"/>
                    <a:pt x="58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8"/>
            <p:cNvSpPr/>
            <p:nvPr/>
          </p:nvSpPr>
          <p:spPr>
            <a:xfrm>
              <a:off x="4178465" y="3036740"/>
              <a:ext cx="42837" cy="50636"/>
            </a:xfrm>
            <a:custGeom>
              <a:avLst/>
              <a:gdLst/>
              <a:ahLst/>
              <a:cxnLst/>
              <a:rect l="l" t="t" r="r" b="b"/>
              <a:pathLst>
                <a:path w="1571" h="1857" extrusionOk="0">
                  <a:moveTo>
                    <a:pt x="785" y="554"/>
                  </a:moveTo>
                  <a:lnTo>
                    <a:pt x="1017" y="1160"/>
                  </a:lnTo>
                  <a:lnTo>
                    <a:pt x="553" y="1160"/>
                  </a:lnTo>
                  <a:lnTo>
                    <a:pt x="785" y="554"/>
                  </a:lnTo>
                  <a:close/>
                  <a:moveTo>
                    <a:pt x="785" y="1"/>
                  </a:moveTo>
                  <a:cubicBezTo>
                    <a:pt x="714" y="1"/>
                    <a:pt x="642" y="36"/>
                    <a:pt x="607" y="108"/>
                  </a:cubicBezTo>
                  <a:cubicBezTo>
                    <a:pt x="607" y="108"/>
                    <a:pt x="607" y="108"/>
                    <a:pt x="607" y="126"/>
                  </a:cubicBezTo>
                  <a:lnTo>
                    <a:pt x="18" y="1642"/>
                  </a:lnTo>
                  <a:cubicBezTo>
                    <a:pt x="0" y="1714"/>
                    <a:pt x="36" y="1821"/>
                    <a:pt x="125" y="1838"/>
                  </a:cubicBezTo>
                  <a:cubicBezTo>
                    <a:pt x="143" y="1848"/>
                    <a:pt x="163" y="1852"/>
                    <a:pt x="183" y="1852"/>
                  </a:cubicBezTo>
                  <a:cubicBezTo>
                    <a:pt x="239" y="1852"/>
                    <a:pt x="295" y="1815"/>
                    <a:pt x="321" y="1749"/>
                  </a:cubicBezTo>
                  <a:lnTo>
                    <a:pt x="428" y="1482"/>
                  </a:lnTo>
                  <a:lnTo>
                    <a:pt x="1142" y="1482"/>
                  </a:lnTo>
                  <a:lnTo>
                    <a:pt x="1231" y="1749"/>
                  </a:lnTo>
                  <a:cubicBezTo>
                    <a:pt x="1267" y="1821"/>
                    <a:pt x="1338" y="1856"/>
                    <a:pt x="1410" y="1856"/>
                  </a:cubicBezTo>
                  <a:cubicBezTo>
                    <a:pt x="1517" y="1838"/>
                    <a:pt x="1570" y="1731"/>
                    <a:pt x="1534" y="1642"/>
                  </a:cubicBezTo>
                  <a:lnTo>
                    <a:pt x="964" y="126"/>
                  </a:lnTo>
                  <a:lnTo>
                    <a:pt x="964" y="108"/>
                  </a:lnTo>
                  <a:cubicBezTo>
                    <a:pt x="928" y="36"/>
                    <a:pt x="856" y="1"/>
                    <a:pt x="785"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8"/>
            <p:cNvSpPr/>
            <p:nvPr/>
          </p:nvSpPr>
          <p:spPr>
            <a:xfrm>
              <a:off x="4289389" y="3035758"/>
              <a:ext cx="43328" cy="50636"/>
            </a:xfrm>
            <a:custGeom>
              <a:avLst/>
              <a:gdLst/>
              <a:ahLst/>
              <a:cxnLst/>
              <a:rect l="l" t="t" r="r" b="b"/>
              <a:pathLst>
                <a:path w="1589" h="1857" extrusionOk="0">
                  <a:moveTo>
                    <a:pt x="928" y="1"/>
                  </a:moveTo>
                  <a:cubicBezTo>
                    <a:pt x="411" y="1"/>
                    <a:pt x="0" y="429"/>
                    <a:pt x="0" y="929"/>
                  </a:cubicBezTo>
                  <a:cubicBezTo>
                    <a:pt x="0" y="1446"/>
                    <a:pt x="411" y="1857"/>
                    <a:pt x="928" y="1857"/>
                  </a:cubicBezTo>
                  <a:cubicBezTo>
                    <a:pt x="1160" y="1857"/>
                    <a:pt x="1374" y="1767"/>
                    <a:pt x="1535" y="1589"/>
                  </a:cubicBezTo>
                  <a:cubicBezTo>
                    <a:pt x="1588" y="1518"/>
                    <a:pt x="1570" y="1411"/>
                    <a:pt x="1499" y="1357"/>
                  </a:cubicBezTo>
                  <a:cubicBezTo>
                    <a:pt x="1476" y="1335"/>
                    <a:pt x="1445" y="1325"/>
                    <a:pt x="1411" y="1325"/>
                  </a:cubicBezTo>
                  <a:cubicBezTo>
                    <a:pt x="1365" y="1325"/>
                    <a:pt x="1316" y="1344"/>
                    <a:pt x="1285" y="1375"/>
                  </a:cubicBezTo>
                  <a:cubicBezTo>
                    <a:pt x="1196" y="1500"/>
                    <a:pt x="1071" y="1535"/>
                    <a:pt x="928" y="1535"/>
                  </a:cubicBezTo>
                  <a:cubicBezTo>
                    <a:pt x="589" y="1535"/>
                    <a:pt x="321" y="1268"/>
                    <a:pt x="321" y="929"/>
                  </a:cubicBezTo>
                  <a:cubicBezTo>
                    <a:pt x="321" y="608"/>
                    <a:pt x="589" y="322"/>
                    <a:pt x="928" y="322"/>
                  </a:cubicBezTo>
                  <a:cubicBezTo>
                    <a:pt x="1053" y="322"/>
                    <a:pt x="1160" y="358"/>
                    <a:pt x="1267" y="429"/>
                  </a:cubicBezTo>
                  <a:cubicBezTo>
                    <a:pt x="1295" y="450"/>
                    <a:pt x="1326" y="460"/>
                    <a:pt x="1356" y="460"/>
                  </a:cubicBezTo>
                  <a:cubicBezTo>
                    <a:pt x="1403" y="460"/>
                    <a:pt x="1449" y="437"/>
                    <a:pt x="1481" y="393"/>
                  </a:cubicBezTo>
                  <a:cubicBezTo>
                    <a:pt x="1535" y="322"/>
                    <a:pt x="1517" y="215"/>
                    <a:pt x="1445" y="162"/>
                  </a:cubicBezTo>
                  <a:cubicBezTo>
                    <a:pt x="1285" y="72"/>
                    <a:pt x="1106" y="1"/>
                    <a:pt x="928"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8"/>
            <p:cNvSpPr/>
            <p:nvPr/>
          </p:nvSpPr>
          <p:spPr>
            <a:xfrm>
              <a:off x="4107406" y="2968135"/>
              <a:ext cx="295852" cy="193681"/>
            </a:xfrm>
            <a:custGeom>
              <a:avLst/>
              <a:gdLst/>
              <a:ahLst/>
              <a:cxnLst/>
              <a:rect l="l" t="t" r="r" b="b"/>
              <a:pathLst>
                <a:path w="10850" h="7103" extrusionOk="0">
                  <a:moveTo>
                    <a:pt x="9921" y="5157"/>
                  </a:moveTo>
                  <a:cubicBezTo>
                    <a:pt x="10046" y="5157"/>
                    <a:pt x="10153" y="5264"/>
                    <a:pt x="10153" y="5389"/>
                  </a:cubicBezTo>
                  <a:lnTo>
                    <a:pt x="10153" y="5621"/>
                  </a:lnTo>
                  <a:lnTo>
                    <a:pt x="8066" y="5621"/>
                  </a:lnTo>
                  <a:lnTo>
                    <a:pt x="8066" y="5389"/>
                  </a:lnTo>
                  <a:cubicBezTo>
                    <a:pt x="8066" y="5264"/>
                    <a:pt x="8155" y="5157"/>
                    <a:pt x="8298" y="5157"/>
                  </a:cubicBezTo>
                  <a:close/>
                  <a:moveTo>
                    <a:pt x="6603" y="5960"/>
                  </a:moveTo>
                  <a:cubicBezTo>
                    <a:pt x="6549" y="6103"/>
                    <a:pt x="6389" y="6210"/>
                    <a:pt x="6210" y="6210"/>
                  </a:cubicBezTo>
                  <a:lnTo>
                    <a:pt x="4640" y="6210"/>
                  </a:lnTo>
                  <a:cubicBezTo>
                    <a:pt x="4462" y="6210"/>
                    <a:pt x="4319" y="6103"/>
                    <a:pt x="4248" y="5960"/>
                  </a:cubicBezTo>
                  <a:close/>
                  <a:moveTo>
                    <a:pt x="10403" y="5960"/>
                  </a:moveTo>
                  <a:cubicBezTo>
                    <a:pt x="10475" y="5960"/>
                    <a:pt x="10528" y="6032"/>
                    <a:pt x="10528" y="6103"/>
                  </a:cubicBezTo>
                  <a:cubicBezTo>
                    <a:pt x="10528" y="6478"/>
                    <a:pt x="10207" y="6781"/>
                    <a:pt x="9832" y="6781"/>
                  </a:cubicBezTo>
                  <a:lnTo>
                    <a:pt x="1036" y="6781"/>
                  </a:lnTo>
                  <a:cubicBezTo>
                    <a:pt x="643" y="6781"/>
                    <a:pt x="322" y="6478"/>
                    <a:pt x="322" y="6103"/>
                  </a:cubicBezTo>
                  <a:cubicBezTo>
                    <a:pt x="322" y="6032"/>
                    <a:pt x="394" y="5960"/>
                    <a:pt x="465" y="5960"/>
                  </a:cubicBezTo>
                  <a:lnTo>
                    <a:pt x="3944" y="5960"/>
                  </a:lnTo>
                  <a:cubicBezTo>
                    <a:pt x="4016" y="6281"/>
                    <a:pt x="4319" y="6531"/>
                    <a:pt x="4658" y="6531"/>
                  </a:cubicBezTo>
                  <a:lnTo>
                    <a:pt x="6210" y="6531"/>
                  </a:lnTo>
                  <a:cubicBezTo>
                    <a:pt x="6549" y="6531"/>
                    <a:pt x="6835" y="6281"/>
                    <a:pt x="6906" y="5960"/>
                  </a:cubicBezTo>
                  <a:close/>
                  <a:moveTo>
                    <a:pt x="1571" y="1"/>
                  </a:moveTo>
                  <a:cubicBezTo>
                    <a:pt x="1161" y="1"/>
                    <a:pt x="840" y="340"/>
                    <a:pt x="840" y="750"/>
                  </a:cubicBezTo>
                  <a:lnTo>
                    <a:pt x="840" y="5639"/>
                  </a:lnTo>
                  <a:lnTo>
                    <a:pt x="465" y="5639"/>
                  </a:lnTo>
                  <a:cubicBezTo>
                    <a:pt x="465" y="5639"/>
                    <a:pt x="1" y="5835"/>
                    <a:pt x="1" y="6085"/>
                  </a:cubicBezTo>
                  <a:cubicBezTo>
                    <a:pt x="1" y="6645"/>
                    <a:pt x="448" y="7103"/>
                    <a:pt x="1004" y="7103"/>
                  </a:cubicBezTo>
                  <a:cubicBezTo>
                    <a:pt x="1015" y="7103"/>
                    <a:pt x="1025" y="7103"/>
                    <a:pt x="1036" y="7102"/>
                  </a:cubicBezTo>
                  <a:lnTo>
                    <a:pt x="9832" y="7102"/>
                  </a:lnTo>
                  <a:cubicBezTo>
                    <a:pt x="9843" y="7103"/>
                    <a:pt x="9853" y="7103"/>
                    <a:pt x="9863" y="7103"/>
                  </a:cubicBezTo>
                  <a:cubicBezTo>
                    <a:pt x="10403" y="7103"/>
                    <a:pt x="10849" y="6645"/>
                    <a:pt x="10849" y="6085"/>
                  </a:cubicBezTo>
                  <a:cubicBezTo>
                    <a:pt x="10849" y="5853"/>
                    <a:pt x="10689" y="5675"/>
                    <a:pt x="10475" y="5639"/>
                  </a:cubicBezTo>
                  <a:lnTo>
                    <a:pt x="10475" y="5407"/>
                  </a:lnTo>
                  <a:cubicBezTo>
                    <a:pt x="10475" y="5140"/>
                    <a:pt x="10029" y="4854"/>
                    <a:pt x="10029" y="4854"/>
                  </a:cubicBezTo>
                  <a:lnTo>
                    <a:pt x="10029" y="4301"/>
                  </a:lnTo>
                  <a:cubicBezTo>
                    <a:pt x="10029" y="4230"/>
                    <a:pt x="9975" y="4158"/>
                    <a:pt x="9886" y="4140"/>
                  </a:cubicBezTo>
                  <a:cubicBezTo>
                    <a:pt x="9878" y="4139"/>
                    <a:pt x="9870" y="4138"/>
                    <a:pt x="9863" y="4138"/>
                  </a:cubicBezTo>
                  <a:cubicBezTo>
                    <a:pt x="9782" y="4138"/>
                    <a:pt x="9707" y="4219"/>
                    <a:pt x="9707" y="4301"/>
                  </a:cubicBezTo>
                  <a:lnTo>
                    <a:pt x="9707" y="4836"/>
                  </a:lnTo>
                  <a:lnTo>
                    <a:pt x="9315" y="4836"/>
                  </a:lnTo>
                  <a:lnTo>
                    <a:pt x="9315" y="1018"/>
                  </a:lnTo>
                  <a:cubicBezTo>
                    <a:pt x="9315" y="839"/>
                    <a:pt x="9172" y="715"/>
                    <a:pt x="8994" y="715"/>
                  </a:cubicBezTo>
                  <a:lnTo>
                    <a:pt x="1714" y="715"/>
                  </a:lnTo>
                  <a:cubicBezTo>
                    <a:pt x="1625" y="715"/>
                    <a:pt x="1553" y="786"/>
                    <a:pt x="1553" y="875"/>
                  </a:cubicBezTo>
                  <a:lnTo>
                    <a:pt x="1553" y="1500"/>
                  </a:lnTo>
                  <a:cubicBezTo>
                    <a:pt x="1553" y="1535"/>
                    <a:pt x="1571" y="1553"/>
                    <a:pt x="1589" y="1571"/>
                  </a:cubicBezTo>
                  <a:cubicBezTo>
                    <a:pt x="1628" y="1604"/>
                    <a:pt x="1671" y="1619"/>
                    <a:pt x="1711" y="1619"/>
                  </a:cubicBezTo>
                  <a:cubicBezTo>
                    <a:pt x="1799" y="1619"/>
                    <a:pt x="1874" y="1550"/>
                    <a:pt x="1874" y="1464"/>
                  </a:cubicBezTo>
                  <a:lnTo>
                    <a:pt x="1874" y="1054"/>
                  </a:lnTo>
                  <a:lnTo>
                    <a:pt x="8994" y="1054"/>
                  </a:lnTo>
                  <a:lnTo>
                    <a:pt x="8994" y="4836"/>
                  </a:lnTo>
                  <a:lnTo>
                    <a:pt x="8298" y="4836"/>
                  </a:lnTo>
                  <a:cubicBezTo>
                    <a:pt x="7994" y="4836"/>
                    <a:pt x="7745" y="5086"/>
                    <a:pt x="7745" y="5389"/>
                  </a:cubicBezTo>
                  <a:lnTo>
                    <a:pt x="7745" y="5621"/>
                  </a:lnTo>
                  <a:lnTo>
                    <a:pt x="1874" y="5621"/>
                  </a:lnTo>
                  <a:lnTo>
                    <a:pt x="1874" y="2213"/>
                  </a:lnTo>
                  <a:cubicBezTo>
                    <a:pt x="1874" y="2142"/>
                    <a:pt x="1821" y="2053"/>
                    <a:pt x="1732" y="2053"/>
                  </a:cubicBezTo>
                  <a:cubicBezTo>
                    <a:pt x="1723" y="2051"/>
                    <a:pt x="1713" y="2050"/>
                    <a:pt x="1704" y="2050"/>
                  </a:cubicBezTo>
                  <a:cubicBezTo>
                    <a:pt x="1625" y="2050"/>
                    <a:pt x="1553" y="2117"/>
                    <a:pt x="1553" y="2213"/>
                  </a:cubicBezTo>
                  <a:lnTo>
                    <a:pt x="1553" y="5639"/>
                  </a:lnTo>
                  <a:lnTo>
                    <a:pt x="1161" y="5639"/>
                  </a:lnTo>
                  <a:lnTo>
                    <a:pt x="1161" y="750"/>
                  </a:lnTo>
                  <a:cubicBezTo>
                    <a:pt x="1161" y="518"/>
                    <a:pt x="1339" y="322"/>
                    <a:pt x="1571" y="322"/>
                  </a:cubicBezTo>
                  <a:lnTo>
                    <a:pt x="9547" y="322"/>
                  </a:lnTo>
                  <a:cubicBezTo>
                    <a:pt x="9636" y="322"/>
                    <a:pt x="9707" y="393"/>
                    <a:pt x="9707" y="500"/>
                  </a:cubicBezTo>
                  <a:lnTo>
                    <a:pt x="9707" y="3623"/>
                  </a:lnTo>
                  <a:cubicBezTo>
                    <a:pt x="9707" y="3641"/>
                    <a:pt x="9725" y="3659"/>
                    <a:pt x="9725" y="3676"/>
                  </a:cubicBezTo>
                  <a:cubicBezTo>
                    <a:pt x="9773" y="3718"/>
                    <a:pt x="9822" y="3736"/>
                    <a:pt x="9867" y="3736"/>
                  </a:cubicBezTo>
                  <a:cubicBezTo>
                    <a:pt x="9957" y="3736"/>
                    <a:pt x="10029" y="3665"/>
                    <a:pt x="10029" y="3569"/>
                  </a:cubicBezTo>
                  <a:lnTo>
                    <a:pt x="10029" y="750"/>
                  </a:lnTo>
                  <a:cubicBezTo>
                    <a:pt x="10029" y="340"/>
                    <a:pt x="9690" y="1"/>
                    <a:pt x="9279"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 name="Google Shape;1894;p38"/>
          <p:cNvGrpSpPr/>
          <p:nvPr/>
        </p:nvGrpSpPr>
        <p:grpSpPr>
          <a:xfrm rot="-275323">
            <a:off x="1646259" y="1955099"/>
            <a:ext cx="847726" cy="750505"/>
            <a:chOff x="2842466" y="2933587"/>
            <a:chExt cx="296807" cy="262777"/>
          </a:xfrm>
        </p:grpSpPr>
        <p:sp>
          <p:nvSpPr>
            <p:cNvPr id="1895" name="Google Shape;1895;p38"/>
            <p:cNvSpPr/>
            <p:nvPr/>
          </p:nvSpPr>
          <p:spPr>
            <a:xfrm>
              <a:off x="2958244" y="3053782"/>
              <a:ext cx="64733" cy="119704"/>
            </a:xfrm>
            <a:custGeom>
              <a:avLst/>
              <a:gdLst/>
              <a:ahLst/>
              <a:cxnLst/>
              <a:rect l="l" t="t" r="r" b="b"/>
              <a:pathLst>
                <a:path w="2374" h="4390" extrusionOk="0">
                  <a:moveTo>
                    <a:pt x="1" y="0"/>
                  </a:moveTo>
                  <a:lnTo>
                    <a:pt x="1" y="4389"/>
                  </a:lnTo>
                  <a:lnTo>
                    <a:pt x="2374" y="4389"/>
                  </a:lnTo>
                  <a:lnTo>
                    <a:pt x="2374" y="0"/>
                  </a:lnTo>
                  <a:close/>
                </a:path>
              </a:pathLst>
            </a:custGeom>
            <a:solidFill>
              <a:srgbClr val="9CF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8"/>
            <p:cNvSpPr/>
            <p:nvPr/>
          </p:nvSpPr>
          <p:spPr>
            <a:xfrm>
              <a:off x="2845847" y="2959873"/>
              <a:ext cx="248162" cy="31658"/>
            </a:xfrm>
            <a:custGeom>
              <a:avLst/>
              <a:gdLst/>
              <a:ahLst/>
              <a:cxnLst/>
              <a:rect l="l" t="t" r="r" b="b"/>
              <a:pathLst>
                <a:path w="9101" h="1161" extrusionOk="0">
                  <a:moveTo>
                    <a:pt x="1411" y="1"/>
                  </a:moveTo>
                  <a:cubicBezTo>
                    <a:pt x="1268" y="1"/>
                    <a:pt x="1107" y="36"/>
                    <a:pt x="964" y="90"/>
                  </a:cubicBezTo>
                  <a:lnTo>
                    <a:pt x="90" y="482"/>
                  </a:lnTo>
                  <a:cubicBezTo>
                    <a:pt x="1" y="518"/>
                    <a:pt x="1" y="643"/>
                    <a:pt x="90" y="679"/>
                  </a:cubicBezTo>
                  <a:lnTo>
                    <a:pt x="964" y="1053"/>
                  </a:lnTo>
                  <a:cubicBezTo>
                    <a:pt x="1107" y="1125"/>
                    <a:pt x="1268" y="1160"/>
                    <a:pt x="1411" y="1160"/>
                  </a:cubicBezTo>
                  <a:lnTo>
                    <a:pt x="9101" y="1160"/>
                  </a:lnTo>
                  <a:lnTo>
                    <a:pt x="9101" y="1"/>
                  </a:lnTo>
                  <a:close/>
                </a:path>
              </a:pathLst>
            </a:custGeom>
            <a:solidFill>
              <a:srgbClr val="FC9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8"/>
            <p:cNvSpPr/>
            <p:nvPr/>
          </p:nvSpPr>
          <p:spPr>
            <a:xfrm>
              <a:off x="3101780" y="2959873"/>
              <a:ext cx="34084" cy="31658"/>
            </a:xfrm>
            <a:custGeom>
              <a:avLst/>
              <a:gdLst/>
              <a:ahLst/>
              <a:cxnLst/>
              <a:rect l="l" t="t" r="r" b="b"/>
              <a:pathLst>
                <a:path w="1250" h="1161" extrusionOk="0">
                  <a:moveTo>
                    <a:pt x="0" y="1"/>
                  </a:moveTo>
                  <a:lnTo>
                    <a:pt x="0" y="1160"/>
                  </a:lnTo>
                  <a:lnTo>
                    <a:pt x="607" y="1160"/>
                  </a:lnTo>
                  <a:cubicBezTo>
                    <a:pt x="964" y="1160"/>
                    <a:pt x="1249" y="821"/>
                    <a:pt x="1178" y="447"/>
                  </a:cubicBezTo>
                  <a:cubicBezTo>
                    <a:pt x="1124" y="179"/>
                    <a:pt x="875" y="1"/>
                    <a:pt x="607" y="1"/>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8"/>
            <p:cNvSpPr/>
            <p:nvPr/>
          </p:nvSpPr>
          <p:spPr>
            <a:xfrm>
              <a:off x="2846338" y="2960364"/>
              <a:ext cx="34575" cy="31167"/>
            </a:xfrm>
            <a:custGeom>
              <a:avLst/>
              <a:gdLst/>
              <a:ahLst/>
              <a:cxnLst/>
              <a:rect l="l" t="t" r="r" b="b"/>
              <a:pathLst>
                <a:path w="1268" h="1143" extrusionOk="0">
                  <a:moveTo>
                    <a:pt x="1268" y="0"/>
                  </a:moveTo>
                  <a:cubicBezTo>
                    <a:pt x="1161" y="18"/>
                    <a:pt x="1054" y="36"/>
                    <a:pt x="946" y="90"/>
                  </a:cubicBezTo>
                  <a:lnTo>
                    <a:pt x="90" y="464"/>
                  </a:lnTo>
                  <a:cubicBezTo>
                    <a:pt x="1" y="500"/>
                    <a:pt x="1" y="625"/>
                    <a:pt x="90" y="661"/>
                  </a:cubicBezTo>
                  <a:lnTo>
                    <a:pt x="946" y="1053"/>
                  </a:lnTo>
                  <a:cubicBezTo>
                    <a:pt x="1054" y="1089"/>
                    <a:pt x="1161" y="1124"/>
                    <a:pt x="1268" y="1142"/>
                  </a:cubicBezTo>
                  <a:lnTo>
                    <a:pt x="1268" y="0"/>
                  </a:lnTo>
                  <a:close/>
                </a:path>
              </a:pathLst>
            </a:custGeom>
            <a:solidFill>
              <a:srgbClr val="F1C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8"/>
            <p:cNvSpPr/>
            <p:nvPr/>
          </p:nvSpPr>
          <p:spPr>
            <a:xfrm>
              <a:off x="3089128" y="2959873"/>
              <a:ext cx="18515" cy="31658"/>
            </a:xfrm>
            <a:custGeom>
              <a:avLst/>
              <a:gdLst/>
              <a:ahLst/>
              <a:cxnLst/>
              <a:rect l="l" t="t" r="r" b="b"/>
              <a:pathLst>
                <a:path w="679" h="1161" extrusionOk="0">
                  <a:moveTo>
                    <a:pt x="0" y="1"/>
                  </a:moveTo>
                  <a:lnTo>
                    <a:pt x="0" y="1160"/>
                  </a:lnTo>
                  <a:lnTo>
                    <a:pt x="678" y="1160"/>
                  </a:lnTo>
                  <a:lnTo>
                    <a:pt x="678" y="1"/>
                  </a:ln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8"/>
            <p:cNvSpPr/>
            <p:nvPr/>
          </p:nvSpPr>
          <p:spPr>
            <a:xfrm>
              <a:off x="2932940" y="2938468"/>
              <a:ext cx="101708" cy="103180"/>
            </a:xfrm>
            <a:custGeom>
              <a:avLst/>
              <a:gdLst/>
              <a:ahLst/>
              <a:cxnLst/>
              <a:rect l="l" t="t" r="r" b="b"/>
              <a:pathLst>
                <a:path w="3730" h="3784" extrusionOk="0">
                  <a:moveTo>
                    <a:pt x="911" y="0"/>
                  </a:moveTo>
                  <a:cubicBezTo>
                    <a:pt x="750" y="0"/>
                    <a:pt x="607" y="125"/>
                    <a:pt x="607" y="304"/>
                  </a:cubicBezTo>
                  <a:lnTo>
                    <a:pt x="607" y="1428"/>
                  </a:lnTo>
                  <a:cubicBezTo>
                    <a:pt x="607" y="1713"/>
                    <a:pt x="393" y="1945"/>
                    <a:pt x="108" y="1945"/>
                  </a:cubicBezTo>
                  <a:lnTo>
                    <a:pt x="1" y="1945"/>
                  </a:lnTo>
                  <a:cubicBezTo>
                    <a:pt x="1" y="2284"/>
                    <a:pt x="144" y="2623"/>
                    <a:pt x="411" y="2837"/>
                  </a:cubicBezTo>
                  <a:lnTo>
                    <a:pt x="679" y="3052"/>
                  </a:lnTo>
                  <a:cubicBezTo>
                    <a:pt x="839" y="3176"/>
                    <a:pt x="929" y="3373"/>
                    <a:pt x="929" y="3569"/>
                  </a:cubicBezTo>
                  <a:lnTo>
                    <a:pt x="929" y="3783"/>
                  </a:lnTo>
                  <a:lnTo>
                    <a:pt x="3302" y="3783"/>
                  </a:lnTo>
                  <a:lnTo>
                    <a:pt x="3302" y="3266"/>
                  </a:lnTo>
                  <a:cubicBezTo>
                    <a:pt x="3302" y="3212"/>
                    <a:pt x="3320" y="3141"/>
                    <a:pt x="3337" y="3087"/>
                  </a:cubicBezTo>
                  <a:lnTo>
                    <a:pt x="3569" y="2498"/>
                  </a:lnTo>
                  <a:cubicBezTo>
                    <a:pt x="3676" y="2195"/>
                    <a:pt x="3730" y="1874"/>
                    <a:pt x="3730" y="1571"/>
                  </a:cubicBezTo>
                  <a:lnTo>
                    <a:pt x="3730" y="750"/>
                  </a:lnTo>
                  <a:cubicBezTo>
                    <a:pt x="3730" y="625"/>
                    <a:pt x="3623" y="482"/>
                    <a:pt x="3498" y="464"/>
                  </a:cubicBezTo>
                  <a:lnTo>
                    <a:pt x="3427" y="446"/>
                  </a:lnTo>
                  <a:lnTo>
                    <a:pt x="3266" y="446"/>
                  </a:lnTo>
                  <a:cubicBezTo>
                    <a:pt x="3105" y="446"/>
                    <a:pt x="2963" y="571"/>
                    <a:pt x="2963" y="732"/>
                  </a:cubicBezTo>
                  <a:lnTo>
                    <a:pt x="2963" y="554"/>
                  </a:lnTo>
                  <a:cubicBezTo>
                    <a:pt x="2963" y="375"/>
                    <a:pt x="2838" y="250"/>
                    <a:pt x="2677" y="250"/>
                  </a:cubicBezTo>
                  <a:lnTo>
                    <a:pt x="2481" y="250"/>
                  </a:lnTo>
                  <a:cubicBezTo>
                    <a:pt x="2320" y="250"/>
                    <a:pt x="2178" y="375"/>
                    <a:pt x="2178" y="536"/>
                  </a:cubicBezTo>
                  <a:lnTo>
                    <a:pt x="2178" y="393"/>
                  </a:lnTo>
                  <a:cubicBezTo>
                    <a:pt x="2178" y="232"/>
                    <a:pt x="2053" y="107"/>
                    <a:pt x="1892" y="107"/>
                  </a:cubicBezTo>
                  <a:lnTo>
                    <a:pt x="1696" y="107"/>
                  </a:lnTo>
                  <a:cubicBezTo>
                    <a:pt x="1535" y="107"/>
                    <a:pt x="1393" y="232"/>
                    <a:pt x="1393" y="411"/>
                  </a:cubicBezTo>
                  <a:lnTo>
                    <a:pt x="1393" y="286"/>
                  </a:lnTo>
                  <a:cubicBezTo>
                    <a:pt x="1393" y="125"/>
                    <a:pt x="1268" y="0"/>
                    <a:pt x="1107" y="0"/>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8"/>
            <p:cNvSpPr/>
            <p:nvPr/>
          </p:nvSpPr>
          <p:spPr>
            <a:xfrm>
              <a:off x="2985484" y="2945285"/>
              <a:ext cx="49163" cy="96363"/>
            </a:xfrm>
            <a:custGeom>
              <a:avLst/>
              <a:gdLst/>
              <a:ahLst/>
              <a:cxnLst/>
              <a:rect l="l" t="t" r="r" b="b"/>
              <a:pathLst>
                <a:path w="1803" h="3534" extrusionOk="0">
                  <a:moveTo>
                    <a:pt x="536" y="0"/>
                  </a:moveTo>
                  <a:cubicBezTo>
                    <a:pt x="465" y="0"/>
                    <a:pt x="393" y="36"/>
                    <a:pt x="340" y="89"/>
                  </a:cubicBezTo>
                  <a:cubicBezTo>
                    <a:pt x="393" y="143"/>
                    <a:pt x="429" y="214"/>
                    <a:pt x="429" y="304"/>
                  </a:cubicBezTo>
                  <a:lnTo>
                    <a:pt x="429" y="1124"/>
                  </a:lnTo>
                  <a:cubicBezTo>
                    <a:pt x="429" y="1445"/>
                    <a:pt x="376" y="1749"/>
                    <a:pt x="268" y="2052"/>
                  </a:cubicBezTo>
                  <a:lnTo>
                    <a:pt x="54" y="2605"/>
                  </a:lnTo>
                  <a:cubicBezTo>
                    <a:pt x="19" y="2694"/>
                    <a:pt x="1" y="2766"/>
                    <a:pt x="1" y="2855"/>
                  </a:cubicBezTo>
                  <a:lnTo>
                    <a:pt x="1" y="3533"/>
                  </a:lnTo>
                  <a:lnTo>
                    <a:pt x="1375" y="3533"/>
                  </a:lnTo>
                  <a:lnTo>
                    <a:pt x="1375" y="3051"/>
                  </a:lnTo>
                  <a:cubicBezTo>
                    <a:pt x="1375" y="2962"/>
                    <a:pt x="1393" y="2873"/>
                    <a:pt x="1428" y="2802"/>
                  </a:cubicBezTo>
                  <a:lnTo>
                    <a:pt x="1642" y="2248"/>
                  </a:lnTo>
                  <a:cubicBezTo>
                    <a:pt x="1749" y="1945"/>
                    <a:pt x="1803" y="1624"/>
                    <a:pt x="1803" y="1321"/>
                  </a:cubicBezTo>
                  <a:lnTo>
                    <a:pt x="1803" y="482"/>
                  </a:lnTo>
                  <a:cubicBezTo>
                    <a:pt x="1803" y="321"/>
                    <a:pt x="1678" y="196"/>
                    <a:pt x="1500" y="196"/>
                  </a:cubicBezTo>
                  <a:lnTo>
                    <a:pt x="1339" y="196"/>
                  </a:lnTo>
                  <a:cubicBezTo>
                    <a:pt x="1178" y="196"/>
                    <a:pt x="1036" y="321"/>
                    <a:pt x="1036" y="482"/>
                  </a:cubicBezTo>
                  <a:lnTo>
                    <a:pt x="1036" y="304"/>
                  </a:lnTo>
                  <a:cubicBezTo>
                    <a:pt x="1036" y="125"/>
                    <a:pt x="911" y="0"/>
                    <a:pt x="750" y="0"/>
                  </a:cubicBezTo>
                  <a:close/>
                </a:path>
              </a:pathLst>
            </a:custGeom>
            <a:solidFill>
              <a:srgbClr val="FAE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8"/>
            <p:cNvSpPr/>
            <p:nvPr/>
          </p:nvSpPr>
          <p:spPr>
            <a:xfrm>
              <a:off x="2865807" y="3129886"/>
              <a:ext cx="124585" cy="43601"/>
            </a:xfrm>
            <a:custGeom>
              <a:avLst/>
              <a:gdLst/>
              <a:ahLst/>
              <a:cxnLst/>
              <a:rect l="l" t="t" r="r" b="b"/>
              <a:pathLst>
                <a:path w="4569" h="1599" extrusionOk="0">
                  <a:moveTo>
                    <a:pt x="1893" y="1"/>
                  </a:moveTo>
                  <a:cubicBezTo>
                    <a:pt x="1085" y="1"/>
                    <a:pt x="400" y="165"/>
                    <a:pt x="125" y="242"/>
                  </a:cubicBezTo>
                  <a:cubicBezTo>
                    <a:pt x="54" y="260"/>
                    <a:pt x="1" y="332"/>
                    <a:pt x="1" y="403"/>
                  </a:cubicBezTo>
                  <a:lnTo>
                    <a:pt x="1" y="1598"/>
                  </a:lnTo>
                  <a:lnTo>
                    <a:pt x="4568" y="1598"/>
                  </a:lnTo>
                  <a:lnTo>
                    <a:pt x="4568" y="885"/>
                  </a:lnTo>
                  <a:cubicBezTo>
                    <a:pt x="3773" y="191"/>
                    <a:pt x="2762" y="1"/>
                    <a:pt x="1893" y="1"/>
                  </a:cubicBezTo>
                  <a:close/>
                </a:path>
              </a:pathLst>
            </a:custGeom>
            <a:solidFill>
              <a:srgbClr val="FF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8"/>
            <p:cNvSpPr/>
            <p:nvPr/>
          </p:nvSpPr>
          <p:spPr>
            <a:xfrm>
              <a:off x="2990365" y="3129886"/>
              <a:ext cx="124094" cy="43601"/>
            </a:xfrm>
            <a:custGeom>
              <a:avLst/>
              <a:gdLst/>
              <a:ahLst/>
              <a:cxnLst/>
              <a:rect l="l" t="t" r="r" b="b"/>
              <a:pathLst>
                <a:path w="4551" h="1599" extrusionOk="0">
                  <a:moveTo>
                    <a:pt x="2666" y="1"/>
                  </a:moveTo>
                  <a:cubicBezTo>
                    <a:pt x="1802" y="1"/>
                    <a:pt x="796" y="191"/>
                    <a:pt x="0" y="885"/>
                  </a:cubicBezTo>
                  <a:lnTo>
                    <a:pt x="0" y="1598"/>
                  </a:lnTo>
                  <a:lnTo>
                    <a:pt x="4550" y="1598"/>
                  </a:lnTo>
                  <a:lnTo>
                    <a:pt x="4550" y="403"/>
                  </a:lnTo>
                  <a:cubicBezTo>
                    <a:pt x="4550" y="332"/>
                    <a:pt x="4497" y="260"/>
                    <a:pt x="4425" y="242"/>
                  </a:cubicBezTo>
                  <a:cubicBezTo>
                    <a:pt x="4150" y="165"/>
                    <a:pt x="3470" y="1"/>
                    <a:pt x="2666"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8"/>
            <p:cNvSpPr/>
            <p:nvPr/>
          </p:nvSpPr>
          <p:spPr>
            <a:xfrm>
              <a:off x="3072577" y="3130158"/>
              <a:ext cx="41883" cy="43328"/>
            </a:xfrm>
            <a:custGeom>
              <a:avLst/>
              <a:gdLst/>
              <a:ahLst/>
              <a:cxnLst/>
              <a:rect l="l" t="t" r="r" b="b"/>
              <a:pathLst>
                <a:path w="1536" h="1589" extrusionOk="0">
                  <a:moveTo>
                    <a:pt x="1" y="0"/>
                  </a:moveTo>
                  <a:cubicBezTo>
                    <a:pt x="1" y="0"/>
                    <a:pt x="2" y="0"/>
                    <a:pt x="2" y="0"/>
                  </a:cubicBezTo>
                  <a:lnTo>
                    <a:pt x="2" y="0"/>
                  </a:lnTo>
                  <a:cubicBezTo>
                    <a:pt x="1" y="0"/>
                    <a:pt x="1" y="0"/>
                    <a:pt x="1" y="0"/>
                  </a:cubicBezTo>
                  <a:close/>
                  <a:moveTo>
                    <a:pt x="2" y="0"/>
                  </a:moveTo>
                  <a:cubicBezTo>
                    <a:pt x="6" y="1"/>
                    <a:pt x="21" y="3"/>
                    <a:pt x="36" y="18"/>
                  </a:cubicBezTo>
                  <a:cubicBezTo>
                    <a:pt x="108" y="36"/>
                    <a:pt x="161" y="107"/>
                    <a:pt x="161" y="179"/>
                  </a:cubicBezTo>
                  <a:lnTo>
                    <a:pt x="161" y="1588"/>
                  </a:lnTo>
                  <a:lnTo>
                    <a:pt x="1535" y="1588"/>
                  </a:lnTo>
                  <a:lnTo>
                    <a:pt x="1535" y="393"/>
                  </a:lnTo>
                  <a:cubicBezTo>
                    <a:pt x="1535" y="322"/>
                    <a:pt x="1482" y="250"/>
                    <a:pt x="1410" y="232"/>
                  </a:cubicBezTo>
                  <a:cubicBezTo>
                    <a:pt x="1178" y="161"/>
                    <a:pt x="644" y="36"/>
                    <a:pt x="2" y="0"/>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8"/>
            <p:cNvSpPr/>
            <p:nvPr/>
          </p:nvSpPr>
          <p:spPr>
            <a:xfrm>
              <a:off x="2858500" y="3149464"/>
              <a:ext cx="131893" cy="39102"/>
            </a:xfrm>
            <a:custGeom>
              <a:avLst/>
              <a:gdLst/>
              <a:ahLst/>
              <a:cxnLst/>
              <a:rect l="l" t="t" r="r" b="b"/>
              <a:pathLst>
                <a:path w="4837" h="1434" extrusionOk="0">
                  <a:moveTo>
                    <a:pt x="1994" y="1"/>
                  </a:moveTo>
                  <a:cubicBezTo>
                    <a:pt x="1135" y="1"/>
                    <a:pt x="410" y="178"/>
                    <a:pt x="126" y="256"/>
                  </a:cubicBezTo>
                  <a:cubicBezTo>
                    <a:pt x="54" y="274"/>
                    <a:pt x="1" y="345"/>
                    <a:pt x="1" y="417"/>
                  </a:cubicBezTo>
                  <a:lnTo>
                    <a:pt x="1" y="1434"/>
                  </a:lnTo>
                  <a:lnTo>
                    <a:pt x="4836" y="1434"/>
                  </a:lnTo>
                  <a:lnTo>
                    <a:pt x="4836" y="952"/>
                  </a:lnTo>
                  <a:cubicBezTo>
                    <a:pt x="3987" y="204"/>
                    <a:pt x="2914" y="1"/>
                    <a:pt x="1994" y="1"/>
                  </a:cubicBezTo>
                  <a:close/>
                </a:path>
              </a:pathLst>
            </a:custGeom>
            <a:solidFill>
              <a:srgbClr val="ED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8"/>
            <p:cNvSpPr/>
            <p:nvPr/>
          </p:nvSpPr>
          <p:spPr>
            <a:xfrm>
              <a:off x="2990365" y="3149464"/>
              <a:ext cx="131375" cy="39102"/>
            </a:xfrm>
            <a:custGeom>
              <a:avLst/>
              <a:gdLst/>
              <a:ahLst/>
              <a:cxnLst/>
              <a:rect l="l" t="t" r="r" b="b"/>
              <a:pathLst>
                <a:path w="4818" h="1434" extrusionOk="0">
                  <a:moveTo>
                    <a:pt x="2833" y="1"/>
                  </a:moveTo>
                  <a:cubicBezTo>
                    <a:pt x="1913" y="1"/>
                    <a:pt x="840" y="204"/>
                    <a:pt x="0" y="952"/>
                  </a:cubicBezTo>
                  <a:lnTo>
                    <a:pt x="0" y="1434"/>
                  </a:lnTo>
                  <a:lnTo>
                    <a:pt x="4818" y="1434"/>
                  </a:lnTo>
                  <a:lnTo>
                    <a:pt x="4818" y="417"/>
                  </a:lnTo>
                  <a:cubicBezTo>
                    <a:pt x="4818" y="345"/>
                    <a:pt x="4764" y="274"/>
                    <a:pt x="4693" y="256"/>
                  </a:cubicBezTo>
                  <a:cubicBezTo>
                    <a:pt x="4417" y="178"/>
                    <a:pt x="3692" y="1"/>
                    <a:pt x="2833" y="1"/>
                  </a:cubicBezTo>
                  <a:close/>
                </a:path>
              </a:pathLst>
            </a:custGeom>
            <a:solidFill>
              <a:srgbClr val="E0D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8"/>
            <p:cNvSpPr/>
            <p:nvPr/>
          </p:nvSpPr>
          <p:spPr>
            <a:xfrm>
              <a:off x="3081330" y="3150091"/>
              <a:ext cx="40410" cy="38474"/>
            </a:xfrm>
            <a:custGeom>
              <a:avLst/>
              <a:gdLst/>
              <a:ahLst/>
              <a:cxnLst/>
              <a:rect l="l" t="t" r="r" b="b"/>
              <a:pathLst>
                <a:path w="1482" h="1411" extrusionOk="0">
                  <a:moveTo>
                    <a:pt x="1" y="1"/>
                  </a:moveTo>
                  <a:cubicBezTo>
                    <a:pt x="72" y="19"/>
                    <a:pt x="108" y="90"/>
                    <a:pt x="108" y="162"/>
                  </a:cubicBezTo>
                  <a:lnTo>
                    <a:pt x="108" y="1411"/>
                  </a:lnTo>
                  <a:lnTo>
                    <a:pt x="1482" y="1411"/>
                  </a:lnTo>
                  <a:lnTo>
                    <a:pt x="1482" y="394"/>
                  </a:lnTo>
                  <a:cubicBezTo>
                    <a:pt x="1482" y="322"/>
                    <a:pt x="1428" y="251"/>
                    <a:pt x="1357" y="233"/>
                  </a:cubicBezTo>
                  <a:cubicBezTo>
                    <a:pt x="1143" y="179"/>
                    <a:pt x="625" y="54"/>
                    <a:pt x="1" y="1"/>
                  </a:cubicBezTo>
                  <a:close/>
                </a:path>
              </a:pathLst>
            </a:custGeom>
            <a:solidFill>
              <a:srgbClr val="D1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8"/>
            <p:cNvSpPr/>
            <p:nvPr/>
          </p:nvSpPr>
          <p:spPr>
            <a:xfrm>
              <a:off x="2846338" y="3173459"/>
              <a:ext cx="288054" cy="18515"/>
            </a:xfrm>
            <a:custGeom>
              <a:avLst/>
              <a:gdLst/>
              <a:ahLst/>
              <a:cxnLst/>
              <a:rect l="l" t="t" r="r" b="b"/>
              <a:pathLst>
                <a:path w="10564" h="679" extrusionOk="0">
                  <a:moveTo>
                    <a:pt x="376" y="0"/>
                  </a:moveTo>
                  <a:cubicBezTo>
                    <a:pt x="161" y="0"/>
                    <a:pt x="1" y="179"/>
                    <a:pt x="37" y="393"/>
                  </a:cubicBezTo>
                  <a:cubicBezTo>
                    <a:pt x="72" y="554"/>
                    <a:pt x="215" y="678"/>
                    <a:pt x="376" y="678"/>
                  </a:cubicBezTo>
                  <a:lnTo>
                    <a:pt x="10189" y="678"/>
                  </a:lnTo>
                  <a:cubicBezTo>
                    <a:pt x="10403" y="678"/>
                    <a:pt x="10564" y="482"/>
                    <a:pt x="10528" y="268"/>
                  </a:cubicBezTo>
                  <a:cubicBezTo>
                    <a:pt x="10492" y="107"/>
                    <a:pt x="10350" y="0"/>
                    <a:pt x="10189" y="0"/>
                  </a:cubicBezTo>
                  <a:close/>
                </a:path>
              </a:pathLst>
            </a:custGeom>
            <a:solidFill>
              <a:srgbClr val="EAB1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8"/>
            <p:cNvSpPr/>
            <p:nvPr/>
          </p:nvSpPr>
          <p:spPr>
            <a:xfrm>
              <a:off x="3086701" y="3173459"/>
              <a:ext cx="47200" cy="18515"/>
            </a:xfrm>
            <a:custGeom>
              <a:avLst/>
              <a:gdLst/>
              <a:ahLst/>
              <a:cxnLst/>
              <a:rect l="l" t="t" r="r" b="b"/>
              <a:pathLst>
                <a:path w="1731" h="679" extrusionOk="0">
                  <a:moveTo>
                    <a:pt x="0" y="0"/>
                  </a:moveTo>
                  <a:cubicBezTo>
                    <a:pt x="179" y="0"/>
                    <a:pt x="339" y="143"/>
                    <a:pt x="339" y="339"/>
                  </a:cubicBezTo>
                  <a:lnTo>
                    <a:pt x="339" y="678"/>
                  </a:lnTo>
                  <a:lnTo>
                    <a:pt x="1392" y="678"/>
                  </a:lnTo>
                  <a:cubicBezTo>
                    <a:pt x="1570" y="678"/>
                    <a:pt x="1731" y="518"/>
                    <a:pt x="1731" y="339"/>
                  </a:cubicBezTo>
                  <a:cubicBezTo>
                    <a:pt x="1731" y="143"/>
                    <a:pt x="1570" y="0"/>
                    <a:pt x="1392" y="0"/>
                  </a:cubicBezTo>
                  <a:close/>
                </a:path>
              </a:pathLst>
            </a:custGeom>
            <a:solidFill>
              <a:srgbClr val="FFD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8"/>
            <p:cNvSpPr/>
            <p:nvPr/>
          </p:nvSpPr>
          <p:spPr>
            <a:xfrm>
              <a:off x="2985484" y="3035758"/>
              <a:ext cx="45782" cy="24841"/>
            </a:xfrm>
            <a:custGeom>
              <a:avLst/>
              <a:gdLst/>
              <a:ahLst/>
              <a:cxnLst/>
              <a:rect l="l" t="t" r="r" b="b"/>
              <a:pathLst>
                <a:path w="1679" h="911" extrusionOk="0">
                  <a:moveTo>
                    <a:pt x="1" y="1"/>
                  </a:moveTo>
                  <a:lnTo>
                    <a:pt x="1" y="911"/>
                  </a:lnTo>
                  <a:lnTo>
                    <a:pt x="1446" y="911"/>
                  </a:lnTo>
                  <a:cubicBezTo>
                    <a:pt x="1571" y="911"/>
                    <a:pt x="1678" y="822"/>
                    <a:pt x="1678" y="697"/>
                  </a:cubicBezTo>
                  <a:lnTo>
                    <a:pt x="1678" y="233"/>
                  </a:lnTo>
                  <a:cubicBezTo>
                    <a:pt x="1678" y="108"/>
                    <a:pt x="1571" y="1"/>
                    <a:pt x="1446" y="1"/>
                  </a:cubicBezTo>
                  <a:close/>
                </a:path>
              </a:pathLst>
            </a:custGeom>
            <a:solidFill>
              <a:srgbClr val="4478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8"/>
            <p:cNvSpPr/>
            <p:nvPr/>
          </p:nvSpPr>
          <p:spPr>
            <a:xfrm>
              <a:off x="2842466" y="2933587"/>
              <a:ext cx="296807" cy="262777"/>
            </a:xfrm>
            <a:custGeom>
              <a:avLst/>
              <a:gdLst/>
              <a:ahLst/>
              <a:cxnLst/>
              <a:rect l="l" t="t" r="r" b="b"/>
              <a:pathLst>
                <a:path w="10885" h="9637" extrusionOk="0">
                  <a:moveTo>
                    <a:pt x="8868" y="1125"/>
                  </a:moveTo>
                  <a:lnTo>
                    <a:pt x="8868" y="1375"/>
                  </a:lnTo>
                  <a:lnTo>
                    <a:pt x="7209" y="1375"/>
                  </a:lnTo>
                  <a:lnTo>
                    <a:pt x="7209" y="1125"/>
                  </a:lnTo>
                  <a:close/>
                  <a:moveTo>
                    <a:pt x="1249" y="1179"/>
                  </a:moveTo>
                  <a:lnTo>
                    <a:pt x="1249" y="1928"/>
                  </a:lnTo>
                  <a:cubicBezTo>
                    <a:pt x="1160" y="1892"/>
                    <a:pt x="1178" y="1892"/>
                    <a:pt x="393" y="1553"/>
                  </a:cubicBezTo>
                  <a:cubicBezTo>
                    <a:pt x="1178" y="1196"/>
                    <a:pt x="1160" y="1196"/>
                    <a:pt x="1249" y="1179"/>
                  </a:cubicBezTo>
                  <a:close/>
                  <a:moveTo>
                    <a:pt x="3783" y="1125"/>
                  </a:moveTo>
                  <a:lnTo>
                    <a:pt x="3783" y="1375"/>
                  </a:lnTo>
                  <a:lnTo>
                    <a:pt x="2980" y="1375"/>
                  </a:lnTo>
                  <a:cubicBezTo>
                    <a:pt x="2908" y="1375"/>
                    <a:pt x="2837" y="1446"/>
                    <a:pt x="2819" y="1518"/>
                  </a:cubicBezTo>
                  <a:cubicBezTo>
                    <a:pt x="2819" y="1625"/>
                    <a:pt x="2891" y="1696"/>
                    <a:pt x="2980" y="1696"/>
                  </a:cubicBezTo>
                  <a:lnTo>
                    <a:pt x="3711" y="1696"/>
                  </a:lnTo>
                  <a:cubicBezTo>
                    <a:pt x="3676" y="1839"/>
                    <a:pt x="3533" y="1946"/>
                    <a:pt x="3372" y="1946"/>
                  </a:cubicBezTo>
                  <a:lnTo>
                    <a:pt x="1570" y="1946"/>
                  </a:lnTo>
                  <a:lnTo>
                    <a:pt x="1570" y="1696"/>
                  </a:lnTo>
                  <a:lnTo>
                    <a:pt x="2230" y="1696"/>
                  </a:lnTo>
                  <a:cubicBezTo>
                    <a:pt x="2302" y="1696"/>
                    <a:pt x="2373" y="1643"/>
                    <a:pt x="2391" y="1553"/>
                  </a:cubicBezTo>
                  <a:cubicBezTo>
                    <a:pt x="2391" y="1464"/>
                    <a:pt x="2320" y="1375"/>
                    <a:pt x="2230" y="1375"/>
                  </a:cubicBezTo>
                  <a:lnTo>
                    <a:pt x="1570" y="1375"/>
                  </a:lnTo>
                  <a:lnTo>
                    <a:pt x="1570" y="1125"/>
                  </a:lnTo>
                  <a:close/>
                  <a:moveTo>
                    <a:pt x="8868" y="1696"/>
                  </a:moveTo>
                  <a:lnTo>
                    <a:pt x="8868" y="1946"/>
                  </a:lnTo>
                  <a:lnTo>
                    <a:pt x="7209" y="1946"/>
                  </a:lnTo>
                  <a:cubicBezTo>
                    <a:pt x="7209" y="1874"/>
                    <a:pt x="7209" y="1803"/>
                    <a:pt x="7209" y="1732"/>
                  </a:cubicBezTo>
                  <a:lnTo>
                    <a:pt x="7209" y="1696"/>
                  </a:lnTo>
                  <a:close/>
                  <a:moveTo>
                    <a:pt x="9546" y="1125"/>
                  </a:moveTo>
                  <a:lnTo>
                    <a:pt x="9546" y="1982"/>
                  </a:lnTo>
                  <a:lnTo>
                    <a:pt x="9189" y="1982"/>
                  </a:lnTo>
                  <a:lnTo>
                    <a:pt x="9189" y="1125"/>
                  </a:lnTo>
                  <a:close/>
                  <a:moveTo>
                    <a:pt x="10099" y="1125"/>
                  </a:moveTo>
                  <a:cubicBezTo>
                    <a:pt x="10295" y="1125"/>
                    <a:pt x="10474" y="1250"/>
                    <a:pt x="10509" y="1446"/>
                  </a:cubicBezTo>
                  <a:cubicBezTo>
                    <a:pt x="10581" y="1714"/>
                    <a:pt x="10367" y="1982"/>
                    <a:pt x="10099" y="1982"/>
                  </a:cubicBezTo>
                  <a:lnTo>
                    <a:pt x="9867" y="1982"/>
                  </a:lnTo>
                  <a:lnTo>
                    <a:pt x="9867" y="1125"/>
                  </a:lnTo>
                  <a:close/>
                  <a:moveTo>
                    <a:pt x="4407" y="340"/>
                  </a:moveTo>
                  <a:cubicBezTo>
                    <a:pt x="4479" y="340"/>
                    <a:pt x="4550" y="411"/>
                    <a:pt x="4550" y="483"/>
                  </a:cubicBezTo>
                  <a:lnTo>
                    <a:pt x="4550" y="554"/>
                  </a:lnTo>
                  <a:cubicBezTo>
                    <a:pt x="4550" y="625"/>
                    <a:pt x="4603" y="697"/>
                    <a:pt x="4675" y="715"/>
                  </a:cubicBezTo>
                  <a:cubicBezTo>
                    <a:pt x="4686" y="717"/>
                    <a:pt x="4697" y="717"/>
                    <a:pt x="4708" y="717"/>
                  </a:cubicBezTo>
                  <a:cubicBezTo>
                    <a:pt x="4800" y="717"/>
                    <a:pt x="4871" y="652"/>
                    <a:pt x="4871" y="572"/>
                  </a:cubicBezTo>
                  <a:cubicBezTo>
                    <a:pt x="4871" y="483"/>
                    <a:pt x="4925" y="429"/>
                    <a:pt x="4996" y="429"/>
                  </a:cubicBezTo>
                  <a:lnTo>
                    <a:pt x="5192" y="429"/>
                  </a:lnTo>
                  <a:cubicBezTo>
                    <a:pt x="5264" y="429"/>
                    <a:pt x="5335" y="483"/>
                    <a:pt x="5335" y="572"/>
                  </a:cubicBezTo>
                  <a:lnTo>
                    <a:pt x="5335" y="697"/>
                  </a:lnTo>
                  <a:cubicBezTo>
                    <a:pt x="5335" y="786"/>
                    <a:pt x="5389" y="857"/>
                    <a:pt x="5460" y="857"/>
                  </a:cubicBezTo>
                  <a:cubicBezTo>
                    <a:pt x="5477" y="863"/>
                    <a:pt x="5493" y="866"/>
                    <a:pt x="5508" y="866"/>
                  </a:cubicBezTo>
                  <a:cubicBezTo>
                    <a:pt x="5592" y="866"/>
                    <a:pt x="5656" y="790"/>
                    <a:pt x="5656" y="715"/>
                  </a:cubicBezTo>
                  <a:cubicBezTo>
                    <a:pt x="5656" y="643"/>
                    <a:pt x="5710" y="572"/>
                    <a:pt x="5781" y="572"/>
                  </a:cubicBezTo>
                  <a:lnTo>
                    <a:pt x="5977" y="572"/>
                  </a:lnTo>
                  <a:cubicBezTo>
                    <a:pt x="6049" y="572"/>
                    <a:pt x="6120" y="643"/>
                    <a:pt x="6120" y="715"/>
                  </a:cubicBezTo>
                  <a:lnTo>
                    <a:pt x="6120" y="911"/>
                  </a:lnTo>
                  <a:cubicBezTo>
                    <a:pt x="6120" y="982"/>
                    <a:pt x="6174" y="1054"/>
                    <a:pt x="6245" y="1072"/>
                  </a:cubicBezTo>
                  <a:cubicBezTo>
                    <a:pt x="6254" y="1073"/>
                    <a:pt x="6264" y="1074"/>
                    <a:pt x="6273" y="1074"/>
                  </a:cubicBezTo>
                  <a:cubicBezTo>
                    <a:pt x="6367" y="1074"/>
                    <a:pt x="6441" y="992"/>
                    <a:pt x="6441" y="911"/>
                  </a:cubicBezTo>
                  <a:cubicBezTo>
                    <a:pt x="6441" y="822"/>
                    <a:pt x="6495" y="768"/>
                    <a:pt x="6566" y="768"/>
                  </a:cubicBezTo>
                  <a:lnTo>
                    <a:pt x="6762" y="768"/>
                  </a:lnTo>
                  <a:cubicBezTo>
                    <a:pt x="6834" y="768"/>
                    <a:pt x="6905" y="822"/>
                    <a:pt x="6905" y="911"/>
                  </a:cubicBezTo>
                  <a:lnTo>
                    <a:pt x="6905" y="1750"/>
                  </a:lnTo>
                  <a:cubicBezTo>
                    <a:pt x="6905" y="2660"/>
                    <a:pt x="6477" y="3052"/>
                    <a:pt x="6477" y="3480"/>
                  </a:cubicBezTo>
                  <a:lnTo>
                    <a:pt x="6477" y="3605"/>
                  </a:lnTo>
                  <a:lnTo>
                    <a:pt x="4407" y="3605"/>
                  </a:lnTo>
                  <a:cubicBezTo>
                    <a:pt x="4318" y="3177"/>
                    <a:pt x="3979" y="3052"/>
                    <a:pt x="3836" y="2892"/>
                  </a:cubicBezTo>
                  <a:cubicBezTo>
                    <a:pt x="3640" y="2749"/>
                    <a:pt x="3533" y="2535"/>
                    <a:pt x="3479" y="2285"/>
                  </a:cubicBezTo>
                  <a:cubicBezTo>
                    <a:pt x="3836" y="2267"/>
                    <a:pt x="4104" y="1982"/>
                    <a:pt x="4104" y="1625"/>
                  </a:cubicBezTo>
                  <a:lnTo>
                    <a:pt x="4104" y="483"/>
                  </a:lnTo>
                  <a:cubicBezTo>
                    <a:pt x="4104" y="411"/>
                    <a:pt x="4157" y="340"/>
                    <a:pt x="4229" y="340"/>
                  </a:cubicBezTo>
                  <a:close/>
                  <a:moveTo>
                    <a:pt x="6709" y="3909"/>
                  </a:moveTo>
                  <a:cubicBezTo>
                    <a:pt x="6745" y="3909"/>
                    <a:pt x="6780" y="3926"/>
                    <a:pt x="6780" y="3962"/>
                  </a:cubicBezTo>
                  <a:lnTo>
                    <a:pt x="6780" y="4426"/>
                  </a:lnTo>
                  <a:cubicBezTo>
                    <a:pt x="6780" y="4462"/>
                    <a:pt x="6745" y="4497"/>
                    <a:pt x="6709" y="4497"/>
                  </a:cubicBezTo>
                  <a:lnTo>
                    <a:pt x="4247" y="4497"/>
                  </a:lnTo>
                  <a:cubicBezTo>
                    <a:pt x="4211" y="4497"/>
                    <a:pt x="4193" y="4462"/>
                    <a:pt x="4193" y="4426"/>
                  </a:cubicBezTo>
                  <a:lnTo>
                    <a:pt x="4193" y="3962"/>
                  </a:lnTo>
                  <a:cubicBezTo>
                    <a:pt x="4193" y="3926"/>
                    <a:pt x="4211" y="3909"/>
                    <a:pt x="4247" y="3909"/>
                  </a:cubicBezTo>
                  <a:close/>
                  <a:moveTo>
                    <a:pt x="2716" y="7365"/>
                  </a:moveTo>
                  <a:cubicBezTo>
                    <a:pt x="3652" y="7365"/>
                    <a:pt x="4578" y="7598"/>
                    <a:pt x="5264" y="8173"/>
                  </a:cubicBezTo>
                  <a:lnTo>
                    <a:pt x="5264" y="8548"/>
                  </a:lnTo>
                  <a:cubicBezTo>
                    <a:pt x="4504" y="7983"/>
                    <a:pt x="3551" y="7768"/>
                    <a:pt x="2591" y="7768"/>
                  </a:cubicBezTo>
                  <a:cubicBezTo>
                    <a:pt x="2064" y="7768"/>
                    <a:pt x="1535" y="7833"/>
                    <a:pt x="1035" y="7941"/>
                  </a:cubicBezTo>
                  <a:lnTo>
                    <a:pt x="1035" y="7620"/>
                  </a:lnTo>
                  <a:cubicBezTo>
                    <a:pt x="1035" y="7620"/>
                    <a:pt x="1035" y="7602"/>
                    <a:pt x="1035" y="7602"/>
                  </a:cubicBezTo>
                  <a:cubicBezTo>
                    <a:pt x="1564" y="7453"/>
                    <a:pt x="2142" y="7365"/>
                    <a:pt x="2716" y="7365"/>
                  </a:cubicBezTo>
                  <a:close/>
                  <a:moveTo>
                    <a:pt x="8116" y="7361"/>
                  </a:moveTo>
                  <a:cubicBezTo>
                    <a:pt x="8695" y="7361"/>
                    <a:pt x="9278" y="7451"/>
                    <a:pt x="9814" y="7602"/>
                  </a:cubicBezTo>
                  <a:cubicBezTo>
                    <a:pt x="9814" y="7602"/>
                    <a:pt x="9814" y="7620"/>
                    <a:pt x="9814" y="7620"/>
                  </a:cubicBezTo>
                  <a:lnTo>
                    <a:pt x="9814" y="7941"/>
                  </a:lnTo>
                  <a:cubicBezTo>
                    <a:pt x="9315" y="7827"/>
                    <a:pt x="8789" y="7761"/>
                    <a:pt x="8265" y="7761"/>
                  </a:cubicBezTo>
                  <a:cubicBezTo>
                    <a:pt x="7308" y="7761"/>
                    <a:pt x="6357" y="7983"/>
                    <a:pt x="5585" y="8548"/>
                  </a:cubicBezTo>
                  <a:lnTo>
                    <a:pt x="5585" y="8173"/>
                  </a:lnTo>
                  <a:cubicBezTo>
                    <a:pt x="6276" y="7591"/>
                    <a:pt x="7191" y="7361"/>
                    <a:pt x="8116" y="7361"/>
                  </a:cubicBezTo>
                  <a:close/>
                  <a:moveTo>
                    <a:pt x="2562" y="8085"/>
                  </a:moveTo>
                  <a:cubicBezTo>
                    <a:pt x="3379" y="8085"/>
                    <a:pt x="4194" y="8249"/>
                    <a:pt x="4853" y="8655"/>
                  </a:cubicBezTo>
                  <a:lnTo>
                    <a:pt x="749" y="8655"/>
                  </a:lnTo>
                  <a:lnTo>
                    <a:pt x="749" y="8351"/>
                  </a:lnTo>
                  <a:cubicBezTo>
                    <a:pt x="749" y="8351"/>
                    <a:pt x="767" y="8334"/>
                    <a:pt x="767" y="8334"/>
                  </a:cubicBezTo>
                  <a:cubicBezTo>
                    <a:pt x="1322" y="8180"/>
                    <a:pt x="1942" y="8085"/>
                    <a:pt x="2562" y="8085"/>
                  </a:cubicBezTo>
                  <a:close/>
                  <a:moveTo>
                    <a:pt x="8286" y="8085"/>
                  </a:moveTo>
                  <a:cubicBezTo>
                    <a:pt x="8906" y="8085"/>
                    <a:pt x="9527" y="8180"/>
                    <a:pt x="10081" y="8334"/>
                  </a:cubicBezTo>
                  <a:cubicBezTo>
                    <a:pt x="10099" y="8334"/>
                    <a:pt x="10099" y="8351"/>
                    <a:pt x="10099" y="8351"/>
                  </a:cubicBezTo>
                  <a:lnTo>
                    <a:pt x="10099" y="8655"/>
                  </a:lnTo>
                  <a:lnTo>
                    <a:pt x="5995" y="8655"/>
                  </a:lnTo>
                  <a:cubicBezTo>
                    <a:pt x="6655" y="8249"/>
                    <a:pt x="7470" y="8085"/>
                    <a:pt x="8286" y="8085"/>
                  </a:cubicBezTo>
                  <a:close/>
                  <a:moveTo>
                    <a:pt x="10331" y="8958"/>
                  </a:moveTo>
                  <a:cubicBezTo>
                    <a:pt x="10420" y="8958"/>
                    <a:pt x="10492" y="9029"/>
                    <a:pt x="10509" y="9101"/>
                  </a:cubicBezTo>
                  <a:cubicBezTo>
                    <a:pt x="10527" y="9226"/>
                    <a:pt x="10438" y="9333"/>
                    <a:pt x="10331" y="9333"/>
                  </a:cubicBezTo>
                  <a:lnTo>
                    <a:pt x="518" y="9333"/>
                  </a:lnTo>
                  <a:cubicBezTo>
                    <a:pt x="428" y="9333"/>
                    <a:pt x="357" y="9261"/>
                    <a:pt x="339" y="9190"/>
                  </a:cubicBezTo>
                  <a:cubicBezTo>
                    <a:pt x="321" y="9065"/>
                    <a:pt x="393" y="8958"/>
                    <a:pt x="518" y="8958"/>
                  </a:cubicBezTo>
                  <a:close/>
                  <a:moveTo>
                    <a:pt x="4247" y="1"/>
                  </a:moveTo>
                  <a:cubicBezTo>
                    <a:pt x="3997" y="1"/>
                    <a:pt x="3783" y="215"/>
                    <a:pt x="3783" y="465"/>
                  </a:cubicBezTo>
                  <a:lnTo>
                    <a:pt x="3783" y="804"/>
                  </a:lnTo>
                  <a:lnTo>
                    <a:pt x="1570" y="804"/>
                  </a:lnTo>
                  <a:cubicBezTo>
                    <a:pt x="1392" y="804"/>
                    <a:pt x="1213" y="840"/>
                    <a:pt x="1053" y="929"/>
                  </a:cubicBezTo>
                  <a:lnTo>
                    <a:pt x="196" y="1304"/>
                  </a:lnTo>
                  <a:cubicBezTo>
                    <a:pt x="107" y="1339"/>
                    <a:pt x="54" y="1411"/>
                    <a:pt x="36" y="1482"/>
                  </a:cubicBezTo>
                  <a:cubicBezTo>
                    <a:pt x="0" y="1607"/>
                    <a:pt x="71" y="1750"/>
                    <a:pt x="179" y="1785"/>
                  </a:cubicBezTo>
                  <a:lnTo>
                    <a:pt x="1053" y="2178"/>
                  </a:lnTo>
                  <a:cubicBezTo>
                    <a:pt x="1213" y="2249"/>
                    <a:pt x="1392" y="2285"/>
                    <a:pt x="1570" y="2285"/>
                  </a:cubicBezTo>
                  <a:lnTo>
                    <a:pt x="3176" y="2285"/>
                  </a:lnTo>
                  <a:cubicBezTo>
                    <a:pt x="3212" y="2624"/>
                    <a:pt x="3390" y="2945"/>
                    <a:pt x="3640" y="3141"/>
                  </a:cubicBezTo>
                  <a:cubicBezTo>
                    <a:pt x="3818" y="3320"/>
                    <a:pt x="4033" y="3391"/>
                    <a:pt x="4086" y="3659"/>
                  </a:cubicBezTo>
                  <a:cubicBezTo>
                    <a:pt x="3961" y="3712"/>
                    <a:pt x="3872" y="3837"/>
                    <a:pt x="3872" y="3998"/>
                  </a:cubicBezTo>
                  <a:lnTo>
                    <a:pt x="3872" y="4462"/>
                  </a:lnTo>
                  <a:cubicBezTo>
                    <a:pt x="3872" y="4622"/>
                    <a:pt x="3961" y="4747"/>
                    <a:pt x="4104" y="4819"/>
                  </a:cubicBezTo>
                  <a:lnTo>
                    <a:pt x="4104" y="7227"/>
                  </a:lnTo>
                  <a:cubicBezTo>
                    <a:pt x="3683" y="7105"/>
                    <a:pt x="3222" y="7051"/>
                    <a:pt x="2757" y="7051"/>
                  </a:cubicBezTo>
                  <a:cubicBezTo>
                    <a:pt x="2139" y="7051"/>
                    <a:pt x="1514" y="7146"/>
                    <a:pt x="964" y="7299"/>
                  </a:cubicBezTo>
                  <a:cubicBezTo>
                    <a:pt x="821" y="7334"/>
                    <a:pt x="714" y="7477"/>
                    <a:pt x="714" y="7620"/>
                  </a:cubicBezTo>
                  <a:lnTo>
                    <a:pt x="714" y="8030"/>
                  </a:lnTo>
                  <a:lnTo>
                    <a:pt x="678" y="8030"/>
                  </a:lnTo>
                  <a:cubicBezTo>
                    <a:pt x="535" y="8084"/>
                    <a:pt x="446" y="8209"/>
                    <a:pt x="446" y="8351"/>
                  </a:cubicBezTo>
                  <a:lnTo>
                    <a:pt x="446" y="8655"/>
                  </a:lnTo>
                  <a:cubicBezTo>
                    <a:pt x="196" y="8708"/>
                    <a:pt x="18" y="8922"/>
                    <a:pt x="36" y="9172"/>
                  </a:cubicBezTo>
                  <a:cubicBezTo>
                    <a:pt x="54" y="9440"/>
                    <a:pt x="268" y="9636"/>
                    <a:pt x="535" y="9636"/>
                  </a:cubicBezTo>
                  <a:lnTo>
                    <a:pt x="10331" y="9636"/>
                  </a:lnTo>
                  <a:cubicBezTo>
                    <a:pt x="10599" y="9636"/>
                    <a:pt x="10813" y="9422"/>
                    <a:pt x="10813" y="9154"/>
                  </a:cubicBezTo>
                  <a:cubicBezTo>
                    <a:pt x="10813" y="8904"/>
                    <a:pt x="10652" y="8708"/>
                    <a:pt x="10420" y="8655"/>
                  </a:cubicBezTo>
                  <a:lnTo>
                    <a:pt x="10420" y="8351"/>
                  </a:lnTo>
                  <a:cubicBezTo>
                    <a:pt x="10420" y="8209"/>
                    <a:pt x="10313" y="8084"/>
                    <a:pt x="10188" y="8030"/>
                  </a:cubicBezTo>
                  <a:lnTo>
                    <a:pt x="10135" y="8030"/>
                  </a:lnTo>
                  <a:lnTo>
                    <a:pt x="10135" y="7620"/>
                  </a:lnTo>
                  <a:cubicBezTo>
                    <a:pt x="10135" y="7477"/>
                    <a:pt x="10046" y="7334"/>
                    <a:pt x="9903" y="7299"/>
                  </a:cubicBezTo>
                  <a:cubicBezTo>
                    <a:pt x="9353" y="7143"/>
                    <a:pt x="8725" y="7048"/>
                    <a:pt x="8103" y="7048"/>
                  </a:cubicBezTo>
                  <a:cubicBezTo>
                    <a:pt x="7655" y="7048"/>
                    <a:pt x="7209" y="7097"/>
                    <a:pt x="6798" y="7209"/>
                  </a:cubicBezTo>
                  <a:lnTo>
                    <a:pt x="6798" y="6424"/>
                  </a:lnTo>
                  <a:cubicBezTo>
                    <a:pt x="6798" y="6335"/>
                    <a:pt x="6727" y="6264"/>
                    <a:pt x="6655" y="6246"/>
                  </a:cubicBezTo>
                  <a:cubicBezTo>
                    <a:pt x="6566" y="6246"/>
                    <a:pt x="6477" y="6317"/>
                    <a:pt x="6477" y="6407"/>
                  </a:cubicBezTo>
                  <a:lnTo>
                    <a:pt x="6477" y="7299"/>
                  </a:lnTo>
                  <a:cubicBezTo>
                    <a:pt x="6084" y="7441"/>
                    <a:pt x="5728" y="7638"/>
                    <a:pt x="5424" y="7887"/>
                  </a:cubicBezTo>
                  <a:cubicBezTo>
                    <a:pt x="5139" y="7655"/>
                    <a:pt x="4800" y="7459"/>
                    <a:pt x="4425" y="7316"/>
                  </a:cubicBezTo>
                  <a:lnTo>
                    <a:pt x="4425" y="4819"/>
                  </a:lnTo>
                  <a:lnTo>
                    <a:pt x="6477" y="4819"/>
                  </a:lnTo>
                  <a:lnTo>
                    <a:pt x="6477" y="5657"/>
                  </a:lnTo>
                  <a:cubicBezTo>
                    <a:pt x="6477" y="5746"/>
                    <a:pt x="6530" y="5818"/>
                    <a:pt x="6620" y="5818"/>
                  </a:cubicBezTo>
                  <a:cubicBezTo>
                    <a:pt x="6629" y="5820"/>
                    <a:pt x="6638" y="5820"/>
                    <a:pt x="6648" y="5820"/>
                  </a:cubicBezTo>
                  <a:cubicBezTo>
                    <a:pt x="6727" y="5820"/>
                    <a:pt x="6798" y="5755"/>
                    <a:pt x="6798" y="5675"/>
                  </a:cubicBezTo>
                  <a:lnTo>
                    <a:pt x="6798" y="4836"/>
                  </a:lnTo>
                  <a:cubicBezTo>
                    <a:pt x="6959" y="4783"/>
                    <a:pt x="7084" y="4640"/>
                    <a:pt x="7084" y="4462"/>
                  </a:cubicBezTo>
                  <a:lnTo>
                    <a:pt x="7084" y="3998"/>
                  </a:lnTo>
                  <a:cubicBezTo>
                    <a:pt x="7084" y="3819"/>
                    <a:pt x="6959" y="3659"/>
                    <a:pt x="6798" y="3623"/>
                  </a:cubicBezTo>
                  <a:lnTo>
                    <a:pt x="6798" y="3498"/>
                  </a:lnTo>
                  <a:cubicBezTo>
                    <a:pt x="6798" y="3231"/>
                    <a:pt x="7048" y="2927"/>
                    <a:pt x="7173" y="2285"/>
                  </a:cubicBezTo>
                  <a:lnTo>
                    <a:pt x="10081" y="2285"/>
                  </a:lnTo>
                  <a:cubicBezTo>
                    <a:pt x="10438" y="2285"/>
                    <a:pt x="10777" y="2017"/>
                    <a:pt x="10831" y="1660"/>
                  </a:cubicBezTo>
                  <a:cubicBezTo>
                    <a:pt x="10884" y="1196"/>
                    <a:pt x="10545" y="804"/>
                    <a:pt x="10099" y="804"/>
                  </a:cubicBezTo>
                  <a:lnTo>
                    <a:pt x="7209" y="804"/>
                  </a:lnTo>
                  <a:cubicBezTo>
                    <a:pt x="7155" y="608"/>
                    <a:pt x="6977" y="447"/>
                    <a:pt x="6745" y="447"/>
                  </a:cubicBezTo>
                  <a:lnTo>
                    <a:pt x="6566" y="447"/>
                  </a:lnTo>
                  <a:cubicBezTo>
                    <a:pt x="6513" y="447"/>
                    <a:pt x="6441" y="465"/>
                    <a:pt x="6388" y="501"/>
                  </a:cubicBezTo>
                  <a:cubicBezTo>
                    <a:pt x="6299" y="358"/>
                    <a:pt x="6156" y="269"/>
                    <a:pt x="5977" y="269"/>
                  </a:cubicBezTo>
                  <a:lnTo>
                    <a:pt x="5781" y="269"/>
                  </a:lnTo>
                  <a:cubicBezTo>
                    <a:pt x="5710" y="269"/>
                    <a:pt x="5638" y="286"/>
                    <a:pt x="5585" y="304"/>
                  </a:cubicBezTo>
                  <a:cubicBezTo>
                    <a:pt x="5496" y="197"/>
                    <a:pt x="5353" y="108"/>
                    <a:pt x="5210" y="108"/>
                  </a:cubicBezTo>
                  <a:lnTo>
                    <a:pt x="5014" y="108"/>
                  </a:lnTo>
                  <a:cubicBezTo>
                    <a:pt x="4925" y="108"/>
                    <a:pt x="4853" y="144"/>
                    <a:pt x="4782" y="179"/>
                  </a:cubicBezTo>
                  <a:cubicBezTo>
                    <a:pt x="4693" y="72"/>
                    <a:pt x="4568" y="1"/>
                    <a:pt x="4407" y="1"/>
                  </a:cubicBezTo>
                  <a:close/>
                </a:path>
              </a:pathLst>
            </a:custGeom>
            <a:solidFill>
              <a:srgbClr val="152A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Cute Pastel Interface Style for Coding &amp; Programming Learning Center by Slidesgo">
  <a:themeElements>
    <a:clrScheme name="Simple Light">
      <a:dk1>
        <a:srgbClr val="152A20"/>
      </a:dk1>
      <a:lt1>
        <a:srgbClr val="D2FABB"/>
      </a:lt1>
      <a:dk2>
        <a:srgbClr val="9CF0E5"/>
      </a:dk2>
      <a:lt2>
        <a:srgbClr val="FAE5A8"/>
      </a:lt2>
      <a:accent1>
        <a:srgbClr val="FC999F"/>
      </a:accent1>
      <a:accent2>
        <a:srgbClr val="FFF8F7"/>
      </a:accent2>
      <a:accent3>
        <a:srgbClr val="F1CCCF"/>
      </a:accent3>
      <a:accent4>
        <a:srgbClr val="FFD4A8"/>
      </a:accent4>
      <a:accent5>
        <a:srgbClr val="D6BDF7"/>
      </a:accent5>
      <a:accent6>
        <a:srgbClr val="FFFFFF"/>
      </a:accent6>
      <a:hlink>
        <a:srgbClr val="152A2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1706</Words>
  <Application>Microsoft Office PowerPoint</Application>
  <PresentationFormat>On-screen Show (16:9)</PresentationFormat>
  <Paragraphs>294</Paragraphs>
  <Slides>47</Slides>
  <Notes>47</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47</vt:i4>
      </vt:variant>
    </vt:vector>
  </HeadingPairs>
  <TitlesOfParts>
    <vt:vector size="59" baseType="lpstr">
      <vt:lpstr>Bowlby One SC</vt:lpstr>
      <vt:lpstr>Passion One</vt:lpstr>
      <vt:lpstr>Proxima Nova</vt:lpstr>
      <vt:lpstr>Arial</vt:lpstr>
      <vt:lpstr>Amatic SC</vt:lpstr>
      <vt:lpstr>Fira Sans Extra Condensed Medium</vt:lpstr>
      <vt:lpstr>Poppins</vt:lpstr>
      <vt:lpstr>Roboto Medium</vt:lpstr>
      <vt:lpstr>Calibri</vt:lpstr>
      <vt:lpstr>Poppins Medium</vt:lpstr>
      <vt:lpstr>Cute Pastel Interface Style for Coding &amp; Programming Learning Center by Slidesgo</vt:lpstr>
      <vt:lpstr>Slidesgo Final Pages</vt:lpstr>
      <vt:lpstr>BONITO ESTILO DE INTERFAZ EN COLORES PASTEL</vt:lpstr>
      <vt:lpstr>نماذج من الاسماء و الصفات</vt:lpstr>
      <vt:lpstr>CONTENIDO DE ESTA PLANTILLA</vt:lpstr>
      <vt:lpstr>PLANTILLA CON TEXTO WORDART</vt:lpstr>
      <vt:lpstr>INTRODUCCIÓN</vt:lpstr>
      <vt:lpstr>—ALGUIEN FAMOSO</vt:lpstr>
      <vt:lpstr>MÉTODO ESPECIAL</vt:lpstr>
      <vt:lpstr>CURRÍCULUM PERSONAL</vt:lpstr>
      <vt:lpstr>¿EN QUÉ NOS DIFERENCIAMOS?</vt:lpstr>
      <vt:lpstr>ÁREAS ACADÉMICAS</vt:lpstr>
      <vt:lpstr>NUESTROS PROFESORES</vt:lpstr>
      <vt:lpstr>NUESTRA MISIÓN Y VISIÓN</vt:lpstr>
      <vt:lpstr>VALORES IMPORTANTES</vt:lpstr>
      <vt:lpstr>PALABRAS ASOMBROSAS</vt:lpstr>
      <vt:lpstr>20%</vt:lpstr>
      <vt:lpstr>ESTADÍSTICA INTERESANTE</vt:lpstr>
      <vt:lpstr>NUESTROS PROFESORES</vt:lpstr>
      <vt:lpstr>SOMOS INTERNACIONALES</vt:lpstr>
      <vt:lpstr>UNA IMAGEN VALE MÁS QUE MIL PALABRAS</vt:lpstr>
      <vt:lpstr>NUESTROS OBJETIVOS</vt:lpstr>
      <vt:lpstr>NUESTRA PROGRESIÓN</vt:lpstr>
      <vt:lpstr>150 000</vt:lpstr>
      <vt:lpstr>MATRICúLATE ENSEGUIDA</vt:lpstr>
      <vt:lpstr>PUNTOS IMPORTANTES</vt:lpstr>
      <vt:lpstr>NUESTRA PÁGINA WEB</vt:lpstr>
      <vt:lpstr>¡GRACIAS!</vt:lpstr>
      <vt:lpstr>PACK DE  ICONOS</vt:lpstr>
      <vt:lpstr>RECURSOS ALTERNATIVOS</vt:lpstr>
      <vt:lpstr>RECURSOS DE ESTA PRESENTACIÓN</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ZLight Gaming</dc:creator>
  <cp:lastModifiedBy>ZLight Gaming</cp:lastModifiedBy>
  <cp:revision>1</cp:revision>
  <dcterms:modified xsi:type="dcterms:W3CDTF">2024-09-27T00:41:32Z</dcterms:modified>
</cp:coreProperties>
</file>